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51B28-F5DF-4C23-A288-8C072141BB3A}" type="datetimeFigureOut">
              <a:rPr lang="zh-CN" altLang="en-US" smtClean="0"/>
              <a:t>2012/3/2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1D7C-D412-4D09-8EEE-80011B528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Figure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F1D7C-D412-4D09-8EEE-80011B5287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2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410" y="88334"/>
            <a:ext cx="8965338" cy="4331266"/>
            <a:chOff x="2677559" y="2722912"/>
            <a:chExt cx="5308048" cy="2564384"/>
          </a:xfrm>
        </p:grpSpPr>
        <p:sp>
          <p:nvSpPr>
            <p:cNvPr id="5" name="Rectangle 4"/>
            <p:cNvSpPr/>
            <p:nvPr/>
          </p:nvSpPr>
          <p:spPr>
            <a:xfrm>
              <a:off x="4055808" y="4982496"/>
              <a:ext cx="609600" cy="30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boa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7559" y="4006024"/>
              <a:ext cx="1665841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err="1">
                  <a:solidFill>
                    <a:sysClr val="windowText" lastClr="000000"/>
                  </a:solidFill>
                </a:rPr>
                <a:t>korean</a:t>
              </a:r>
              <a:r>
                <a:rPr lang="en-US" sz="3200" dirty="0">
                  <a:solidFill>
                    <a:sysClr val="windowText" lastClr="000000"/>
                  </a:solidFill>
                </a:rPr>
                <a:t> singers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0015" y="2722912"/>
              <a:ext cx="926857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animals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56288" y="3426540"/>
              <a:ext cx="1016112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livestock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548486" y="4436378"/>
              <a:ext cx="641880" cy="516625"/>
              <a:chOff x="4677372" y="4225676"/>
              <a:chExt cx="641880" cy="647546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5072796" y="4225676"/>
                <a:ext cx="246456" cy="254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4677372" y="4618921"/>
                <a:ext cx="246456" cy="254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694904" y="4266508"/>
                <a:ext cx="609600" cy="30479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…</a:t>
                </a: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7123880" y="3824748"/>
              <a:ext cx="310424" cy="2543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 flipH="1">
              <a:off x="7101348" y="3900948"/>
              <a:ext cx="767823" cy="30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2936481" y="3672348"/>
              <a:ext cx="767823" cy="30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00600" y="4021392"/>
              <a:ext cx="824393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snakes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18938" y="3395902"/>
              <a:ext cx="945172" cy="3693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reptiles</a:t>
              </a:r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4620795" y="3692823"/>
              <a:ext cx="767823" cy="30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 flipH="1">
              <a:off x="3524868" y="4436378"/>
              <a:ext cx="645078" cy="516625"/>
              <a:chOff x="4677372" y="4225676"/>
              <a:chExt cx="641880" cy="647546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5072796" y="4225676"/>
                <a:ext cx="246456" cy="254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4677372" y="4618921"/>
                <a:ext cx="246456" cy="254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4694904" y="4266508"/>
                <a:ext cx="609600" cy="304798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…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H="1">
              <a:off x="5530320" y="3794730"/>
              <a:ext cx="246456" cy="2028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6186948" y="3124200"/>
              <a:ext cx="246456" cy="2028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34912" y="3124200"/>
              <a:ext cx="246888" cy="2028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flipH="1">
              <a:off x="7217784" y="3124200"/>
              <a:ext cx="767823" cy="30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5052390" y="3048000"/>
              <a:ext cx="767823" cy="304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6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</Words>
  <Application>Microsoft Office PowerPoint</Application>
  <PresentationFormat>全屏显示(4:3)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</dc:title>
  <dc:creator>franx</dc:creator>
  <cp:lastModifiedBy>Jack Sun</cp:lastModifiedBy>
  <cp:revision>44</cp:revision>
  <dcterms:created xsi:type="dcterms:W3CDTF">2006-08-16T00:00:00Z</dcterms:created>
  <dcterms:modified xsi:type="dcterms:W3CDTF">2012-03-02T12:19:11Z</dcterms:modified>
</cp:coreProperties>
</file>