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97326"/>
              </p:ext>
            </p:extLst>
          </p:nvPr>
        </p:nvGraphicFramePr>
        <p:xfrm>
          <a:off x="35496" y="555279"/>
          <a:ext cx="4392488" cy="38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2488"/>
              </a:tblGrid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concept 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{query 345} {instance 321}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{query 3325} {instance 121}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concept 2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{query 345} {instance 321}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{query 345} {instance 3543}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5"/>
          <p:cNvSpPr/>
          <p:nvPr/>
        </p:nvSpPr>
        <p:spPr>
          <a:xfrm>
            <a:off x="35496" y="51223"/>
            <a:ext cx="4392488" cy="3538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Format of Real File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09990"/>
              </p:ext>
            </p:extLst>
          </p:nvPr>
        </p:nvGraphicFramePr>
        <p:xfrm>
          <a:off x="4716016" y="548679"/>
          <a:ext cx="4320480" cy="3796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</a:tblGrid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“president”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{Nixon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Watergate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} {Nixon} {0.0123223}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{Obama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NBA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} {Obama} {0.023124}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“war”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{world war II in china} {world war II} {0.072123}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iraq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 war bush} {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iraq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war</a:t>
                      </a: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} {0.0248273}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圆角矩形 5"/>
          <p:cNvSpPr/>
          <p:nvPr/>
        </p:nvSpPr>
        <p:spPr>
          <a:xfrm>
            <a:off x="4716016" y="44623"/>
            <a:ext cx="4320480" cy="3538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Meaning of the Format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0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 Sun</cp:lastModifiedBy>
  <cp:revision>3</cp:revision>
  <dcterms:created xsi:type="dcterms:W3CDTF">2012-06-20T16:50:00Z</dcterms:created>
  <dcterms:modified xsi:type="dcterms:W3CDTF">2012-06-20T17:04:40Z</dcterms:modified>
</cp:coreProperties>
</file>