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91235"/>
              </p:ext>
            </p:extLst>
          </p:nvPr>
        </p:nvGraphicFramePr>
        <p:xfrm>
          <a:off x="35496" y="555282"/>
          <a:ext cx="4392488" cy="3796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2488"/>
              </a:tblGrid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query 1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{instance 345} {concept 321}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{instance 3325} {concept 121}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query 2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{instance 345} {concept 321}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{instance 345} {concept 321} {typical value}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 5"/>
          <p:cNvSpPr/>
          <p:nvPr/>
        </p:nvSpPr>
        <p:spPr>
          <a:xfrm>
            <a:off x="35496" y="51226"/>
            <a:ext cx="4392488" cy="3538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Format of Real File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25638"/>
              </p:ext>
            </p:extLst>
          </p:nvPr>
        </p:nvGraphicFramePr>
        <p:xfrm>
          <a:off x="4716016" y="548682"/>
          <a:ext cx="4320480" cy="3816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</a:tblGrid>
              <a:tr h="39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“Nixon</a:t>
                      </a:r>
                      <a:r>
                        <a:rPr lang="en-US" altLang="zh-CN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Watergate</a:t>
                      </a:r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{Nixon} {president} {0.0123223}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{Watergate} {scandal} {0.044323}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“world</a:t>
                      </a:r>
                      <a:r>
                        <a:rPr lang="en-US" altLang="zh-CN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war II in china</a:t>
                      </a:r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{world war II} {war} {0.072123}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{china} {country} {0.098273}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圆角矩形 5"/>
          <p:cNvSpPr/>
          <p:nvPr/>
        </p:nvSpPr>
        <p:spPr>
          <a:xfrm>
            <a:off x="4716016" y="44626"/>
            <a:ext cx="4320480" cy="3538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Meaning of the Format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3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 Sun</cp:lastModifiedBy>
  <cp:revision>4</cp:revision>
  <dcterms:created xsi:type="dcterms:W3CDTF">2012-06-20T16:43:28Z</dcterms:created>
  <dcterms:modified xsi:type="dcterms:W3CDTF">2012-06-20T17:02:39Z</dcterms:modified>
</cp:coreProperties>
</file>