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31640" y="59584"/>
            <a:ext cx="6527187" cy="6798416"/>
            <a:chOff x="971600" y="332656"/>
            <a:chExt cx="7920880" cy="6525344"/>
          </a:xfrm>
        </p:grpSpPr>
        <p:sp>
          <p:nvSpPr>
            <p:cNvPr id="18" name="云形 17"/>
            <p:cNvSpPr/>
            <p:nvPr/>
          </p:nvSpPr>
          <p:spPr>
            <a:xfrm>
              <a:off x="971600" y="3356992"/>
              <a:ext cx="7632848" cy="3501008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云形 15"/>
            <p:cNvSpPr/>
            <p:nvPr/>
          </p:nvSpPr>
          <p:spPr>
            <a:xfrm>
              <a:off x="1475656" y="332656"/>
              <a:ext cx="7416824" cy="2160240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3779912" y="2636912"/>
              <a:ext cx="2016224" cy="72008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 of Search Log</a:t>
              </a:r>
              <a:endParaRPr lang="zh-CN" altLang="en-US" dirty="0"/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4031940" y="579606"/>
              <a:ext cx="1512168" cy="57606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Search Log</a:t>
              </a:r>
              <a:endParaRPr lang="zh-CN" altLang="en-US" dirty="0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3527884" y="1556792"/>
              <a:ext cx="2520280" cy="648072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Offline System</a:t>
              </a:r>
              <a:endParaRPr lang="zh-CN" altLang="en-US" dirty="0"/>
            </a:p>
          </p:txBody>
        </p:sp>
        <p:sp>
          <p:nvSpPr>
            <p:cNvPr id="7" name="下箭头 6"/>
            <p:cNvSpPr/>
            <p:nvPr/>
          </p:nvSpPr>
          <p:spPr>
            <a:xfrm>
              <a:off x="4680012" y="1155670"/>
              <a:ext cx="216024" cy="40112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4680012" y="2204864"/>
              <a:ext cx="216024" cy="43204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527884" y="4149080"/>
              <a:ext cx="2520280" cy="648072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Online System</a:t>
              </a:r>
              <a:endParaRPr lang="zh-CN" altLang="en-US" dirty="0"/>
            </a:p>
          </p:txBody>
        </p:sp>
        <p:pic>
          <p:nvPicPr>
            <p:cNvPr id="1027" name="Picture 3" descr="D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963" y="3802172"/>
              <a:ext cx="1413825" cy="1341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右箭头 9"/>
            <p:cNvSpPr/>
            <p:nvPr/>
          </p:nvSpPr>
          <p:spPr>
            <a:xfrm>
              <a:off x="2663788" y="4329100"/>
              <a:ext cx="864096" cy="28803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680012" y="3356992"/>
              <a:ext cx="216024" cy="79208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显示 10"/>
            <p:cNvSpPr/>
            <p:nvPr/>
          </p:nvSpPr>
          <p:spPr>
            <a:xfrm>
              <a:off x="3369627" y="5661248"/>
              <a:ext cx="2700300" cy="504056"/>
            </a:xfrm>
            <a:prstGeom prst="flowChartDisplay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Rewritten Query</a:t>
              </a:r>
              <a:endParaRPr lang="zh-CN" altLang="en-US" dirty="0"/>
            </a:p>
          </p:txBody>
        </p:sp>
        <p:sp>
          <p:nvSpPr>
            <p:cNvPr id="12" name="右弧形箭头 11"/>
            <p:cNvSpPr/>
            <p:nvPr/>
          </p:nvSpPr>
          <p:spPr>
            <a:xfrm>
              <a:off x="6069927" y="4348312"/>
              <a:ext cx="806329" cy="1692188"/>
            </a:xfrm>
            <a:prstGeom prst="curvedLef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圆角右箭头 14"/>
            <p:cNvSpPr/>
            <p:nvPr/>
          </p:nvSpPr>
          <p:spPr>
            <a:xfrm rot="16200000">
              <a:off x="2151401" y="4822275"/>
              <a:ext cx="910918" cy="1525535"/>
            </a:xfrm>
            <a:prstGeom prst="bentArrow">
              <a:avLst>
                <a:gd name="adj1" fmla="val 18644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971004"/>
              <a:ext cx="128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Offline Part</a:t>
              </a:r>
              <a:endParaRPr lang="zh-CN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42389" y="3982494"/>
              <a:ext cx="126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Online Part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4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1</cp:revision>
  <dcterms:created xsi:type="dcterms:W3CDTF">2012-06-20T16:22:09Z</dcterms:created>
  <dcterms:modified xsi:type="dcterms:W3CDTF">2012-06-20T16:22:43Z</dcterms:modified>
</cp:coreProperties>
</file>