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/>
    <p:restoredTop sz="94650"/>
  </p:normalViewPr>
  <p:slideViewPr>
    <p:cSldViewPr snapToGrid="0">
      <p:cViewPr varScale="1">
        <p:scale>
          <a:sx n="103" d="100"/>
          <a:sy n="103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2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7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9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8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3A66-4445-4052-AC5E-17E907475E7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015D-599B-4CD6-9F42-4FE707040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2788" y="877556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2788" y="335723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4301" cy="629161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73328" y="1338333"/>
            <a:ext cx="338919" cy="354842"/>
          </a:xfrm>
          <a:prstGeom prst="ellipse">
            <a:avLst/>
          </a:prstGeom>
          <a:solidFill>
            <a:schemeClr val="accent1">
              <a:alpha val="6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07300" y="5545255"/>
            <a:ext cx="338919" cy="354842"/>
          </a:xfrm>
          <a:prstGeom prst="ellipse">
            <a:avLst/>
          </a:prstGeom>
          <a:solidFill>
            <a:schemeClr val="accent1">
              <a:alpha val="6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7" idx="1"/>
          </p:cNvCxnSpPr>
          <p:nvPr/>
        </p:nvCxnSpPr>
        <p:spPr>
          <a:xfrm>
            <a:off x="1470535" y="1630218"/>
            <a:ext cx="7286399" cy="3967002"/>
          </a:xfrm>
          <a:prstGeom prst="line">
            <a:avLst/>
          </a:prstGeom>
          <a:ln w="57150" cap="rnd">
            <a:solidFill>
              <a:srgbClr val="FF0000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443765" y="59708"/>
            <a:ext cx="717238" cy="12939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35152" y="1693175"/>
            <a:ext cx="636298" cy="120317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53627" y="791285"/>
            <a:ext cx="1163049" cy="63331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 rot="7154526">
            <a:off x="5148860" y="-773242"/>
            <a:ext cx="365815" cy="8195317"/>
          </a:xfrm>
          <a:prstGeom prst="leftBrace">
            <a:avLst>
              <a:gd name="adj1" fmla="val 8333"/>
              <a:gd name="adj2" fmla="val 5093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 rot="1740780">
            <a:off x="4744124" y="2838466"/>
            <a:ext cx="1468272" cy="327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length</a:t>
            </a:r>
            <a:endParaRPr lang="zh-CN" alt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748292" y="1996052"/>
            <a:ext cx="1667857" cy="424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begin node</a:t>
            </a:r>
            <a:endParaRPr lang="zh-CN" alt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7062128" y="5495018"/>
            <a:ext cx="1667857" cy="424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end node</a:t>
            </a:r>
            <a:endParaRPr lang="zh-CN" alt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直接连接符 11"/>
          <p:cNvCxnSpPr/>
          <p:nvPr/>
        </p:nvCxnSpPr>
        <p:spPr>
          <a:xfrm flipV="1">
            <a:off x="8966934" y="4282296"/>
            <a:ext cx="717238" cy="12939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11"/>
          <p:cNvCxnSpPr/>
          <p:nvPr/>
        </p:nvCxnSpPr>
        <p:spPr>
          <a:xfrm>
            <a:off x="9047345" y="5826964"/>
            <a:ext cx="866913" cy="4646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11"/>
          <p:cNvCxnSpPr/>
          <p:nvPr/>
        </p:nvCxnSpPr>
        <p:spPr>
          <a:xfrm flipV="1">
            <a:off x="8529483" y="5840424"/>
            <a:ext cx="257102" cy="4604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1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宋体</vt:lpstr>
      <vt:lpstr>Arial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廖千姿</dc:creator>
  <cp:lastModifiedBy>Yuchen Lin</cp:lastModifiedBy>
  <cp:revision>14</cp:revision>
  <cp:lastPrinted>2017-06-12T17:18:46Z</cp:lastPrinted>
  <dcterms:created xsi:type="dcterms:W3CDTF">2017-06-12T14:27:41Z</dcterms:created>
  <dcterms:modified xsi:type="dcterms:W3CDTF">2017-06-12T17:21:56Z</dcterms:modified>
</cp:coreProperties>
</file>