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</p:sldIdLst>
  <p:sldSz cx="9144000" cy="6858000" type="screen4x3"/>
  <p:notesSz cx="6745288" cy="98821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B48EDE-12DF-470B-B199-D0A5188D6AE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73"/>
            <p14:sldId id="263"/>
            <p14:sldId id="265"/>
            <p14:sldId id="266"/>
            <p14:sldId id="267"/>
            <p14:sldId id="269"/>
            <p14:sldId id="268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2588" cy="493713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1114" y="1"/>
            <a:ext cx="2922587" cy="493713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9183D89E-409B-45E6-A8A8-372C289943D0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41363"/>
            <a:ext cx="4938712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6" tIns="45713" rIns="91426" bIns="4571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688" y="4694238"/>
            <a:ext cx="5395912" cy="4446587"/>
          </a:xfrm>
          <a:prstGeom prst="rect">
            <a:avLst/>
          </a:prstGeom>
        </p:spPr>
        <p:txBody>
          <a:bodyPr vert="horz" lIns="91426" tIns="45713" rIns="91426" bIns="4571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86888"/>
            <a:ext cx="2922588" cy="493712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1114" y="9386888"/>
            <a:ext cx="2922587" cy="493712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E4BA4596-E13A-4FAE-A845-CE855E29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9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4303-D4E8-4079-9E02-7F07BC401B4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0DEA-4B71-49FE-A4E4-63458CED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9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4303-D4E8-4079-9E02-7F07BC401B4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0DEA-4B71-49FE-A4E4-63458CED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7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4303-D4E8-4079-9E02-7F07BC401B4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0DEA-4B71-49FE-A4E4-63458CED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7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4303-D4E8-4079-9E02-7F07BC401B4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0DEA-4B71-49FE-A4E4-63458CED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5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4303-D4E8-4079-9E02-7F07BC401B4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0DEA-4B71-49FE-A4E4-63458CED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0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4303-D4E8-4079-9E02-7F07BC401B4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0DEA-4B71-49FE-A4E4-63458CED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0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4303-D4E8-4079-9E02-7F07BC401B4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0DEA-4B71-49FE-A4E4-63458CED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5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4303-D4E8-4079-9E02-7F07BC401B4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0DEA-4B71-49FE-A4E4-63458CED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3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4303-D4E8-4079-9E02-7F07BC401B4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0DEA-4B71-49FE-A4E4-63458CED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6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4303-D4E8-4079-9E02-7F07BC401B4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0DEA-4B71-49FE-A4E4-63458CED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5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4303-D4E8-4079-9E02-7F07BC401B4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0DEA-4B71-49FE-A4E4-63458CED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E4303-D4E8-4079-9E02-7F07BC401B4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A0DEA-4B71-49FE-A4E4-63458CED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5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png"/><Relationship Id="rId7" Type="http://schemas.openxmlformats.org/officeDocument/2006/relationships/image" Target="../media/image521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0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0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0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4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3.png"/><Relationship Id="rId2" Type="http://schemas.openxmlformats.org/officeDocument/2006/relationships/image" Target="../media/image57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1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.png"/><Relationship Id="rId7" Type="http://schemas.openxmlformats.org/officeDocument/2006/relationships/image" Target="../media/image110.png"/><Relationship Id="rId12" Type="http://schemas.openxmlformats.org/officeDocument/2006/relationships/image" Target="../media/image1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5.png"/><Relationship Id="rId5" Type="http://schemas.openxmlformats.org/officeDocument/2006/relationships/image" Target="../media/image100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1.png"/><Relationship Id="rId7" Type="http://schemas.openxmlformats.org/officeDocument/2006/relationships/image" Target="../media/image27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33.png"/><Relationship Id="rId7" Type="http://schemas.openxmlformats.org/officeDocument/2006/relationships/image" Target="../media/image2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11" Type="http://schemas.openxmlformats.org/officeDocument/2006/relationships/image" Target="../media/image350.png"/><Relationship Id="rId5" Type="http://schemas.openxmlformats.org/officeDocument/2006/relationships/image" Target="../media/image35.png"/><Relationship Id="rId10" Type="http://schemas.openxmlformats.org/officeDocument/2006/relationships/image" Target="../media/image340.png"/><Relationship Id="rId4" Type="http://schemas.openxmlformats.org/officeDocument/2006/relationships/image" Target="../media/image34.png"/><Relationship Id="rId9" Type="http://schemas.openxmlformats.org/officeDocument/2006/relationships/image" Target="../media/image3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1566203" y="1626645"/>
            <a:ext cx="5911519" cy="3631155"/>
            <a:chOff x="2590800" y="2835217"/>
            <a:chExt cx="5911519" cy="36311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8"/>
                <p:cNvSpPr/>
                <p:nvPr/>
              </p:nvSpPr>
              <p:spPr>
                <a:xfrm>
                  <a:off x="4724399" y="4593364"/>
                  <a:ext cx="3497291" cy="13396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sz="2800" dirty="0" smtClean="0">
                    <a:latin typeface="Cambria Math" panose="02040503050406030204" pitchFamily="18" charset="0"/>
                  </a:endParaRPr>
                </a:p>
                <a:p>
                  <a:pPr algn="r"/>
                  <a:endParaRPr lang="en-US" sz="2800" dirty="0" smtClean="0">
                    <a:latin typeface="Cambria Math" panose="02040503050406030204" pitchFamily="18" charset="0"/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latin typeface="Cambria Math"/>
                              </a:rPr>
                              <m:t>d</m:t>
                            </m:r>
                          </m:sub>
                        </m:sSub>
                      </m:oMath>
                    </m:oMathPara>
                  </a14:m>
                  <a:endParaRPr lang="en-US" sz="2800" b="0" dirty="0" smtClean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4593364"/>
                  <a:ext cx="3497291" cy="133960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/>
                <p:cNvSpPr/>
                <p:nvPr/>
              </p:nvSpPr>
              <p:spPr>
                <a:xfrm>
                  <a:off x="3077383" y="4698327"/>
                  <a:ext cx="1042737" cy="10427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US" sz="32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椭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7383" y="4698327"/>
                  <a:ext cx="1042737" cy="1042737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6"/>
                <p:cNvSpPr/>
                <p:nvPr/>
              </p:nvSpPr>
              <p:spPr>
                <a:xfrm>
                  <a:off x="5043856" y="4698328"/>
                  <a:ext cx="1042737" cy="10427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en-US" sz="32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856" y="4698328"/>
                  <a:ext cx="1042737" cy="1042737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7"/>
                <p:cNvSpPr/>
                <p:nvPr/>
              </p:nvSpPr>
              <p:spPr>
                <a:xfrm>
                  <a:off x="6781800" y="4698329"/>
                  <a:ext cx="1042737" cy="1042737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3200" b="0" i="1" dirty="0" smtClean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800" y="4698329"/>
                  <a:ext cx="1042737" cy="1042737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3"/>
            <p:cNvSpPr/>
            <p:nvPr/>
          </p:nvSpPr>
          <p:spPr>
            <a:xfrm>
              <a:off x="2590800" y="4396982"/>
              <a:ext cx="5911519" cy="20693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US" sz="3200" b="0" i="1" dirty="0" smtClean="0">
                <a:latin typeface="Cambria Math" panose="02040503050406030204" pitchFamily="18" charset="0"/>
              </a:endParaRPr>
            </a:p>
            <a:p>
              <a:pPr algn="r"/>
              <a:endParaRPr lang="en-US" sz="3200" b="0" i="1" dirty="0" smtClean="0">
                <a:latin typeface="Cambria Math" panose="02040503050406030204" pitchFamily="18" charset="0"/>
              </a:endParaRPr>
            </a:p>
            <a:p>
              <a:pPr algn="r"/>
              <a:endParaRPr lang="en-US" sz="3200" b="0" i="1" dirty="0" smtClean="0">
                <a:latin typeface="Cambria Math" panose="02040503050406030204" pitchFamily="18" charset="0"/>
              </a:endParaRPr>
            </a:p>
            <a:p>
              <a:pPr algn="r"/>
              <a:r>
                <a:rPr lang="en-US" sz="3200" b="0" dirty="0" smtClean="0">
                  <a:latin typeface="Cambria Math" panose="02040503050406030204" pitchFamily="18" charset="0"/>
                </a:rPr>
                <a:t>D</a:t>
              </a:r>
            </a:p>
          </p:txBody>
        </p:sp>
        <p:cxnSp>
          <p:nvCxnSpPr>
            <p:cNvPr id="9" name="直接箭头连接符 10"/>
            <p:cNvCxnSpPr>
              <a:stCxn id="6" idx="6"/>
              <a:endCxn id="7" idx="2"/>
            </p:cNvCxnSpPr>
            <p:nvPr/>
          </p:nvCxnSpPr>
          <p:spPr>
            <a:xfrm>
              <a:off x="6086593" y="5219697"/>
              <a:ext cx="695207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12"/>
            <p:cNvCxnSpPr>
              <a:stCxn id="5" idx="6"/>
              <a:endCxn id="6" idx="2"/>
            </p:cNvCxnSpPr>
            <p:nvPr/>
          </p:nvCxnSpPr>
          <p:spPr>
            <a:xfrm>
              <a:off x="4120120" y="5219696"/>
              <a:ext cx="923736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椭圆 18"/>
                <p:cNvSpPr/>
                <p:nvPr/>
              </p:nvSpPr>
              <p:spPr>
                <a:xfrm>
                  <a:off x="6781799" y="3031922"/>
                  <a:ext cx="1042737" cy="10427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𝜙</m:t>
                            </m:r>
                          </m:e>
                        </m:acc>
                      </m:oMath>
                    </m:oMathPara>
                  </a14:m>
                  <a:endParaRPr lang="en-US" sz="32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椭圆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799" y="3031922"/>
                  <a:ext cx="1042737" cy="1042737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矩形 19"/>
            <p:cNvSpPr/>
            <p:nvPr/>
          </p:nvSpPr>
          <p:spPr>
            <a:xfrm>
              <a:off x="6457059" y="2835217"/>
              <a:ext cx="1764631" cy="14361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US" sz="3200" b="0" i="1" dirty="0" smtClean="0">
                <a:latin typeface="Cambria Math" panose="02040503050406030204" pitchFamily="18" charset="0"/>
              </a:endParaRPr>
            </a:p>
            <a:p>
              <a:pPr algn="r"/>
              <a:endParaRPr lang="en-US" sz="3200" b="0" i="1" dirty="0" smtClean="0">
                <a:latin typeface="Cambria Math" panose="02040503050406030204" pitchFamily="18" charset="0"/>
              </a:endParaRPr>
            </a:p>
            <a:p>
              <a:pPr algn="r"/>
              <a:r>
                <a:rPr lang="en-US" sz="3200" b="0" dirty="0" smtClean="0">
                  <a:latin typeface="Cambria Math" panose="02040503050406030204" pitchFamily="18" charset="0"/>
                </a:rPr>
                <a:t>K</a:t>
              </a:r>
            </a:p>
          </p:txBody>
        </p:sp>
        <p:cxnSp>
          <p:nvCxnSpPr>
            <p:cNvPr id="14" name="直接箭头连接符 21"/>
            <p:cNvCxnSpPr>
              <a:stCxn id="12" idx="4"/>
              <a:endCxn id="7" idx="0"/>
            </p:cNvCxnSpPr>
            <p:nvPr/>
          </p:nvCxnSpPr>
          <p:spPr>
            <a:xfrm>
              <a:off x="7303168" y="4074659"/>
              <a:ext cx="1" cy="6236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181600" y="2667000"/>
            <a:ext cx="109728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2400" dirty="0" smtClean="0"/>
          </a:p>
          <a:p>
            <a:pPr algn="r"/>
            <a:endParaRPr lang="en-US" sz="2400" dirty="0"/>
          </a:p>
          <a:p>
            <a:pPr algn="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840480" y="3962400"/>
            <a:ext cx="25146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r"/>
            <a:r>
              <a:rPr lang="en-US" sz="2400" dirty="0" smtClean="0"/>
              <a:t>?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/>
              <p:cNvSpPr/>
              <p:nvPr/>
            </p:nvSpPr>
            <p:spPr>
              <a:xfrm>
                <a:off x="5379720" y="4191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720" y="4191000"/>
                <a:ext cx="685800" cy="6858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/>
              <p:cNvSpPr/>
              <p:nvPr/>
            </p:nvSpPr>
            <p:spPr>
              <a:xfrm>
                <a:off x="5379720" y="283464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720" y="2834640"/>
                <a:ext cx="685800" cy="6858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11" idx="4"/>
            <a:endCxn id="10" idx="0"/>
          </p:cNvCxnSpPr>
          <p:nvPr/>
        </p:nvCxnSpPr>
        <p:spPr>
          <a:xfrm>
            <a:off x="5722620" y="3520440"/>
            <a:ext cx="0" cy="67056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/>
              <p:cNvSpPr/>
              <p:nvPr/>
            </p:nvSpPr>
            <p:spPr>
              <a:xfrm>
                <a:off x="2910840" y="4191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840" y="4191000"/>
                <a:ext cx="685800" cy="6858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5" idx="6"/>
            <a:endCxn id="22" idx="2"/>
          </p:cNvCxnSpPr>
          <p:nvPr/>
        </p:nvCxnSpPr>
        <p:spPr>
          <a:xfrm>
            <a:off x="3596640" y="4533900"/>
            <a:ext cx="7010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/>
              <p:cNvSpPr/>
              <p:nvPr/>
            </p:nvSpPr>
            <p:spPr>
              <a:xfrm>
                <a:off x="4297680" y="4191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80" y="4191000"/>
                <a:ext cx="685800" cy="6858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2" idx="6"/>
            <a:endCxn id="10" idx="2"/>
          </p:cNvCxnSpPr>
          <p:nvPr/>
        </p:nvCxnSpPr>
        <p:spPr>
          <a:xfrm>
            <a:off x="4983480" y="4533900"/>
            <a:ext cx="3962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77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181600" y="2895600"/>
            <a:ext cx="109728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2000" dirty="0" smtClean="0"/>
          </a:p>
          <a:p>
            <a:pPr algn="r"/>
            <a:endParaRPr lang="en-US" sz="2000" dirty="0"/>
          </a:p>
          <a:p>
            <a:pPr algn="r"/>
            <a:r>
              <a:rPr lang="en-US" sz="2000" dirty="0" smtClean="0"/>
              <a:t>2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038600" y="3970020"/>
                <a:ext cx="2667000" cy="1143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 smtClean="0"/>
              </a:p>
              <a:p>
                <a:pPr algn="ctr"/>
                <a:endParaRPr lang="en-US" sz="2000" dirty="0"/>
              </a:p>
              <a:p>
                <a:pPr algn="ctr"/>
                <a:endParaRPr lang="en-US" sz="2000" dirty="0" smtClean="0"/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970020"/>
                <a:ext cx="2667000" cy="1143000"/>
              </a:xfrm>
              <a:prstGeom prst="rect">
                <a:avLst/>
              </a:prstGeom>
              <a:blipFill rotWithShape="0">
                <a:blip r:embed="rId2"/>
                <a:stretch>
                  <a:fillRect b="-3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190309" y="4053837"/>
                <a:ext cx="11430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sz="2000" dirty="0" smtClean="0"/>
              </a:p>
              <a:p>
                <a:pPr algn="r"/>
                <a:endParaRPr lang="en-US" sz="200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309" y="4053837"/>
                <a:ext cx="1143000" cy="914400"/>
              </a:xfrm>
              <a:prstGeom prst="rect">
                <a:avLst/>
              </a:prstGeom>
              <a:blipFill rotWithShape="0"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5379720" y="4191000"/>
                <a:ext cx="685800" cy="6858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720" y="4191000"/>
                <a:ext cx="685800" cy="6858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379720" y="306324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720" y="3063240"/>
                <a:ext cx="685800" cy="6858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11" idx="4"/>
            <a:endCxn id="10" idx="0"/>
          </p:cNvCxnSpPr>
          <p:nvPr/>
        </p:nvCxnSpPr>
        <p:spPr>
          <a:xfrm>
            <a:off x="5722620" y="3749040"/>
            <a:ext cx="0" cy="44196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2910840" y="4191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840" y="4191000"/>
                <a:ext cx="685800" cy="6858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5" idx="6"/>
            <a:endCxn id="22" idx="2"/>
          </p:cNvCxnSpPr>
          <p:nvPr/>
        </p:nvCxnSpPr>
        <p:spPr>
          <a:xfrm>
            <a:off x="3596640" y="4533900"/>
            <a:ext cx="7010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4297680" y="41910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80" y="4191000"/>
                <a:ext cx="685800" cy="6858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2" idx="6"/>
            <a:endCxn id="10" idx="2"/>
          </p:cNvCxnSpPr>
          <p:nvPr/>
        </p:nvCxnSpPr>
        <p:spPr>
          <a:xfrm>
            <a:off x="4983480" y="4533900"/>
            <a:ext cx="3962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33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429000" y="2591241"/>
            <a:ext cx="5124450" cy="2521298"/>
            <a:chOff x="760095" y="2796984"/>
            <a:chExt cx="5124450" cy="2521298"/>
          </a:xfrm>
        </p:grpSpPr>
        <p:sp>
          <p:nvSpPr>
            <p:cNvPr id="2" name="Rectangle 1"/>
            <p:cNvSpPr/>
            <p:nvPr/>
          </p:nvSpPr>
          <p:spPr>
            <a:xfrm>
              <a:off x="760095" y="2815349"/>
              <a:ext cx="1371600" cy="627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Observed outcomes</a:t>
              </a:r>
              <a:endParaRPr lang="en-US" dirty="0"/>
            </a:p>
          </p:txBody>
        </p:sp>
        <p:cxnSp>
          <p:nvCxnSpPr>
            <p:cNvPr id="4" name="Straight Arrow Connector 3"/>
            <p:cNvCxnSpPr>
              <a:stCxn id="2" idx="2"/>
              <a:endCxn id="7" idx="0"/>
            </p:cNvCxnSpPr>
            <p:nvPr/>
          </p:nvCxnSpPr>
          <p:spPr>
            <a:xfrm>
              <a:off x="1445895" y="3443315"/>
              <a:ext cx="0" cy="6201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369695" y="354329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mapPartitions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899160" y="4063466"/>
                  <a:ext cx="1093470" cy="35208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𝑧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160" y="4063466"/>
                  <a:ext cx="1093470" cy="35208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2362200" y="2796984"/>
              <a:ext cx="1524000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Parallelized Collection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2577465" y="4034550"/>
                  <a:ext cx="1093470" cy="381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7465" y="4034550"/>
                  <a:ext cx="1093470" cy="381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>
              <a:stCxn id="10" idx="2"/>
              <a:endCxn id="11" idx="0"/>
            </p:cNvCxnSpPr>
            <p:nvPr/>
          </p:nvCxnSpPr>
          <p:spPr>
            <a:xfrm>
              <a:off x="3124200" y="3443315"/>
              <a:ext cx="0" cy="59123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147060" y="3575564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map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61460" y="2796984"/>
              <a:ext cx="1524000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Parallelized Collection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4276725" y="4034550"/>
                  <a:ext cx="1093470" cy="381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725" y="4034550"/>
                  <a:ext cx="1093470" cy="3810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>
              <a:off x="4823460" y="3443315"/>
              <a:ext cx="0" cy="59123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855845" y="3543298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map</a:t>
              </a:r>
              <a:endParaRPr lang="en-US" dirty="0"/>
            </a:p>
          </p:txBody>
        </p:sp>
        <p:cxnSp>
          <p:nvCxnSpPr>
            <p:cNvPr id="37" name="Elbow Connector 36"/>
            <p:cNvCxnSpPr>
              <a:stCxn id="7" idx="2"/>
              <a:endCxn id="38" idx="0"/>
            </p:cNvCxnSpPr>
            <p:nvPr/>
          </p:nvCxnSpPr>
          <p:spPr>
            <a:xfrm rot="16200000" flipH="1">
              <a:off x="2018347" y="3843096"/>
              <a:ext cx="533401" cy="1678305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515076" y="4948950"/>
              <a:ext cx="121824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VertexRDD</a:t>
              </a:r>
              <a:endParaRPr lang="en-US" dirty="0"/>
            </a:p>
          </p:txBody>
        </p:sp>
        <p:cxnSp>
          <p:nvCxnSpPr>
            <p:cNvPr id="41" name="Straight Arrow Connector 40"/>
            <p:cNvCxnSpPr>
              <a:stCxn id="11" idx="2"/>
              <a:endCxn id="38" idx="0"/>
            </p:cNvCxnSpPr>
            <p:nvPr/>
          </p:nvCxnSpPr>
          <p:spPr>
            <a:xfrm>
              <a:off x="3124200" y="441555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23" idx="2"/>
              <a:endCxn id="38" idx="0"/>
            </p:cNvCxnSpPr>
            <p:nvPr/>
          </p:nvCxnSpPr>
          <p:spPr>
            <a:xfrm rot="5400000">
              <a:off x="3707130" y="3832620"/>
              <a:ext cx="533400" cy="1699260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152775" y="4385068"/>
              <a:ext cx="73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union</a:t>
              </a:r>
              <a:endParaRPr lang="en-US" dirty="0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1862020" y="4743207"/>
            <a:ext cx="1143000" cy="369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EdgeRDD</a:t>
            </a:r>
            <a:endParaRPr lang="en-US" dirty="0"/>
          </a:p>
        </p:txBody>
      </p:sp>
      <p:cxnSp>
        <p:nvCxnSpPr>
          <p:cNvPr id="51" name="Elbow Connector 50"/>
          <p:cNvCxnSpPr>
            <a:stCxn id="2" idx="1"/>
            <a:endCxn id="49" idx="0"/>
          </p:cNvCxnSpPr>
          <p:nvPr/>
        </p:nvCxnSpPr>
        <p:spPr>
          <a:xfrm rot="10800000" flipV="1">
            <a:off x="2433520" y="2923589"/>
            <a:ext cx="995480" cy="1819618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03040" y="3382789"/>
            <a:ext cx="149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mapPartitions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1143000"/>
            <a:ext cx="21336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TOPLEVEL</a:t>
            </a:r>
            <a:r>
              <a:rPr lang="en-US" sz="1050" dirty="0" smtClean="0"/>
              <a:t>       </a:t>
            </a:r>
            <a:r>
              <a:rPr lang="en-US" sz="1600" dirty="0" smtClean="0"/>
              <a:t>size=1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200" y="2080260"/>
            <a:ext cx="174498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Plate 1</a:t>
            </a:r>
            <a:r>
              <a:rPr lang="en-US" sz="1050" dirty="0" smtClean="0"/>
              <a:t>     </a:t>
            </a:r>
            <a:r>
              <a:rPr lang="en-US" sz="1600" dirty="0" smtClean="0"/>
              <a:t>size=2</a:t>
            </a:r>
            <a:r>
              <a:rPr lang="en-US" sz="2400" dirty="0" smtClean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028700" y="1922026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1922026"/>
                <a:ext cx="685800" cy="6858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2" idx="2"/>
            <a:endCxn id="5" idx="0"/>
          </p:cNvCxnSpPr>
          <p:nvPr/>
        </p:nvCxnSpPr>
        <p:spPr>
          <a:xfrm flipH="1">
            <a:off x="1371600" y="1604665"/>
            <a:ext cx="1676400" cy="31736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3" idx="0"/>
          </p:cNvCxnSpPr>
          <p:nvPr/>
        </p:nvCxnSpPr>
        <p:spPr>
          <a:xfrm flipH="1">
            <a:off x="2853690" y="1604665"/>
            <a:ext cx="194310" cy="4755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2598420" y="3048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b="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420" y="3048000"/>
                <a:ext cx="685800" cy="6858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3" idx="2"/>
            <a:endCxn id="10" idx="0"/>
          </p:cNvCxnSpPr>
          <p:nvPr/>
        </p:nvCxnSpPr>
        <p:spPr>
          <a:xfrm>
            <a:off x="2853690" y="2541925"/>
            <a:ext cx="87630" cy="5060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3977640" y="3048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b="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640" y="3048000"/>
                <a:ext cx="685800" cy="6858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2" idx="2"/>
            <a:endCxn id="16" idx="0"/>
          </p:cNvCxnSpPr>
          <p:nvPr/>
        </p:nvCxnSpPr>
        <p:spPr>
          <a:xfrm>
            <a:off x="3048000" y="1604665"/>
            <a:ext cx="1910715" cy="4755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50030" y="2080260"/>
            <a:ext cx="18173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Plate 2 </a:t>
            </a:r>
            <a:r>
              <a:rPr lang="en-US" sz="1050" dirty="0" smtClean="0"/>
              <a:t>      </a:t>
            </a:r>
            <a:r>
              <a:rPr lang="en-US" sz="1600" dirty="0" smtClean="0"/>
              <a:t>size=?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4991100" y="3048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b="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100" y="3048000"/>
                <a:ext cx="685800" cy="6858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6" idx="2"/>
            <a:endCxn id="13" idx="0"/>
          </p:cNvCxnSpPr>
          <p:nvPr/>
        </p:nvCxnSpPr>
        <p:spPr>
          <a:xfrm flipH="1">
            <a:off x="4320540" y="2541925"/>
            <a:ext cx="638175" cy="5060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2"/>
            <a:endCxn id="25" idx="0"/>
          </p:cNvCxnSpPr>
          <p:nvPr/>
        </p:nvCxnSpPr>
        <p:spPr>
          <a:xfrm>
            <a:off x="4958715" y="2541925"/>
            <a:ext cx="375285" cy="5060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21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36475" y="1219200"/>
            <a:ext cx="2667000" cy="480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b="0" i="1" dirty="0" smtClean="0">
              <a:latin typeface="Cambria Math"/>
            </a:endParaRPr>
          </a:p>
          <a:p>
            <a:pPr algn="r"/>
            <a:endParaRPr lang="en-US" i="1" dirty="0">
              <a:latin typeface="Cambria Math"/>
            </a:endParaRPr>
          </a:p>
          <a:p>
            <a:pPr algn="r"/>
            <a:endParaRPr lang="en-US" b="0" i="1" dirty="0" smtClean="0">
              <a:latin typeface="Cambria Math"/>
            </a:endParaRPr>
          </a:p>
          <a:p>
            <a:pPr algn="r"/>
            <a:endParaRPr lang="en-US" i="1" dirty="0">
              <a:latin typeface="Cambria Math"/>
            </a:endParaRPr>
          </a:p>
          <a:p>
            <a:pPr algn="r"/>
            <a:endParaRPr lang="en-US" b="0" i="1" dirty="0" smtClean="0">
              <a:latin typeface="Cambria Math"/>
            </a:endParaRPr>
          </a:p>
          <a:p>
            <a:pPr algn="r"/>
            <a:endParaRPr lang="en-US" i="1" dirty="0">
              <a:latin typeface="Cambria Math"/>
            </a:endParaRPr>
          </a:p>
          <a:p>
            <a:pPr algn="r"/>
            <a:endParaRPr lang="en-US" b="0" i="1" dirty="0" smtClean="0">
              <a:latin typeface="Cambria Math"/>
            </a:endParaRPr>
          </a:p>
          <a:p>
            <a:pPr algn="r"/>
            <a:endParaRPr lang="en-US" i="1" dirty="0">
              <a:latin typeface="Cambria Math"/>
            </a:endParaRPr>
          </a:p>
          <a:p>
            <a:pPr algn="r"/>
            <a:endParaRPr lang="en-US" b="0" i="1" dirty="0" smtClean="0">
              <a:latin typeface="Cambria Math"/>
            </a:endParaRPr>
          </a:p>
          <a:p>
            <a:pPr algn="r"/>
            <a:endParaRPr lang="en-US" i="1" dirty="0">
              <a:latin typeface="Cambria Math"/>
            </a:endParaRPr>
          </a:p>
          <a:p>
            <a:pPr algn="r"/>
            <a:endParaRPr lang="en-US" b="0" i="1" dirty="0" smtClean="0">
              <a:latin typeface="Cambria Math"/>
            </a:endParaRPr>
          </a:p>
          <a:p>
            <a:pPr algn="r"/>
            <a:endParaRPr lang="en-US" i="1" dirty="0">
              <a:latin typeface="Cambria Math"/>
            </a:endParaRPr>
          </a:p>
          <a:p>
            <a:pPr algn="r"/>
            <a:endParaRPr lang="en-US" b="0" i="1" dirty="0" smtClean="0">
              <a:latin typeface="Cambria Math"/>
            </a:endParaRPr>
          </a:p>
          <a:p>
            <a:pPr algn="r"/>
            <a:endParaRPr lang="en-US" i="1" dirty="0">
              <a:latin typeface="Cambria Math"/>
            </a:endParaRPr>
          </a:p>
          <a:p>
            <a:pPr algn="r"/>
            <a:endParaRPr lang="en-US" b="0" i="1" dirty="0" smtClean="0">
              <a:latin typeface="Cambria Math"/>
            </a:endParaRPr>
          </a:p>
          <a:p>
            <a:pPr algn="r"/>
            <a:endParaRPr lang="en-US" i="1" dirty="0">
              <a:latin typeface="Cambria Math"/>
            </a:endParaRPr>
          </a:p>
          <a:p>
            <a:pPr algn="r"/>
            <a:r>
              <a:rPr lang="en-US" b="0" dirty="0" smtClean="0">
                <a:latin typeface="Cambria Math"/>
              </a:rPr>
              <a:t>Partition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/>
              <p:cNvSpPr/>
              <p:nvPr/>
            </p:nvSpPr>
            <p:spPr>
              <a:xfrm>
                <a:off x="76200" y="287274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Ova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872740"/>
                <a:ext cx="914400" cy="914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676400" y="287274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𝜂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872740"/>
                <a:ext cx="914400" cy="914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143000" y="314527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971800" y="287274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872740"/>
                <a:ext cx="914400" cy="914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4572000" y="287274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𝜂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872740"/>
                <a:ext cx="914400" cy="9144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038600" y="314527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53200" y="287274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872740"/>
                <a:ext cx="914400" cy="9144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8153400" y="287274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2872740"/>
                <a:ext cx="914400" cy="9144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620000" y="314527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91200" y="314527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76200" y="14478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447800"/>
                <a:ext cx="914400" cy="914400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1676400" y="14478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𝜂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447800"/>
                <a:ext cx="914400" cy="914400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143000" y="17203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2971800" y="14478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447800"/>
                <a:ext cx="914400" cy="914400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4572000" y="14478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𝜂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447800"/>
                <a:ext cx="914400" cy="914400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4038600" y="17203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6553200" y="14478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447800"/>
                <a:ext cx="914400" cy="914400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8153400" y="14478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1447800"/>
                <a:ext cx="914400" cy="914400"/>
              </a:xfrm>
              <a:prstGeom prst="ellipse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7620000" y="17203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172033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381000" y="475666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756666"/>
                <a:ext cx="914400" cy="914400"/>
              </a:xfrm>
              <a:prstGeom prst="ellipse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1752600" y="475666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756666"/>
                <a:ext cx="914400" cy="914400"/>
              </a:xfrm>
              <a:prstGeom prst="ellipse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1382798" y="50292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3" idx="5"/>
            <a:endCxn id="26" idx="1"/>
          </p:cNvCxnSpPr>
          <p:nvPr/>
        </p:nvCxnSpPr>
        <p:spPr>
          <a:xfrm flipH="1">
            <a:off x="514911" y="3653229"/>
            <a:ext cx="341778" cy="123734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" idx="5"/>
            <a:endCxn id="27" idx="0"/>
          </p:cNvCxnSpPr>
          <p:nvPr/>
        </p:nvCxnSpPr>
        <p:spPr>
          <a:xfrm>
            <a:off x="856689" y="3653229"/>
            <a:ext cx="1353111" cy="110343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4"/>
            <a:endCxn id="3" idx="0"/>
          </p:cNvCxnSpPr>
          <p:nvPr/>
        </p:nvCxnSpPr>
        <p:spPr>
          <a:xfrm>
            <a:off x="533400" y="2362200"/>
            <a:ext cx="0" cy="5105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4"/>
            <a:endCxn id="4" idx="0"/>
          </p:cNvCxnSpPr>
          <p:nvPr/>
        </p:nvCxnSpPr>
        <p:spPr>
          <a:xfrm>
            <a:off x="2133600" y="2362200"/>
            <a:ext cx="0" cy="5105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4"/>
            <a:endCxn id="26" idx="1"/>
          </p:cNvCxnSpPr>
          <p:nvPr/>
        </p:nvCxnSpPr>
        <p:spPr>
          <a:xfrm flipH="1">
            <a:off x="514911" y="3787140"/>
            <a:ext cx="1618689" cy="110343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" idx="4"/>
            <a:endCxn id="27" idx="0"/>
          </p:cNvCxnSpPr>
          <p:nvPr/>
        </p:nvCxnSpPr>
        <p:spPr>
          <a:xfrm>
            <a:off x="2133600" y="3787140"/>
            <a:ext cx="76200" cy="96952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4"/>
            <a:endCxn id="9" idx="0"/>
          </p:cNvCxnSpPr>
          <p:nvPr/>
        </p:nvCxnSpPr>
        <p:spPr>
          <a:xfrm>
            <a:off x="3429000" y="2362200"/>
            <a:ext cx="0" cy="5105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0" idx="4"/>
            <a:endCxn id="10" idx="0"/>
          </p:cNvCxnSpPr>
          <p:nvPr/>
        </p:nvCxnSpPr>
        <p:spPr>
          <a:xfrm>
            <a:off x="5029200" y="2362200"/>
            <a:ext cx="0" cy="5105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2" idx="4"/>
            <a:endCxn id="12" idx="0"/>
          </p:cNvCxnSpPr>
          <p:nvPr/>
        </p:nvCxnSpPr>
        <p:spPr>
          <a:xfrm>
            <a:off x="7010400" y="2362200"/>
            <a:ext cx="0" cy="5105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3" idx="4"/>
            <a:endCxn id="13" idx="0"/>
          </p:cNvCxnSpPr>
          <p:nvPr/>
        </p:nvCxnSpPr>
        <p:spPr>
          <a:xfrm>
            <a:off x="8610600" y="2362200"/>
            <a:ext cx="0" cy="5105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9" idx="4"/>
            <a:endCxn id="26" idx="7"/>
          </p:cNvCxnSpPr>
          <p:nvPr/>
        </p:nvCxnSpPr>
        <p:spPr>
          <a:xfrm flipH="1">
            <a:off x="1161489" y="3787140"/>
            <a:ext cx="2267511" cy="110343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0" idx="4"/>
            <a:endCxn id="26" idx="7"/>
          </p:cNvCxnSpPr>
          <p:nvPr/>
        </p:nvCxnSpPr>
        <p:spPr>
          <a:xfrm flipH="1">
            <a:off x="1161489" y="3787140"/>
            <a:ext cx="3867711" cy="110343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9" idx="4"/>
            <a:endCxn id="27" idx="0"/>
          </p:cNvCxnSpPr>
          <p:nvPr/>
        </p:nvCxnSpPr>
        <p:spPr>
          <a:xfrm flipH="1">
            <a:off x="2209800" y="3787140"/>
            <a:ext cx="1219200" cy="96952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0" idx="4"/>
            <a:endCxn id="27" idx="0"/>
          </p:cNvCxnSpPr>
          <p:nvPr/>
        </p:nvCxnSpPr>
        <p:spPr>
          <a:xfrm flipH="1">
            <a:off x="2209800" y="3787140"/>
            <a:ext cx="2819400" cy="96952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Freeform 81"/>
          <p:cNvSpPr/>
          <p:nvPr/>
        </p:nvSpPr>
        <p:spPr>
          <a:xfrm>
            <a:off x="1752600" y="1234106"/>
            <a:ext cx="3901440" cy="3581734"/>
          </a:xfrm>
          <a:custGeom>
            <a:avLst/>
            <a:gdLst>
              <a:gd name="connsiteX0" fmla="*/ 1112520 w 3901440"/>
              <a:gd name="connsiteY0" fmla="*/ 30814 h 3581734"/>
              <a:gd name="connsiteX1" fmla="*/ 1112520 w 3901440"/>
              <a:gd name="connsiteY1" fmla="*/ 495634 h 3581734"/>
              <a:gd name="connsiteX2" fmla="*/ 1135380 w 3901440"/>
              <a:gd name="connsiteY2" fmla="*/ 617554 h 3581734"/>
              <a:gd name="connsiteX3" fmla="*/ 1135380 w 3901440"/>
              <a:gd name="connsiteY3" fmla="*/ 1120474 h 3581734"/>
              <a:gd name="connsiteX4" fmla="*/ 1143000 w 3901440"/>
              <a:gd name="connsiteY4" fmla="*/ 1204294 h 3581734"/>
              <a:gd name="connsiteX5" fmla="*/ 1150620 w 3901440"/>
              <a:gd name="connsiteY5" fmla="*/ 1341454 h 3581734"/>
              <a:gd name="connsiteX6" fmla="*/ 1143000 w 3901440"/>
              <a:gd name="connsiteY6" fmla="*/ 1768174 h 3581734"/>
              <a:gd name="connsiteX7" fmla="*/ 1135380 w 3901440"/>
              <a:gd name="connsiteY7" fmla="*/ 1897714 h 3581734"/>
              <a:gd name="connsiteX8" fmla="*/ 1104900 w 3901440"/>
              <a:gd name="connsiteY8" fmla="*/ 2012014 h 3581734"/>
              <a:gd name="connsiteX9" fmla="*/ 1082040 w 3901440"/>
              <a:gd name="connsiteY9" fmla="*/ 2141554 h 3581734"/>
              <a:gd name="connsiteX10" fmla="*/ 1074420 w 3901440"/>
              <a:gd name="connsiteY10" fmla="*/ 2347294 h 3581734"/>
              <a:gd name="connsiteX11" fmla="*/ 1051560 w 3901440"/>
              <a:gd name="connsiteY11" fmla="*/ 2537794 h 3581734"/>
              <a:gd name="connsiteX12" fmla="*/ 1021080 w 3901440"/>
              <a:gd name="connsiteY12" fmla="*/ 2583514 h 3581734"/>
              <a:gd name="connsiteX13" fmla="*/ 1005840 w 3901440"/>
              <a:gd name="connsiteY13" fmla="*/ 2606374 h 3581734"/>
              <a:gd name="connsiteX14" fmla="*/ 975360 w 3901440"/>
              <a:gd name="connsiteY14" fmla="*/ 2659714 h 3581734"/>
              <a:gd name="connsiteX15" fmla="*/ 883920 w 3901440"/>
              <a:gd name="connsiteY15" fmla="*/ 2743534 h 3581734"/>
              <a:gd name="connsiteX16" fmla="*/ 853440 w 3901440"/>
              <a:gd name="connsiteY16" fmla="*/ 2812114 h 3581734"/>
              <a:gd name="connsiteX17" fmla="*/ 815340 w 3901440"/>
              <a:gd name="connsiteY17" fmla="*/ 2857834 h 3581734"/>
              <a:gd name="connsiteX18" fmla="*/ 731520 w 3901440"/>
              <a:gd name="connsiteY18" fmla="*/ 2934034 h 3581734"/>
              <a:gd name="connsiteX19" fmla="*/ 624840 w 3901440"/>
              <a:gd name="connsiteY19" fmla="*/ 2964514 h 3581734"/>
              <a:gd name="connsiteX20" fmla="*/ 518160 w 3901440"/>
              <a:gd name="connsiteY20" fmla="*/ 2972134 h 3581734"/>
              <a:gd name="connsiteX21" fmla="*/ 472440 w 3901440"/>
              <a:gd name="connsiteY21" fmla="*/ 2987374 h 3581734"/>
              <a:gd name="connsiteX22" fmla="*/ 411480 w 3901440"/>
              <a:gd name="connsiteY22" fmla="*/ 3002614 h 3581734"/>
              <a:gd name="connsiteX23" fmla="*/ 373380 w 3901440"/>
              <a:gd name="connsiteY23" fmla="*/ 3025474 h 3581734"/>
              <a:gd name="connsiteX24" fmla="*/ 342900 w 3901440"/>
              <a:gd name="connsiteY24" fmla="*/ 3040714 h 3581734"/>
              <a:gd name="connsiteX25" fmla="*/ 312420 w 3901440"/>
              <a:gd name="connsiteY25" fmla="*/ 3063574 h 3581734"/>
              <a:gd name="connsiteX26" fmla="*/ 274320 w 3901440"/>
              <a:gd name="connsiteY26" fmla="*/ 3071194 h 3581734"/>
              <a:gd name="connsiteX27" fmla="*/ 137160 w 3901440"/>
              <a:gd name="connsiteY27" fmla="*/ 3086434 h 3581734"/>
              <a:gd name="connsiteX28" fmla="*/ 68580 w 3901440"/>
              <a:gd name="connsiteY28" fmla="*/ 3109294 h 3581734"/>
              <a:gd name="connsiteX29" fmla="*/ 45720 w 3901440"/>
              <a:gd name="connsiteY29" fmla="*/ 3132154 h 3581734"/>
              <a:gd name="connsiteX30" fmla="*/ 0 w 3901440"/>
              <a:gd name="connsiteY30" fmla="*/ 3200734 h 3581734"/>
              <a:gd name="connsiteX31" fmla="*/ 7620 w 3901440"/>
              <a:gd name="connsiteY31" fmla="*/ 3231214 h 3581734"/>
              <a:gd name="connsiteX32" fmla="*/ 99060 w 3901440"/>
              <a:gd name="connsiteY32" fmla="*/ 3238834 h 3581734"/>
              <a:gd name="connsiteX33" fmla="*/ 327660 w 3901440"/>
              <a:gd name="connsiteY33" fmla="*/ 3254074 h 3581734"/>
              <a:gd name="connsiteX34" fmla="*/ 388620 w 3901440"/>
              <a:gd name="connsiteY34" fmla="*/ 3276934 h 3581734"/>
              <a:gd name="connsiteX35" fmla="*/ 609600 w 3901440"/>
              <a:gd name="connsiteY35" fmla="*/ 3299794 h 3581734"/>
              <a:gd name="connsiteX36" fmla="*/ 792480 w 3901440"/>
              <a:gd name="connsiteY36" fmla="*/ 3330274 h 3581734"/>
              <a:gd name="connsiteX37" fmla="*/ 868680 w 3901440"/>
              <a:gd name="connsiteY37" fmla="*/ 3337894 h 3581734"/>
              <a:gd name="connsiteX38" fmla="*/ 914400 w 3901440"/>
              <a:gd name="connsiteY38" fmla="*/ 3353134 h 3581734"/>
              <a:gd name="connsiteX39" fmla="*/ 937260 w 3901440"/>
              <a:gd name="connsiteY39" fmla="*/ 3368374 h 3581734"/>
              <a:gd name="connsiteX40" fmla="*/ 982980 w 3901440"/>
              <a:gd name="connsiteY40" fmla="*/ 3383614 h 3581734"/>
              <a:gd name="connsiteX41" fmla="*/ 1066800 w 3901440"/>
              <a:gd name="connsiteY41" fmla="*/ 3429334 h 3581734"/>
              <a:gd name="connsiteX42" fmla="*/ 1097280 w 3901440"/>
              <a:gd name="connsiteY42" fmla="*/ 3444574 h 3581734"/>
              <a:gd name="connsiteX43" fmla="*/ 1264920 w 3901440"/>
              <a:gd name="connsiteY43" fmla="*/ 3452194 h 3581734"/>
              <a:gd name="connsiteX44" fmla="*/ 1318260 w 3901440"/>
              <a:gd name="connsiteY44" fmla="*/ 3482674 h 3581734"/>
              <a:gd name="connsiteX45" fmla="*/ 1379220 w 3901440"/>
              <a:gd name="connsiteY45" fmla="*/ 3497914 h 3581734"/>
              <a:gd name="connsiteX46" fmla="*/ 1455420 w 3901440"/>
              <a:gd name="connsiteY46" fmla="*/ 3520774 h 3581734"/>
              <a:gd name="connsiteX47" fmla="*/ 1600200 w 3901440"/>
              <a:gd name="connsiteY47" fmla="*/ 3551254 h 3581734"/>
              <a:gd name="connsiteX48" fmla="*/ 1653540 w 3901440"/>
              <a:gd name="connsiteY48" fmla="*/ 3558874 h 3581734"/>
              <a:gd name="connsiteX49" fmla="*/ 1943100 w 3901440"/>
              <a:gd name="connsiteY49" fmla="*/ 3581734 h 3581734"/>
              <a:gd name="connsiteX50" fmla="*/ 2324100 w 3901440"/>
              <a:gd name="connsiteY50" fmla="*/ 3558874 h 3581734"/>
              <a:gd name="connsiteX51" fmla="*/ 2446020 w 3901440"/>
              <a:gd name="connsiteY51" fmla="*/ 3513154 h 3581734"/>
              <a:gd name="connsiteX52" fmla="*/ 2514600 w 3901440"/>
              <a:gd name="connsiteY52" fmla="*/ 3490294 h 3581734"/>
              <a:gd name="connsiteX53" fmla="*/ 2545080 w 3901440"/>
              <a:gd name="connsiteY53" fmla="*/ 3482674 h 3581734"/>
              <a:gd name="connsiteX54" fmla="*/ 2674620 w 3901440"/>
              <a:gd name="connsiteY54" fmla="*/ 3475054 h 3581734"/>
              <a:gd name="connsiteX55" fmla="*/ 2788920 w 3901440"/>
              <a:gd name="connsiteY55" fmla="*/ 3467434 h 3581734"/>
              <a:gd name="connsiteX56" fmla="*/ 2849880 w 3901440"/>
              <a:gd name="connsiteY56" fmla="*/ 3452194 h 3581734"/>
              <a:gd name="connsiteX57" fmla="*/ 2933700 w 3901440"/>
              <a:gd name="connsiteY57" fmla="*/ 3436954 h 3581734"/>
              <a:gd name="connsiteX58" fmla="*/ 3032760 w 3901440"/>
              <a:gd name="connsiteY58" fmla="*/ 3398854 h 3581734"/>
              <a:gd name="connsiteX59" fmla="*/ 3139440 w 3901440"/>
              <a:gd name="connsiteY59" fmla="*/ 3345514 h 3581734"/>
              <a:gd name="connsiteX60" fmla="*/ 3192780 w 3901440"/>
              <a:gd name="connsiteY60" fmla="*/ 3330274 h 3581734"/>
              <a:gd name="connsiteX61" fmla="*/ 3223260 w 3901440"/>
              <a:gd name="connsiteY61" fmla="*/ 3307414 h 3581734"/>
              <a:gd name="connsiteX62" fmla="*/ 3276600 w 3901440"/>
              <a:gd name="connsiteY62" fmla="*/ 3284554 h 3581734"/>
              <a:gd name="connsiteX63" fmla="*/ 3337560 w 3901440"/>
              <a:gd name="connsiteY63" fmla="*/ 3223594 h 3581734"/>
              <a:gd name="connsiteX64" fmla="*/ 3360420 w 3901440"/>
              <a:gd name="connsiteY64" fmla="*/ 3185494 h 3581734"/>
              <a:gd name="connsiteX65" fmla="*/ 3375660 w 3901440"/>
              <a:gd name="connsiteY65" fmla="*/ 3162634 h 3581734"/>
              <a:gd name="connsiteX66" fmla="*/ 3413760 w 3901440"/>
              <a:gd name="connsiteY66" fmla="*/ 3139774 h 3581734"/>
              <a:gd name="connsiteX67" fmla="*/ 3429000 w 3901440"/>
              <a:gd name="connsiteY67" fmla="*/ 3101674 h 3581734"/>
              <a:gd name="connsiteX68" fmla="*/ 3444240 w 3901440"/>
              <a:gd name="connsiteY68" fmla="*/ 3071194 h 3581734"/>
              <a:gd name="connsiteX69" fmla="*/ 3459480 w 3901440"/>
              <a:gd name="connsiteY69" fmla="*/ 3002614 h 3581734"/>
              <a:gd name="connsiteX70" fmla="*/ 3474720 w 3901440"/>
              <a:gd name="connsiteY70" fmla="*/ 2979754 h 3581734"/>
              <a:gd name="connsiteX71" fmla="*/ 3489960 w 3901440"/>
              <a:gd name="connsiteY71" fmla="*/ 2941654 h 3581734"/>
              <a:gd name="connsiteX72" fmla="*/ 3497580 w 3901440"/>
              <a:gd name="connsiteY72" fmla="*/ 2918794 h 3581734"/>
              <a:gd name="connsiteX73" fmla="*/ 3512820 w 3901440"/>
              <a:gd name="connsiteY73" fmla="*/ 2895934 h 3581734"/>
              <a:gd name="connsiteX74" fmla="*/ 3550920 w 3901440"/>
              <a:gd name="connsiteY74" fmla="*/ 2827354 h 3581734"/>
              <a:gd name="connsiteX75" fmla="*/ 3604260 w 3901440"/>
              <a:gd name="connsiteY75" fmla="*/ 2705434 h 3581734"/>
              <a:gd name="connsiteX76" fmla="*/ 3634740 w 3901440"/>
              <a:gd name="connsiteY76" fmla="*/ 2636854 h 3581734"/>
              <a:gd name="connsiteX77" fmla="*/ 3672840 w 3901440"/>
              <a:gd name="connsiteY77" fmla="*/ 2598754 h 3581734"/>
              <a:gd name="connsiteX78" fmla="*/ 3710940 w 3901440"/>
              <a:gd name="connsiteY78" fmla="*/ 2522554 h 3581734"/>
              <a:gd name="connsiteX79" fmla="*/ 3726180 w 3901440"/>
              <a:gd name="connsiteY79" fmla="*/ 2476834 h 3581734"/>
              <a:gd name="connsiteX80" fmla="*/ 3764280 w 3901440"/>
              <a:gd name="connsiteY80" fmla="*/ 2377774 h 3581734"/>
              <a:gd name="connsiteX81" fmla="*/ 3817620 w 3901440"/>
              <a:gd name="connsiteY81" fmla="*/ 2271094 h 3581734"/>
              <a:gd name="connsiteX82" fmla="*/ 3840480 w 3901440"/>
              <a:gd name="connsiteY82" fmla="*/ 2164414 h 3581734"/>
              <a:gd name="connsiteX83" fmla="*/ 3863340 w 3901440"/>
              <a:gd name="connsiteY83" fmla="*/ 2065354 h 3581734"/>
              <a:gd name="connsiteX84" fmla="*/ 3870960 w 3901440"/>
              <a:gd name="connsiteY84" fmla="*/ 1791034 h 3581734"/>
              <a:gd name="connsiteX85" fmla="*/ 3886200 w 3901440"/>
              <a:gd name="connsiteY85" fmla="*/ 1669114 h 3581734"/>
              <a:gd name="connsiteX86" fmla="*/ 3901440 w 3901440"/>
              <a:gd name="connsiteY86" fmla="*/ 1539574 h 3581734"/>
              <a:gd name="connsiteX87" fmla="*/ 3893820 w 3901440"/>
              <a:gd name="connsiteY87" fmla="*/ 1470994 h 3581734"/>
              <a:gd name="connsiteX88" fmla="*/ 3878580 w 3901440"/>
              <a:gd name="connsiteY88" fmla="*/ 1371934 h 3581734"/>
              <a:gd name="connsiteX89" fmla="*/ 3870960 w 3901440"/>
              <a:gd name="connsiteY89" fmla="*/ 1257634 h 3581734"/>
              <a:gd name="connsiteX90" fmla="*/ 3863340 w 3901440"/>
              <a:gd name="connsiteY90" fmla="*/ 1158574 h 3581734"/>
              <a:gd name="connsiteX91" fmla="*/ 3840480 w 3901440"/>
              <a:gd name="connsiteY91" fmla="*/ 1021414 h 3581734"/>
              <a:gd name="connsiteX92" fmla="*/ 3825240 w 3901440"/>
              <a:gd name="connsiteY92" fmla="*/ 952834 h 3581734"/>
              <a:gd name="connsiteX93" fmla="*/ 3817620 w 3901440"/>
              <a:gd name="connsiteY93" fmla="*/ 922354 h 3581734"/>
              <a:gd name="connsiteX94" fmla="*/ 3794760 w 3901440"/>
              <a:gd name="connsiteY94" fmla="*/ 800434 h 3581734"/>
              <a:gd name="connsiteX95" fmla="*/ 3771900 w 3901440"/>
              <a:gd name="connsiteY95" fmla="*/ 769954 h 3581734"/>
              <a:gd name="connsiteX96" fmla="*/ 3741420 w 3901440"/>
              <a:gd name="connsiteY96" fmla="*/ 716614 h 3581734"/>
              <a:gd name="connsiteX97" fmla="*/ 3710940 w 3901440"/>
              <a:gd name="connsiteY97" fmla="*/ 655654 h 3581734"/>
              <a:gd name="connsiteX98" fmla="*/ 3703320 w 3901440"/>
              <a:gd name="connsiteY98" fmla="*/ 625174 h 3581734"/>
              <a:gd name="connsiteX99" fmla="*/ 3672840 w 3901440"/>
              <a:gd name="connsiteY99" fmla="*/ 579454 h 3581734"/>
              <a:gd name="connsiteX100" fmla="*/ 3642360 w 3901440"/>
              <a:gd name="connsiteY100" fmla="*/ 526114 h 3581734"/>
              <a:gd name="connsiteX101" fmla="*/ 3619500 w 3901440"/>
              <a:gd name="connsiteY101" fmla="*/ 472774 h 3581734"/>
              <a:gd name="connsiteX102" fmla="*/ 3604260 w 3901440"/>
              <a:gd name="connsiteY102" fmla="*/ 449914 h 3581734"/>
              <a:gd name="connsiteX103" fmla="*/ 3573780 w 3901440"/>
              <a:gd name="connsiteY103" fmla="*/ 366094 h 3581734"/>
              <a:gd name="connsiteX104" fmla="*/ 3558540 w 3901440"/>
              <a:gd name="connsiteY104" fmla="*/ 343234 h 3581734"/>
              <a:gd name="connsiteX105" fmla="*/ 3535680 w 3901440"/>
              <a:gd name="connsiteY105" fmla="*/ 312754 h 3581734"/>
              <a:gd name="connsiteX106" fmla="*/ 3429000 w 3901440"/>
              <a:gd name="connsiteY106" fmla="*/ 236554 h 3581734"/>
              <a:gd name="connsiteX107" fmla="*/ 3322320 w 3901440"/>
              <a:gd name="connsiteY107" fmla="*/ 160354 h 3581734"/>
              <a:gd name="connsiteX108" fmla="*/ 3238500 w 3901440"/>
              <a:gd name="connsiteY108" fmla="*/ 145114 h 3581734"/>
              <a:gd name="connsiteX109" fmla="*/ 3192780 w 3901440"/>
              <a:gd name="connsiteY109" fmla="*/ 122254 h 3581734"/>
              <a:gd name="connsiteX110" fmla="*/ 3108960 w 3901440"/>
              <a:gd name="connsiteY110" fmla="*/ 114634 h 3581734"/>
              <a:gd name="connsiteX111" fmla="*/ 3070860 w 3901440"/>
              <a:gd name="connsiteY111" fmla="*/ 107014 h 3581734"/>
              <a:gd name="connsiteX112" fmla="*/ 3048000 w 3901440"/>
              <a:gd name="connsiteY112" fmla="*/ 99394 h 3581734"/>
              <a:gd name="connsiteX113" fmla="*/ 2987040 w 3901440"/>
              <a:gd name="connsiteY113" fmla="*/ 84154 h 3581734"/>
              <a:gd name="connsiteX114" fmla="*/ 2948940 w 3901440"/>
              <a:gd name="connsiteY114" fmla="*/ 68914 h 3581734"/>
              <a:gd name="connsiteX115" fmla="*/ 2796540 w 3901440"/>
              <a:gd name="connsiteY115" fmla="*/ 46054 h 3581734"/>
              <a:gd name="connsiteX116" fmla="*/ 2529840 w 3901440"/>
              <a:gd name="connsiteY116" fmla="*/ 53674 h 3581734"/>
              <a:gd name="connsiteX117" fmla="*/ 2446020 w 3901440"/>
              <a:gd name="connsiteY117" fmla="*/ 61294 h 3581734"/>
              <a:gd name="connsiteX118" fmla="*/ 2270760 w 3901440"/>
              <a:gd name="connsiteY118" fmla="*/ 53674 h 3581734"/>
              <a:gd name="connsiteX119" fmla="*/ 1874520 w 3901440"/>
              <a:gd name="connsiteY119" fmla="*/ 53674 h 3581734"/>
              <a:gd name="connsiteX120" fmla="*/ 1684020 w 3901440"/>
              <a:gd name="connsiteY120" fmla="*/ 30814 h 3581734"/>
              <a:gd name="connsiteX121" fmla="*/ 1386840 w 3901440"/>
              <a:gd name="connsiteY121" fmla="*/ 23194 h 3581734"/>
              <a:gd name="connsiteX122" fmla="*/ 1348740 w 3901440"/>
              <a:gd name="connsiteY122" fmla="*/ 7954 h 3581734"/>
              <a:gd name="connsiteX123" fmla="*/ 1181100 w 3901440"/>
              <a:gd name="connsiteY123" fmla="*/ 7954 h 3581734"/>
              <a:gd name="connsiteX124" fmla="*/ 1051560 w 3901440"/>
              <a:gd name="connsiteY124" fmla="*/ 7954 h 358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3901440" h="3581734">
                <a:moveTo>
                  <a:pt x="1112520" y="30814"/>
                </a:moveTo>
                <a:cubicBezTo>
                  <a:pt x="1104429" y="216908"/>
                  <a:pt x="1097214" y="289008"/>
                  <a:pt x="1112520" y="495634"/>
                </a:cubicBezTo>
                <a:cubicBezTo>
                  <a:pt x="1115574" y="536869"/>
                  <a:pt x="1127760" y="576914"/>
                  <a:pt x="1135380" y="617554"/>
                </a:cubicBezTo>
                <a:cubicBezTo>
                  <a:pt x="1119358" y="841865"/>
                  <a:pt x="1123333" y="740978"/>
                  <a:pt x="1135380" y="1120474"/>
                </a:cubicBezTo>
                <a:cubicBezTo>
                  <a:pt x="1136270" y="1148515"/>
                  <a:pt x="1141070" y="1176305"/>
                  <a:pt x="1143000" y="1204294"/>
                </a:cubicBezTo>
                <a:cubicBezTo>
                  <a:pt x="1146150" y="1249976"/>
                  <a:pt x="1148080" y="1295734"/>
                  <a:pt x="1150620" y="1341454"/>
                </a:cubicBezTo>
                <a:cubicBezTo>
                  <a:pt x="1148080" y="1483694"/>
                  <a:pt x="1146896" y="1625965"/>
                  <a:pt x="1143000" y="1768174"/>
                </a:cubicBezTo>
                <a:cubicBezTo>
                  <a:pt x="1141815" y="1811412"/>
                  <a:pt x="1142058" y="1854978"/>
                  <a:pt x="1135380" y="1897714"/>
                </a:cubicBezTo>
                <a:cubicBezTo>
                  <a:pt x="1129293" y="1936673"/>
                  <a:pt x="1111753" y="1973183"/>
                  <a:pt x="1104900" y="2012014"/>
                </a:cubicBezTo>
                <a:lnTo>
                  <a:pt x="1082040" y="2141554"/>
                </a:lnTo>
                <a:cubicBezTo>
                  <a:pt x="1079500" y="2210134"/>
                  <a:pt x="1077609" y="2278741"/>
                  <a:pt x="1074420" y="2347294"/>
                </a:cubicBezTo>
                <a:cubicBezTo>
                  <a:pt x="1072374" y="2391280"/>
                  <a:pt x="1071588" y="2487725"/>
                  <a:pt x="1051560" y="2537794"/>
                </a:cubicBezTo>
                <a:cubicBezTo>
                  <a:pt x="1044758" y="2554800"/>
                  <a:pt x="1031240" y="2568274"/>
                  <a:pt x="1021080" y="2583514"/>
                </a:cubicBezTo>
                <a:cubicBezTo>
                  <a:pt x="1016000" y="2591134"/>
                  <a:pt x="1009936" y="2598183"/>
                  <a:pt x="1005840" y="2606374"/>
                </a:cubicBezTo>
                <a:cubicBezTo>
                  <a:pt x="999864" y="2618327"/>
                  <a:pt x="986130" y="2648944"/>
                  <a:pt x="975360" y="2659714"/>
                </a:cubicBezTo>
                <a:cubicBezTo>
                  <a:pt x="912673" y="2722401"/>
                  <a:pt x="935289" y="2684827"/>
                  <a:pt x="883920" y="2743534"/>
                </a:cubicBezTo>
                <a:cubicBezTo>
                  <a:pt x="851600" y="2780471"/>
                  <a:pt x="885905" y="2756460"/>
                  <a:pt x="853440" y="2812114"/>
                </a:cubicBezTo>
                <a:cubicBezTo>
                  <a:pt x="843444" y="2829250"/>
                  <a:pt x="828040" y="2842594"/>
                  <a:pt x="815340" y="2857834"/>
                </a:cubicBezTo>
                <a:cubicBezTo>
                  <a:pt x="797987" y="2909893"/>
                  <a:pt x="814024" y="2876916"/>
                  <a:pt x="731520" y="2934034"/>
                </a:cubicBezTo>
                <a:cubicBezTo>
                  <a:pt x="690348" y="2962538"/>
                  <a:pt x="701185" y="2955353"/>
                  <a:pt x="624840" y="2964514"/>
                </a:cubicBezTo>
                <a:cubicBezTo>
                  <a:pt x="589443" y="2968762"/>
                  <a:pt x="553720" y="2969594"/>
                  <a:pt x="518160" y="2972134"/>
                </a:cubicBezTo>
                <a:cubicBezTo>
                  <a:pt x="502920" y="2977214"/>
                  <a:pt x="487886" y="2982961"/>
                  <a:pt x="472440" y="2987374"/>
                </a:cubicBezTo>
                <a:cubicBezTo>
                  <a:pt x="452301" y="2993128"/>
                  <a:pt x="431029" y="2995095"/>
                  <a:pt x="411480" y="3002614"/>
                </a:cubicBezTo>
                <a:cubicBezTo>
                  <a:pt x="397657" y="3007931"/>
                  <a:pt x="386327" y="3018281"/>
                  <a:pt x="373380" y="3025474"/>
                </a:cubicBezTo>
                <a:cubicBezTo>
                  <a:pt x="363450" y="3030991"/>
                  <a:pt x="352533" y="3034694"/>
                  <a:pt x="342900" y="3040714"/>
                </a:cubicBezTo>
                <a:cubicBezTo>
                  <a:pt x="332130" y="3047445"/>
                  <a:pt x="324025" y="3058416"/>
                  <a:pt x="312420" y="3063574"/>
                </a:cubicBezTo>
                <a:cubicBezTo>
                  <a:pt x="300585" y="3068834"/>
                  <a:pt x="287163" y="3069519"/>
                  <a:pt x="274320" y="3071194"/>
                </a:cubicBezTo>
                <a:cubicBezTo>
                  <a:pt x="228705" y="3077144"/>
                  <a:pt x="182880" y="3081354"/>
                  <a:pt x="137160" y="3086434"/>
                </a:cubicBezTo>
                <a:cubicBezTo>
                  <a:pt x="60876" y="3137290"/>
                  <a:pt x="191775" y="3054541"/>
                  <a:pt x="68580" y="3109294"/>
                </a:cubicBezTo>
                <a:cubicBezTo>
                  <a:pt x="58732" y="3113671"/>
                  <a:pt x="52733" y="3123972"/>
                  <a:pt x="45720" y="3132154"/>
                </a:cubicBezTo>
                <a:cubicBezTo>
                  <a:pt x="24556" y="3156846"/>
                  <a:pt x="17053" y="3172312"/>
                  <a:pt x="0" y="3200734"/>
                </a:cubicBezTo>
                <a:cubicBezTo>
                  <a:pt x="2540" y="3210894"/>
                  <a:pt x="1811" y="3222500"/>
                  <a:pt x="7620" y="3231214"/>
                </a:cubicBezTo>
                <a:cubicBezTo>
                  <a:pt x="27895" y="3261626"/>
                  <a:pt x="75935" y="3241403"/>
                  <a:pt x="99060" y="3238834"/>
                </a:cubicBezTo>
                <a:cubicBezTo>
                  <a:pt x="175260" y="3243914"/>
                  <a:pt x="251943" y="3244111"/>
                  <a:pt x="327660" y="3254074"/>
                </a:cubicBezTo>
                <a:cubicBezTo>
                  <a:pt x="349176" y="3256905"/>
                  <a:pt x="367414" y="3272324"/>
                  <a:pt x="388620" y="3276934"/>
                </a:cubicBezTo>
                <a:cubicBezTo>
                  <a:pt x="474818" y="3295673"/>
                  <a:pt x="523421" y="3290561"/>
                  <a:pt x="609600" y="3299794"/>
                </a:cubicBezTo>
                <a:cubicBezTo>
                  <a:pt x="811923" y="3321471"/>
                  <a:pt x="630579" y="3305989"/>
                  <a:pt x="792480" y="3330274"/>
                </a:cubicBezTo>
                <a:cubicBezTo>
                  <a:pt x="817724" y="3334061"/>
                  <a:pt x="843280" y="3335354"/>
                  <a:pt x="868680" y="3337894"/>
                </a:cubicBezTo>
                <a:cubicBezTo>
                  <a:pt x="883920" y="3342974"/>
                  <a:pt x="899720" y="3346610"/>
                  <a:pt x="914400" y="3353134"/>
                </a:cubicBezTo>
                <a:cubicBezTo>
                  <a:pt x="922769" y="3356853"/>
                  <a:pt x="928891" y="3364655"/>
                  <a:pt x="937260" y="3368374"/>
                </a:cubicBezTo>
                <a:cubicBezTo>
                  <a:pt x="951940" y="3374898"/>
                  <a:pt x="967740" y="3378534"/>
                  <a:pt x="982980" y="3383614"/>
                </a:cubicBezTo>
                <a:cubicBezTo>
                  <a:pt x="999535" y="3433280"/>
                  <a:pt x="981093" y="3398724"/>
                  <a:pt x="1066800" y="3429334"/>
                </a:cubicBezTo>
                <a:cubicBezTo>
                  <a:pt x="1077497" y="3433155"/>
                  <a:pt x="1085996" y="3443272"/>
                  <a:pt x="1097280" y="3444574"/>
                </a:cubicBezTo>
                <a:cubicBezTo>
                  <a:pt x="1152849" y="3450986"/>
                  <a:pt x="1209040" y="3449654"/>
                  <a:pt x="1264920" y="3452194"/>
                </a:cubicBezTo>
                <a:cubicBezTo>
                  <a:pt x="1282700" y="3462354"/>
                  <a:pt x="1299247" y="3475069"/>
                  <a:pt x="1318260" y="3482674"/>
                </a:cubicBezTo>
                <a:cubicBezTo>
                  <a:pt x="1337707" y="3490453"/>
                  <a:pt x="1359039" y="3492308"/>
                  <a:pt x="1379220" y="3497914"/>
                </a:cubicBezTo>
                <a:cubicBezTo>
                  <a:pt x="1404771" y="3505011"/>
                  <a:pt x="1429922" y="3513489"/>
                  <a:pt x="1455420" y="3520774"/>
                </a:cubicBezTo>
                <a:cubicBezTo>
                  <a:pt x="1494284" y="3531878"/>
                  <a:pt x="1584376" y="3548377"/>
                  <a:pt x="1600200" y="3551254"/>
                </a:cubicBezTo>
                <a:cubicBezTo>
                  <a:pt x="1617871" y="3554467"/>
                  <a:pt x="1635675" y="3557026"/>
                  <a:pt x="1653540" y="3558874"/>
                </a:cubicBezTo>
                <a:cubicBezTo>
                  <a:pt x="1797979" y="3573816"/>
                  <a:pt x="1811444" y="3573506"/>
                  <a:pt x="1943100" y="3581734"/>
                </a:cubicBezTo>
                <a:cubicBezTo>
                  <a:pt x="2086597" y="3577250"/>
                  <a:pt x="2188890" y="3580508"/>
                  <a:pt x="2324100" y="3558874"/>
                </a:cubicBezTo>
                <a:cubicBezTo>
                  <a:pt x="2374322" y="3550838"/>
                  <a:pt x="2397301" y="3532100"/>
                  <a:pt x="2446020" y="3513154"/>
                </a:cubicBezTo>
                <a:cubicBezTo>
                  <a:pt x="2468478" y="3504420"/>
                  <a:pt x="2491569" y="3497380"/>
                  <a:pt x="2514600" y="3490294"/>
                </a:cubicBezTo>
                <a:cubicBezTo>
                  <a:pt x="2524610" y="3487214"/>
                  <a:pt x="2534654" y="3483667"/>
                  <a:pt x="2545080" y="3482674"/>
                </a:cubicBezTo>
                <a:cubicBezTo>
                  <a:pt x="2588140" y="3478573"/>
                  <a:pt x="2631450" y="3477752"/>
                  <a:pt x="2674620" y="3475054"/>
                </a:cubicBezTo>
                <a:lnTo>
                  <a:pt x="2788920" y="3467434"/>
                </a:lnTo>
                <a:cubicBezTo>
                  <a:pt x="2809240" y="3462354"/>
                  <a:pt x="2829384" y="3456509"/>
                  <a:pt x="2849880" y="3452194"/>
                </a:cubicBezTo>
                <a:cubicBezTo>
                  <a:pt x="2877669" y="3446344"/>
                  <a:pt x="2906438" y="3444905"/>
                  <a:pt x="2933700" y="3436954"/>
                </a:cubicBezTo>
                <a:cubicBezTo>
                  <a:pt x="2967663" y="3427048"/>
                  <a:pt x="3000431" y="3413222"/>
                  <a:pt x="3032760" y="3398854"/>
                </a:cubicBezTo>
                <a:cubicBezTo>
                  <a:pt x="3069091" y="3382707"/>
                  <a:pt x="3101212" y="3356436"/>
                  <a:pt x="3139440" y="3345514"/>
                </a:cubicBezTo>
                <a:lnTo>
                  <a:pt x="3192780" y="3330274"/>
                </a:lnTo>
                <a:cubicBezTo>
                  <a:pt x="3202940" y="3322654"/>
                  <a:pt x="3212111" y="3313495"/>
                  <a:pt x="3223260" y="3307414"/>
                </a:cubicBezTo>
                <a:cubicBezTo>
                  <a:pt x="3240242" y="3298151"/>
                  <a:pt x="3261001" y="3295993"/>
                  <a:pt x="3276600" y="3284554"/>
                </a:cubicBezTo>
                <a:cubicBezTo>
                  <a:pt x="3299774" y="3267560"/>
                  <a:pt x="3322775" y="3248236"/>
                  <a:pt x="3337560" y="3223594"/>
                </a:cubicBezTo>
                <a:cubicBezTo>
                  <a:pt x="3345180" y="3210894"/>
                  <a:pt x="3352570" y="3198053"/>
                  <a:pt x="3360420" y="3185494"/>
                </a:cubicBezTo>
                <a:cubicBezTo>
                  <a:pt x="3365274" y="3177728"/>
                  <a:pt x="3368707" y="3168594"/>
                  <a:pt x="3375660" y="3162634"/>
                </a:cubicBezTo>
                <a:cubicBezTo>
                  <a:pt x="3386905" y="3152995"/>
                  <a:pt x="3401060" y="3147394"/>
                  <a:pt x="3413760" y="3139774"/>
                </a:cubicBezTo>
                <a:cubicBezTo>
                  <a:pt x="3418840" y="3127074"/>
                  <a:pt x="3423445" y="3114173"/>
                  <a:pt x="3429000" y="3101674"/>
                </a:cubicBezTo>
                <a:cubicBezTo>
                  <a:pt x="3433613" y="3091294"/>
                  <a:pt x="3440976" y="3082074"/>
                  <a:pt x="3444240" y="3071194"/>
                </a:cubicBezTo>
                <a:cubicBezTo>
                  <a:pt x="3453020" y="3041928"/>
                  <a:pt x="3447058" y="3027459"/>
                  <a:pt x="3459480" y="3002614"/>
                </a:cubicBezTo>
                <a:cubicBezTo>
                  <a:pt x="3463576" y="2994423"/>
                  <a:pt x="3470624" y="2987945"/>
                  <a:pt x="3474720" y="2979754"/>
                </a:cubicBezTo>
                <a:cubicBezTo>
                  <a:pt x="3480837" y="2967520"/>
                  <a:pt x="3485157" y="2954461"/>
                  <a:pt x="3489960" y="2941654"/>
                </a:cubicBezTo>
                <a:cubicBezTo>
                  <a:pt x="3492780" y="2934133"/>
                  <a:pt x="3493988" y="2925978"/>
                  <a:pt x="3497580" y="2918794"/>
                </a:cubicBezTo>
                <a:cubicBezTo>
                  <a:pt x="3501676" y="2910603"/>
                  <a:pt x="3509101" y="2904303"/>
                  <a:pt x="3512820" y="2895934"/>
                </a:cubicBezTo>
                <a:cubicBezTo>
                  <a:pt x="3542656" y="2828802"/>
                  <a:pt x="3509195" y="2869079"/>
                  <a:pt x="3550920" y="2827354"/>
                </a:cubicBezTo>
                <a:cubicBezTo>
                  <a:pt x="3610266" y="2678988"/>
                  <a:pt x="3555128" y="2810717"/>
                  <a:pt x="3604260" y="2705434"/>
                </a:cubicBezTo>
                <a:cubicBezTo>
                  <a:pt x="3614839" y="2682765"/>
                  <a:pt x="3621212" y="2657897"/>
                  <a:pt x="3634740" y="2636854"/>
                </a:cubicBezTo>
                <a:cubicBezTo>
                  <a:pt x="3644452" y="2621746"/>
                  <a:pt x="3660140" y="2611454"/>
                  <a:pt x="3672840" y="2598754"/>
                </a:cubicBezTo>
                <a:cubicBezTo>
                  <a:pt x="3689308" y="2516416"/>
                  <a:pt x="3665264" y="2606293"/>
                  <a:pt x="3710940" y="2522554"/>
                </a:cubicBezTo>
                <a:cubicBezTo>
                  <a:pt x="3718632" y="2508451"/>
                  <a:pt x="3720626" y="2491908"/>
                  <a:pt x="3726180" y="2476834"/>
                </a:cubicBezTo>
                <a:cubicBezTo>
                  <a:pt x="3738410" y="2443637"/>
                  <a:pt x="3749912" y="2410103"/>
                  <a:pt x="3764280" y="2377774"/>
                </a:cubicBezTo>
                <a:cubicBezTo>
                  <a:pt x="3780427" y="2341443"/>
                  <a:pt x="3802567" y="2307891"/>
                  <a:pt x="3817620" y="2271094"/>
                </a:cubicBezTo>
                <a:cubicBezTo>
                  <a:pt x="3831928" y="2236118"/>
                  <a:pt x="3832868" y="2200571"/>
                  <a:pt x="3840480" y="2164414"/>
                </a:cubicBezTo>
                <a:cubicBezTo>
                  <a:pt x="3847461" y="2131253"/>
                  <a:pt x="3855720" y="2098374"/>
                  <a:pt x="3863340" y="2065354"/>
                </a:cubicBezTo>
                <a:cubicBezTo>
                  <a:pt x="3865880" y="1973914"/>
                  <a:pt x="3865691" y="1882357"/>
                  <a:pt x="3870960" y="1791034"/>
                </a:cubicBezTo>
                <a:cubicBezTo>
                  <a:pt x="3873319" y="1750146"/>
                  <a:pt x="3881505" y="1709800"/>
                  <a:pt x="3886200" y="1669114"/>
                </a:cubicBezTo>
                <a:cubicBezTo>
                  <a:pt x="3903133" y="1522363"/>
                  <a:pt x="3884915" y="1655250"/>
                  <a:pt x="3901440" y="1539574"/>
                </a:cubicBezTo>
                <a:cubicBezTo>
                  <a:pt x="3898900" y="1516714"/>
                  <a:pt x="3896928" y="1493784"/>
                  <a:pt x="3893820" y="1470994"/>
                </a:cubicBezTo>
                <a:cubicBezTo>
                  <a:pt x="3889306" y="1437892"/>
                  <a:pt x="3882139" y="1405152"/>
                  <a:pt x="3878580" y="1371934"/>
                </a:cubicBezTo>
                <a:cubicBezTo>
                  <a:pt x="3874512" y="1333967"/>
                  <a:pt x="3873681" y="1295722"/>
                  <a:pt x="3870960" y="1257634"/>
                </a:cubicBezTo>
                <a:cubicBezTo>
                  <a:pt x="3868600" y="1224601"/>
                  <a:pt x="3865700" y="1191607"/>
                  <a:pt x="3863340" y="1158574"/>
                </a:cubicBezTo>
                <a:cubicBezTo>
                  <a:pt x="3854452" y="1034149"/>
                  <a:pt x="3877059" y="1076282"/>
                  <a:pt x="3840480" y="1021414"/>
                </a:cubicBezTo>
                <a:cubicBezTo>
                  <a:pt x="3821896" y="947080"/>
                  <a:pt x="3844588" y="1039899"/>
                  <a:pt x="3825240" y="952834"/>
                </a:cubicBezTo>
                <a:cubicBezTo>
                  <a:pt x="3822968" y="942611"/>
                  <a:pt x="3819342" y="932684"/>
                  <a:pt x="3817620" y="922354"/>
                </a:cubicBezTo>
                <a:cubicBezTo>
                  <a:pt x="3810506" y="879669"/>
                  <a:pt x="3811792" y="841311"/>
                  <a:pt x="3794760" y="800434"/>
                </a:cubicBezTo>
                <a:cubicBezTo>
                  <a:pt x="3789875" y="788711"/>
                  <a:pt x="3779520" y="780114"/>
                  <a:pt x="3771900" y="769954"/>
                </a:cubicBezTo>
                <a:cubicBezTo>
                  <a:pt x="3753456" y="714622"/>
                  <a:pt x="3779863" y="785812"/>
                  <a:pt x="3741420" y="716614"/>
                </a:cubicBezTo>
                <a:cubicBezTo>
                  <a:pt x="3679283" y="604767"/>
                  <a:pt x="3762890" y="733578"/>
                  <a:pt x="3710940" y="655654"/>
                </a:cubicBezTo>
                <a:cubicBezTo>
                  <a:pt x="3708400" y="645494"/>
                  <a:pt x="3708004" y="634541"/>
                  <a:pt x="3703320" y="625174"/>
                </a:cubicBezTo>
                <a:cubicBezTo>
                  <a:pt x="3695129" y="608791"/>
                  <a:pt x="3683000" y="594694"/>
                  <a:pt x="3672840" y="579454"/>
                </a:cubicBezTo>
                <a:cubicBezTo>
                  <a:pt x="3657535" y="556496"/>
                  <a:pt x="3653961" y="553184"/>
                  <a:pt x="3642360" y="526114"/>
                </a:cubicBezTo>
                <a:cubicBezTo>
                  <a:pt x="3624041" y="483370"/>
                  <a:pt x="3648383" y="523319"/>
                  <a:pt x="3619500" y="472774"/>
                </a:cubicBezTo>
                <a:cubicBezTo>
                  <a:pt x="3614956" y="464823"/>
                  <a:pt x="3607979" y="458283"/>
                  <a:pt x="3604260" y="449914"/>
                </a:cubicBezTo>
                <a:cubicBezTo>
                  <a:pt x="3575809" y="385899"/>
                  <a:pt x="3602552" y="423638"/>
                  <a:pt x="3573780" y="366094"/>
                </a:cubicBezTo>
                <a:cubicBezTo>
                  <a:pt x="3569684" y="357903"/>
                  <a:pt x="3563863" y="350686"/>
                  <a:pt x="3558540" y="343234"/>
                </a:cubicBezTo>
                <a:cubicBezTo>
                  <a:pt x="3551158" y="332900"/>
                  <a:pt x="3545077" y="321297"/>
                  <a:pt x="3535680" y="312754"/>
                </a:cubicBezTo>
                <a:cubicBezTo>
                  <a:pt x="3499155" y="279550"/>
                  <a:pt x="3467667" y="264173"/>
                  <a:pt x="3429000" y="236554"/>
                </a:cubicBezTo>
                <a:cubicBezTo>
                  <a:pt x="3426406" y="234701"/>
                  <a:pt x="3336519" y="165366"/>
                  <a:pt x="3322320" y="160354"/>
                </a:cubicBezTo>
                <a:cubicBezTo>
                  <a:pt x="3295541" y="150903"/>
                  <a:pt x="3266440" y="150194"/>
                  <a:pt x="3238500" y="145114"/>
                </a:cubicBezTo>
                <a:cubicBezTo>
                  <a:pt x="3223260" y="137494"/>
                  <a:pt x="3209366" y="126157"/>
                  <a:pt x="3192780" y="122254"/>
                </a:cubicBezTo>
                <a:cubicBezTo>
                  <a:pt x="3165471" y="115828"/>
                  <a:pt x="3136799" y="118114"/>
                  <a:pt x="3108960" y="114634"/>
                </a:cubicBezTo>
                <a:cubicBezTo>
                  <a:pt x="3096109" y="113028"/>
                  <a:pt x="3083425" y="110155"/>
                  <a:pt x="3070860" y="107014"/>
                </a:cubicBezTo>
                <a:cubicBezTo>
                  <a:pt x="3063068" y="105066"/>
                  <a:pt x="3055749" y="101507"/>
                  <a:pt x="3048000" y="99394"/>
                </a:cubicBezTo>
                <a:cubicBezTo>
                  <a:pt x="3027793" y="93883"/>
                  <a:pt x="3007059" y="90314"/>
                  <a:pt x="2987040" y="84154"/>
                </a:cubicBezTo>
                <a:cubicBezTo>
                  <a:pt x="2973967" y="80131"/>
                  <a:pt x="2962353" y="71597"/>
                  <a:pt x="2948940" y="68914"/>
                </a:cubicBezTo>
                <a:cubicBezTo>
                  <a:pt x="2898569" y="58840"/>
                  <a:pt x="2796540" y="46054"/>
                  <a:pt x="2796540" y="46054"/>
                </a:cubicBezTo>
                <a:lnTo>
                  <a:pt x="2529840" y="53674"/>
                </a:lnTo>
                <a:cubicBezTo>
                  <a:pt x="2501811" y="54893"/>
                  <a:pt x="2474075" y="61294"/>
                  <a:pt x="2446020" y="61294"/>
                </a:cubicBezTo>
                <a:cubicBezTo>
                  <a:pt x="2387545" y="61294"/>
                  <a:pt x="2329180" y="56214"/>
                  <a:pt x="2270760" y="53674"/>
                </a:cubicBezTo>
                <a:cubicBezTo>
                  <a:pt x="2099809" y="65071"/>
                  <a:pt x="2103150" y="68424"/>
                  <a:pt x="1874520" y="53674"/>
                </a:cubicBezTo>
                <a:cubicBezTo>
                  <a:pt x="1810697" y="49556"/>
                  <a:pt x="1747955" y="32453"/>
                  <a:pt x="1684020" y="30814"/>
                </a:cubicBezTo>
                <a:lnTo>
                  <a:pt x="1386840" y="23194"/>
                </a:lnTo>
                <a:cubicBezTo>
                  <a:pt x="1374140" y="18114"/>
                  <a:pt x="1362153" y="10637"/>
                  <a:pt x="1348740" y="7954"/>
                </a:cubicBezTo>
                <a:cubicBezTo>
                  <a:pt x="1267260" y="-8342"/>
                  <a:pt x="1267839" y="4963"/>
                  <a:pt x="1181100" y="7954"/>
                </a:cubicBezTo>
                <a:cubicBezTo>
                  <a:pt x="1137946" y="9442"/>
                  <a:pt x="1094740" y="7954"/>
                  <a:pt x="1051560" y="795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/>
              <a:t>	</a:t>
            </a:r>
            <a:r>
              <a:rPr lang="en-US" dirty="0" smtClean="0"/>
              <a:t>partition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0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/>
              <p:cNvSpPr/>
              <p:nvPr/>
            </p:nvSpPr>
            <p:spPr>
              <a:xfrm>
                <a:off x="76200" y="3429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Ova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429000"/>
                <a:ext cx="914400" cy="9144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676400" y="3429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429000"/>
                <a:ext cx="914400" cy="9144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43000" y="3701534"/>
            <a:ext cx="457200" cy="426646"/>
          </a:xfrm>
          <a:prstGeom prst="rect">
            <a:avLst/>
          </a:prstGeom>
          <a:noFill/>
        </p:spPr>
        <p:txBody>
          <a:bodyPr wrap="square" rIns="36000" bIns="72000" rtlCol="0">
            <a:spAutoFit/>
          </a:bodyPr>
          <a:lstStyle/>
          <a:p>
            <a:r>
              <a:rPr lang="en-US" sz="2000" dirty="0" smtClean="0"/>
              <a:t>…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2971800" y="3429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429000"/>
                <a:ext cx="914400" cy="9144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4572000" y="3429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429000"/>
                <a:ext cx="914400" cy="9144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038600" y="3701534"/>
            <a:ext cx="457200" cy="426646"/>
          </a:xfrm>
          <a:prstGeom prst="rect">
            <a:avLst/>
          </a:prstGeom>
          <a:noFill/>
        </p:spPr>
        <p:txBody>
          <a:bodyPr wrap="square" rIns="36000" bIns="72000" rtlCol="0">
            <a:spAutoFit/>
          </a:bodyPr>
          <a:lstStyle/>
          <a:p>
            <a:r>
              <a:rPr lang="en-US" sz="2000" dirty="0" smtClean="0"/>
              <a:t>…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553200" y="3429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pc="-15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pc="-300" smtClean="0">
                              <a:latin typeface="Cambria Math"/>
                            </a:rPr>
                            <m:t>𝑁</m:t>
                          </m:r>
                          <m:r>
                            <a:rPr lang="en-US" sz="2000" b="0" i="1" spc="-30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pc="-3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pc="-300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pc="-300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2000" b="0" i="1" spc="-300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b="0" i="1" spc="-15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429000"/>
                <a:ext cx="914400" cy="9144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8153400" y="3429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3429000"/>
                <a:ext cx="914400" cy="9144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620000" y="3701534"/>
            <a:ext cx="457200" cy="426646"/>
          </a:xfrm>
          <a:prstGeom prst="rect">
            <a:avLst/>
          </a:prstGeom>
          <a:noFill/>
        </p:spPr>
        <p:txBody>
          <a:bodyPr wrap="square" rIns="36000" bIns="72000" rtlCol="0">
            <a:spAutoFit/>
          </a:bodyPr>
          <a:lstStyle/>
          <a:p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791200" y="3701534"/>
            <a:ext cx="481345" cy="426646"/>
          </a:xfrm>
          <a:prstGeom prst="rect">
            <a:avLst/>
          </a:prstGeom>
          <a:noFill/>
        </p:spPr>
        <p:txBody>
          <a:bodyPr wrap="none" rIns="36000" bIns="72000" rtlCol="0">
            <a:spAutoFit/>
          </a:bodyPr>
          <a:lstStyle/>
          <a:p>
            <a:r>
              <a:rPr lang="en-US" sz="2000" dirty="0" smtClean="0"/>
              <a:t>……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6200" y="200406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004060"/>
                <a:ext cx="914400" cy="9144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1676400" y="200406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004060"/>
                <a:ext cx="914400" cy="9144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143000" y="2276594"/>
            <a:ext cx="457200" cy="426646"/>
          </a:xfrm>
          <a:prstGeom prst="rect">
            <a:avLst/>
          </a:prstGeom>
          <a:noFill/>
        </p:spPr>
        <p:txBody>
          <a:bodyPr wrap="square" rIns="36000" bIns="72000" rtlCol="0">
            <a:spAutoFit/>
          </a:bodyPr>
          <a:lstStyle/>
          <a:p>
            <a:r>
              <a:rPr lang="en-US" sz="2000" dirty="0" smtClean="0"/>
              <a:t>…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2971800" y="200406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004060"/>
                <a:ext cx="914400" cy="9144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4572000" y="200406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004060"/>
                <a:ext cx="914400" cy="9144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038600" y="2276594"/>
            <a:ext cx="457200" cy="426646"/>
          </a:xfrm>
          <a:prstGeom prst="rect">
            <a:avLst/>
          </a:prstGeom>
          <a:noFill/>
        </p:spPr>
        <p:txBody>
          <a:bodyPr wrap="square" rIns="36000" bIns="72000" rtlCol="0">
            <a:spAutoFit/>
          </a:bodyPr>
          <a:lstStyle/>
          <a:p>
            <a:r>
              <a:rPr lang="en-US" sz="2000" dirty="0" smtClean="0"/>
              <a:t>…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6553200" y="200406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pc="-300" smtClean="0">
                              <a:latin typeface="Cambria Math"/>
                            </a:rPr>
                            <m:t>𝑁</m:t>
                          </m:r>
                          <m:r>
                            <a:rPr lang="en-US" sz="2000" b="0" i="1" spc="-30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pc="-3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pc="-300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pc="-300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2000" b="0" i="1" spc="-300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004060"/>
                <a:ext cx="914400" cy="91440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8153400" y="200406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2004060"/>
                <a:ext cx="914400" cy="914400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7620000" y="2276594"/>
            <a:ext cx="457200" cy="426646"/>
          </a:xfrm>
          <a:prstGeom prst="rect">
            <a:avLst/>
          </a:prstGeom>
          <a:noFill/>
        </p:spPr>
        <p:txBody>
          <a:bodyPr wrap="square" rIns="36000" bIns="72000" rtlCol="0">
            <a:spAutoFit/>
          </a:bodyPr>
          <a:lstStyle/>
          <a:p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5791200" y="2276594"/>
            <a:ext cx="481345" cy="426646"/>
          </a:xfrm>
          <a:prstGeom prst="rect">
            <a:avLst/>
          </a:prstGeom>
          <a:noFill/>
        </p:spPr>
        <p:txBody>
          <a:bodyPr wrap="none" rIns="36000" bIns="72000" rtlCol="0">
            <a:spAutoFit/>
          </a:bodyPr>
          <a:lstStyle/>
          <a:p>
            <a:r>
              <a:rPr lang="en-US" sz="2000" dirty="0" smtClean="0"/>
              <a:t>……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2895600" y="531292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312926"/>
                <a:ext cx="914400" cy="914400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4583215" y="531292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215" y="5312926"/>
                <a:ext cx="914400" cy="914400"/>
              </a:xfrm>
              <a:prstGeom prst="ellipse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4102691" y="5585460"/>
            <a:ext cx="305015" cy="426646"/>
          </a:xfrm>
          <a:prstGeom prst="rect">
            <a:avLst/>
          </a:prstGeom>
          <a:noFill/>
        </p:spPr>
        <p:txBody>
          <a:bodyPr wrap="none" rIns="36000" bIns="72000" rtlCol="0">
            <a:spAutoFit/>
          </a:bodyPr>
          <a:lstStyle/>
          <a:p>
            <a:r>
              <a:rPr lang="en-US" sz="2000" dirty="0" smtClean="0"/>
              <a:t>…</a:t>
            </a:r>
            <a:endParaRPr lang="en-US" sz="2000" dirty="0"/>
          </a:p>
        </p:txBody>
      </p:sp>
      <p:cxnSp>
        <p:nvCxnSpPr>
          <p:cNvPr id="26" name="Straight Arrow Connector 25"/>
          <p:cNvCxnSpPr>
            <a:stCxn id="3" idx="5"/>
            <a:endCxn id="23" idx="1"/>
          </p:cNvCxnSpPr>
          <p:nvPr/>
        </p:nvCxnSpPr>
        <p:spPr>
          <a:xfrm>
            <a:off x="856689" y="4209489"/>
            <a:ext cx="2172822" cy="123734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5"/>
            <a:endCxn id="24" idx="0"/>
          </p:cNvCxnSpPr>
          <p:nvPr/>
        </p:nvCxnSpPr>
        <p:spPr>
          <a:xfrm>
            <a:off x="856689" y="4209489"/>
            <a:ext cx="4183726" cy="110343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4"/>
            <a:endCxn id="3" idx="0"/>
          </p:cNvCxnSpPr>
          <p:nvPr/>
        </p:nvCxnSpPr>
        <p:spPr>
          <a:xfrm>
            <a:off x="533400" y="2918460"/>
            <a:ext cx="0" cy="5105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4"/>
            <a:endCxn id="4" idx="0"/>
          </p:cNvCxnSpPr>
          <p:nvPr/>
        </p:nvCxnSpPr>
        <p:spPr>
          <a:xfrm>
            <a:off x="2133600" y="2918460"/>
            <a:ext cx="0" cy="5105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4"/>
            <a:endCxn id="23" idx="1"/>
          </p:cNvCxnSpPr>
          <p:nvPr/>
        </p:nvCxnSpPr>
        <p:spPr>
          <a:xfrm>
            <a:off x="2133600" y="4343400"/>
            <a:ext cx="895911" cy="110343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4"/>
            <a:endCxn id="24" idx="0"/>
          </p:cNvCxnSpPr>
          <p:nvPr/>
        </p:nvCxnSpPr>
        <p:spPr>
          <a:xfrm>
            <a:off x="2133600" y="4343400"/>
            <a:ext cx="2906815" cy="96952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4"/>
            <a:endCxn id="6" idx="0"/>
          </p:cNvCxnSpPr>
          <p:nvPr/>
        </p:nvCxnSpPr>
        <p:spPr>
          <a:xfrm>
            <a:off x="3429000" y="2918460"/>
            <a:ext cx="0" cy="5105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4"/>
            <a:endCxn id="7" idx="0"/>
          </p:cNvCxnSpPr>
          <p:nvPr/>
        </p:nvCxnSpPr>
        <p:spPr>
          <a:xfrm>
            <a:off x="5029200" y="2918460"/>
            <a:ext cx="0" cy="5105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4"/>
            <a:endCxn id="9" idx="0"/>
          </p:cNvCxnSpPr>
          <p:nvPr/>
        </p:nvCxnSpPr>
        <p:spPr>
          <a:xfrm>
            <a:off x="7010400" y="2918460"/>
            <a:ext cx="0" cy="5105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4"/>
            <a:endCxn id="10" idx="0"/>
          </p:cNvCxnSpPr>
          <p:nvPr/>
        </p:nvCxnSpPr>
        <p:spPr>
          <a:xfrm>
            <a:off x="8610600" y="2918460"/>
            <a:ext cx="0" cy="5105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4"/>
            <a:endCxn id="23" idx="7"/>
          </p:cNvCxnSpPr>
          <p:nvPr/>
        </p:nvCxnSpPr>
        <p:spPr>
          <a:xfrm>
            <a:off x="3429000" y="4343400"/>
            <a:ext cx="247089" cy="110343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4"/>
            <a:endCxn id="23" idx="7"/>
          </p:cNvCxnSpPr>
          <p:nvPr/>
        </p:nvCxnSpPr>
        <p:spPr>
          <a:xfrm flipH="1">
            <a:off x="3676089" y="4343400"/>
            <a:ext cx="1353111" cy="110343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4"/>
            <a:endCxn id="24" idx="0"/>
          </p:cNvCxnSpPr>
          <p:nvPr/>
        </p:nvCxnSpPr>
        <p:spPr>
          <a:xfrm>
            <a:off x="3429000" y="4343400"/>
            <a:ext cx="1611415" cy="96952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4"/>
            <a:endCxn id="24" idx="0"/>
          </p:cNvCxnSpPr>
          <p:nvPr/>
        </p:nvCxnSpPr>
        <p:spPr>
          <a:xfrm>
            <a:off x="5029200" y="4343400"/>
            <a:ext cx="11215" cy="96952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9" idx="4"/>
            <a:endCxn id="23" idx="7"/>
          </p:cNvCxnSpPr>
          <p:nvPr/>
        </p:nvCxnSpPr>
        <p:spPr>
          <a:xfrm flipH="1">
            <a:off x="3676089" y="4343400"/>
            <a:ext cx="3334311" cy="110343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0" idx="4"/>
            <a:endCxn id="23" idx="7"/>
          </p:cNvCxnSpPr>
          <p:nvPr/>
        </p:nvCxnSpPr>
        <p:spPr>
          <a:xfrm flipH="1">
            <a:off x="3676089" y="4343400"/>
            <a:ext cx="4934511" cy="110343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4"/>
            <a:endCxn id="24" idx="0"/>
          </p:cNvCxnSpPr>
          <p:nvPr/>
        </p:nvCxnSpPr>
        <p:spPr>
          <a:xfrm flipH="1">
            <a:off x="5040415" y="4343400"/>
            <a:ext cx="1969985" cy="96952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" idx="4"/>
            <a:endCxn id="24" idx="0"/>
          </p:cNvCxnSpPr>
          <p:nvPr/>
        </p:nvCxnSpPr>
        <p:spPr>
          <a:xfrm flipH="1">
            <a:off x="5040415" y="4343400"/>
            <a:ext cx="3570185" cy="96952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/>
              <p:cNvSpPr/>
              <p:nvPr/>
            </p:nvSpPr>
            <p:spPr>
              <a:xfrm>
                <a:off x="857250" y="8382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67" name="Oval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838200"/>
                <a:ext cx="914400" cy="914400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3777507" y="86868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507" y="868680"/>
                <a:ext cx="914400" cy="914400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68"/>
              <p:cNvSpPr/>
              <p:nvPr/>
            </p:nvSpPr>
            <p:spPr>
              <a:xfrm>
                <a:off x="7239000" y="86106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69" name="Oval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861060"/>
                <a:ext cx="914400" cy="914400"/>
              </a:xfrm>
              <a:prstGeom prst="ellipse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>
            <a:stCxn id="67" idx="3"/>
            <a:endCxn id="13" idx="0"/>
          </p:cNvCxnSpPr>
          <p:nvPr/>
        </p:nvCxnSpPr>
        <p:spPr>
          <a:xfrm flipH="1">
            <a:off x="533400" y="1618689"/>
            <a:ext cx="457761" cy="385371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7" idx="5"/>
            <a:endCxn id="14" idx="0"/>
          </p:cNvCxnSpPr>
          <p:nvPr/>
        </p:nvCxnSpPr>
        <p:spPr>
          <a:xfrm>
            <a:off x="1637739" y="1618689"/>
            <a:ext cx="495861" cy="385371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8" idx="3"/>
            <a:endCxn id="16" idx="0"/>
          </p:cNvCxnSpPr>
          <p:nvPr/>
        </p:nvCxnSpPr>
        <p:spPr>
          <a:xfrm flipH="1">
            <a:off x="3429000" y="1649169"/>
            <a:ext cx="482418" cy="354891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8" idx="5"/>
            <a:endCxn id="17" idx="0"/>
          </p:cNvCxnSpPr>
          <p:nvPr/>
        </p:nvCxnSpPr>
        <p:spPr>
          <a:xfrm>
            <a:off x="4557996" y="1649169"/>
            <a:ext cx="471204" cy="354891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9" idx="3"/>
            <a:endCxn id="19" idx="0"/>
          </p:cNvCxnSpPr>
          <p:nvPr/>
        </p:nvCxnSpPr>
        <p:spPr>
          <a:xfrm flipH="1">
            <a:off x="7010400" y="1641549"/>
            <a:ext cx="362511" cy="362511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9" idx="5"/>
            <a:endCxn id="20" idx="0"/>
          </p:cNvCxnSpPr>
          <p:nvPr/>
        </p:nvCxnSpPr>
        <p:spPr>
          <a:xfrm>
            <a:off x="8019489" y="1641549"/>
            <a:ext cx="591111" cy="362511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8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247178"/>
              </p:ext>
            </p:extLst>
          </p:nvPr>
        </p:nvGraphicFramePr>
        <p:xfrm>
          <a:off x="690657" y="1524000"/>
          <a:ext cx="3785616" cy="3784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946404"/>
                <a:gridCol w="946404"/>
                <a:gridCol w="946404"/>
                <a:gridCol w="946404"/>
              </a:tblGrid>
              <a:tr h="9461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461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4615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9461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967214"/>
              </p:ext>
            </p:extLst>
          </p:nvPr>
        </p:nvGraphicFramePr>
        <p:xfrm>
          <a:off x="5205984" y="1524000"/>
          <a:ext cx="3785616" cy="3784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946404"/>
                <a:gridCol w="946404"/>
                <a:gridCol w="946404"/>
                <a:gridCol w="946404"/>
              </a:tblGrid>
              <a:tr h="9461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461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461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461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49488" y="3730228"/>
                <a:ext cx="5125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88" y="3730228"/>
                <a:ext cx="512512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682240" y="990600"/>
                <a:ext cx="5125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240" y="990600"/>
                <a:ext cx="512512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234940" y="9906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Dst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500656" y="1600200"/>
            <a:ext cx="680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Src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669088" y="3734276"/>
                <a:ext cx="5125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088" y="3734276"/>
                <a:ext cx="512512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239000" y="990600"/>
                <a:ext cx="5125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990600"/>
                <a:ext cx="512512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16002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Src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9906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Dst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454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/>
              <p:cNvSpPr/>
              <p:nvPr/>
            </p:nvSpPr>
            <p:spPr>
              <a:xfrm>
                <a:off x="2983105" y="3193029"/>
                <a:ext cx="834605" cy="83460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" name="Oval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05" y="3193029"/>
                <a:ext cx="834605" cy="834605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/>
              <p:cNvSpPr/>
              <p:nvPr/>
            </p:nvSpPr>
            <p:spPr>
              <a:xfrm>
                <a:off x="4485695" y="3193029"/>
                <a:ext cx="834605" cy="83460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Ova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695" y="3193029"/>
                <a:ext cx="834605" cy="834605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003540" y="3465563"/>
            <a:ext cx="457200" cy="523220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2983105" y="2086105"/>
                <a:ext cx="834605" cy="83460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05" y="2086105"/>
                <a:ext cx="834605" cy="834605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4467971" y="2086104"/>
                <a:ext cx="834605" cy="83460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971" y="2086104"/>
                <a:ext cx="834605" cy="834605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003540" y="2351484"/>
            <a:ext cx="457200" cy="523220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cxnSp>
        <p:nvCxnSpPr>
          <p:cNvPr id="8" name="Straight Arrow Connector 7"/>
          <p:cNvCxnSpPr>
            <a:stCxn id="5" idx="4"/>
            <a:endCxn id="2" idx="0"/>
          </p:cNvCxnSpPr>
          <p:nvPr/>
        </p:nvCxnSpPr>
        <p:spPr>
          <a:xfrm>
            <a:off x="3400408" y="2920710"/>
            <a:ext cx="0" cy="272319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4"/>
            <a:endCxn id="3" idx="0"/>
          </p:cNvCxnSpPr>
          <p:nvPr/>
        </p:nvCxnSpPr>
        <p:spPr>
          <a:xfrm>
            <a:off x="4885274" y="2920709"/>
            <a:ext cx="17724" cy="27232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695485" y="1124188"/>
                <a:ext cx="834605" cy="83460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485" y="1124188"/>
                <a:ext cx="834605" cy="834605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10" idx="3"/>
            <a:endCxn id="5" idx="0"/>
          </p:cNvCxnSpPr>
          <p:nvPr/>
        </p:nvCxnSpPr>
        <p:spPr>
          <a:xfrm flipH="1">
            <a:off x="3400408" y="1836568"/>
            <a:ext cx="417302" cy="24953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5"/>
            <a:endCxn id="6" idx="0"/>
          </p:cNvCxnSpPr>
          <p:nvPr/>
        </p:nvCxnSpPr>
        <p:spPr>
          <a:xfrm>
            <a:off x="4407865" y="1836568"/>
            <a:ext cx="477409" cy="24953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2860879" y="4442720"/>
                <a:ext cx="834605" cy="83460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879" y="4442720"/>
                <a:ext cx="834605" cy="834605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4646568" y="4442720"/>
                <a:ext cx="834605" cy="83460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568" y="4442720"/>
                <a:ext cx="834605" cy="834605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007599" y="4625053"/>
            <a:ext cx="377150" cy="523220"/>
          </a:xfrm>
          <a:prstGeom prst="rect">
            <a:avLst/>
          </a:prstGeom>
          <a:noFill/>
        </p:spPr>
        <p:txBody>
          <a:bodyPr wrap="none" rIns="36000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stCxn id="2" idx="4"/>
            <a:endCxn id="13" idx="0"/>
          </p:cNvCxnSpPr>
          <p:nvPr/>
        </p:nvCxnSpPr>
        <p:spPr>
          <a:xfrm flipH="1">
            <a:off x="3278182" y="4027634"/>
            <a:ext cx="122226" cy="41508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" idx="4"/>
            <a:endCxn id="14" idx="0"/>
          </p:cNvCxnSpPr>
          <p:nvPr/>
        </p:nvCxnSpPr>
        <p:spPr>
          <a:xfrm>
            <a:off x="3400408" y="4027634"/>
            <a:ext cx="1663463" cy="41508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4"/>
            <a:endCxn id="13" idx="0"/>
          </p:cNvCxnSpPr>
          <p:nvPr/>
        </p:nvCxnSpPr>
        <p:spPr>
          <a:xfrm flipH="1">
            <a:off x="3278182" y="4027634"/>
            <a:ext cx="1624816" cy="41508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4"/>
            <a:endCxn id="14" idx="0"/>
          </p:cNvCxnSpPr>
          <p:nvPr/>
        </p:nvCxnSpPr>
        <p:spPr>
          <a:xfrm>
            <a:off x="4902998" y="4027634"/>
            <a:ext cx="160873" cy="41508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0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40488" y="1699055"/>
            <a:ext cx="5911519" cy="3581400"/>
            <a:chOff x="2590800" y="2835217"/>
            <a:chExt cx="5911519" cy="3581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8"/>
                <p:cNvSpPr/>
                <p:nvPr/>
              </p:nvSpPr>
              <p:spPr>
                <a:xfrm>
                  <a:off x="4724399" y="4593364"/>
                  <a:ext cx="3497291" cy="1295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sz="2800" i="1" dirty="0" smtClean="0">
                    <a:latin typeface="Cambria Math" panose="02040503050406030204" pitchFamily="18" charset="0"/>
                  </a:endParaRPr>
                </a:p>
                <a:p>
                  <a:pPr algn="r"/>
                  <a:endParaRPr lang="en-US" sz="2800" i="1" dirty="0" smtClean="0">
                    <a:latin typeface="Cambria Math" panose="02040503050406030204" pitchFamily="18" charset="0"/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2800" b="0" i="0" dirty="0" smtClean="0">
                            <a:latin typeface="Cambria Math"/>
                          </a:rPr>
                          <m:t>?</m:t>
                        </m:r>
                      </m:oMath>
                    </m:oMathPara>
                  </a14:m>
                  <a:endParaRPr lang="en-US" sz="2800" b="0" dirty="0" smtClean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4593364"/>
                  <a:ext cx="3497291" cy="12954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椭圆 4"/>
                <p:cNvSpPr/>
                <p:nvPr/>
              </p:nvSpPr>
              <p:spPr>
                <a:xfrm>
                  <a:off x="3077383" y="4698329"/>
                  <a:ext cx="1042737" cy="10427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US" sz="32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椭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7383" y="4698329"/>
                  <a:ext cx="1042737" cy="1042737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6"/>
                <p:cNvSpPr/>
                <p:nvPr/>
              </p:nvSpPr>
              <p:spPr>
                <a:xfrm>
                  <a:off x="5043856" y="4698328"/>
                  <a:ext cx="1042737" cy="10427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en-US" sz="32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856" y="4698328"/>
                  <a:ext cx="1042737" cy="1042737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7"/>
                <p:cNvSpPr/>
                <p:nvPr/>
              </p:nvSpPr>
              <p:spPr>
                <a:xfrm>
                  <a:off x="6781800" y="4698329"/>
                  <a:ext cx="1042737" cy="10427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32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800" y="4698329"/>
                  <a:ext cx="1042737" cy="1042737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13"/>
            <p:cNvSpPr/>
            <p:nvPr/>
          </p:nvSpPr>
          <p:spPr>
            <a:xfrm>
              <a:off x="2590800" y="4396982"/>
              <a:ext cx="5911519" cy="20196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US" sz="2800" b="0" i="1" dirty="0" smtClean="0">
                <a:latin typeface="Cambria Math" panose="02040503050406030204" pitchFamily="18" charset="0"/>
              </a:endParaRPr>
            </a:p>
            <a:p>
              <a:pPr algn="r"/>
              <a:endParaRPr lang="en-US" sz="2800" b="0" i="1" dirty="0" smtClean="0">
                <a:latin typeface="Cambria Math" panose="02040503050406030204" pitchFamily="18" charset="0"/>
              </a:endParaRPr>
            </a:p>
            <a:p>
              <a:pPr algn="r"/>
              <a:endParaRPr lang="en-US" sz="2800" b="0" i="1" dirty="0" smtClean="0">
                <a:latin typeface="Cambria Math" panose="02040503050406030204" pitchFamily="18" charset="0"/>
              </a:endParaRPr>
            </a:p>
            <a:p>
              <a:pPr algn="r"/>
              <a:endParaRPr lang="en-US" sz="2800" b="0" i="1" dirty="0" smtClean="0">
                <a:latin typeface="Cambria Math" panose="02040503050406030204" pitchFamily="18" charset="0"/>
              </a:endParaRPr>
            </a:p>
            <a:p>
              <a:pPr algn="r"/>
              <a:r>
                <a:rPr lang="en-US" sz="2800" b="0" dirty="0" smtClean="0">
                  <a:latin typeface="Cambria Math" panose="02040503050406030204" pitchFamily="18" charset="0"/>
                </a:rPr>
                <a:t>?</a:t>
              </a:r>
            </a:p>
          </p:txBody>
        </p:sp>
        <p:cxnSp>
          <p:nvCxnSpPr>
            <p:cNvPr id="8" name="直接箭头连接符 10"/>
            <p:cNvCxnSpPr>
              <a:stCxn id="5" idx="6"/>
              <a:endCxn id="6" idx="2"/>
            </p:cNvCxnSpPr>
            <p:nvPr/>
          </p:nvCxnSpPr>
          <p:spPr>
            <a:xfrm>
              <a:off x="6086593" y="5219697"/>
              <a:ext cx="695207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12"/>
            <p:cNvCxnSpPr>
              <a:stCxn id="4" idx="6"/>
              <a:endCxn id="5" idx="2"/>
            </p:cNvCxnSpPr>
            <p:nvPr/>
          </p:nvCxnSpPr>
          <p:spPr>
            <a:xfrm flipV="1">
              <a:off x="4120120" y="5219697"/>
              <a:ext cx="923736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18"/>
                <p:cNvSpPr/>
                <p:nvPr/>
              </p:nvSpPr>
              <p:spPr>
                <a:xfrm>
                  <a:off x="6781799" y="3031922"/>
                  <a:ext cx="1042737" cy="10427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𝜙</m:t>
                            </m:r>
                          </m:e>
                        </m:acc>
                      </m:oMath>
                    </m:oMathPara>
                  </a14:m>
                  <a:endParaRPr lang="en-US" sz="32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" name="椭圆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799" y="3031922"/>
                  <a:ext cx="1042737" cy="1042737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9"/>
            <p:cNvSpPr/>
            <p:nvPr/>
          </p:nvSpPr>
          <p:spPr>
            <a:xfrm>
              <a:off x="6457059" y="2835217"/>
              <a:ext cx="1764631" cy="14361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US" sz="2800" b="0" i="1" dirty="0" smtClean="0">
                <a:latin typeface="Cambria Math" panose="02040503050406030204" pitchFamily="18" charset="0"/>
              </a:endParaRPr>
            </a:p>
            <a:p>
              <a:pPr algn="r"/>
              <a:endParaRPr lang="en-US" sz="2800" b="0" i="1" dirty="0" smtClean="0">
                <a:latin typeface="Cambria Math" panose="02040503050406030204" pitchFamily="18" charset="0"/>
              </a:endParaRPr>
            </a:p>
            <a:p>
              <a:pPr algn="r"/>
              <a:r>
                <a:rPr lang="en-US" sz="2800" b="0" dirty="0" smtClean="0">
                  <a:latin typeface="Cambria Math" panose="02040503050406030204" pitchFamily="18" charset="0"/>
                </a:rPr>
                <a:t>K</a:t>
              </a:r>
            </a:p>
          </p:txBody>
        </p:sp>
        <p:cxnSp>
          <p:nvCxnSpPr>
            <p:cNvPr id="12" name="直接箭头连接符 21"/>
            <p:cNvCxnSpPr>
              <a:stCxn id="10" idx="4"/>
              <a:endCxn id="6" idx="0"/>
            </p:cNvCxnSpPr>
            <p:nvPr/>
          </p:nvCxnSpPr>
          <p:spPr>
            <a:xfrm>
              <a:off x="7303168" y="4074659"/>
              <a:ext cx="1" cy="6236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8103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440488" y="1699055"/>
            <a:ext cx="5911519" cy="3581400"/>
            <a:chOff x="2590800" y="2835217"/>
            <a:chExt cx="5911519" cy="3581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8"/>
                <p:cNvSpPr/>
                <p:nvPr/>
              </p:nvSpPr>
              <p:spPr>
                <a:xfrm>
                  <a:off x="4724399" y="4593364"/>
                  <a:ext cx="3497291" cy="1295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sz="2800" i="1" dirty="0" smtClean="0">
                    <a:latin typeface="Cambria Math" panose="02040503050406030204" pitchFamily="18" charset="0"/>
                  </a:endParaRPr>
                </a:p>
                <a:p>
                  <a:pPr algn="r"/>
                  <a:endParaRPr lang="en-US" sz="2800" i="1" dirty="0" smtClean="0">
                    <a:latin typeface="Cambria Math" panose="02040503050406030204" pitchFamily="18" charset="0"/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2800" b="0" dirty="0" smtClean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4593364"/>
                  <a:ext cx="3497291" cy="12954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椭圆 4"/>
                <p:cNvSpPr/>
                <p:nvPr/>
              </p:nvSpPr>
              <p:spPr>
                <a:xfrm>
                  <a:off x="3077383" y="4698327"/>
                  <a:ext cx="1042737" cy="10427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US" sz="28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椭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7383" y="4698327"/>
                  <a:ext cx="1042737" cy="1042737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椭圆 6"/>
                <p:cNvSpPr/>
                <p:nvPr/>
              </p:nvSpPr>
              <p:spPr>
                <a:xfrm>
                  <a:off x="5043856" y="4698328"/>
                  <a:ext cx="1042737" cy="10427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en-US" sz="28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856" y="4698328"/>
                  <a:ext cx="1042737" cy="1042737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椭圆 7"/>
                <p:cNvSpPr/>
                <p:nvPr/>
              </p:nvSpPr>
              <p:spPr>
                <a:xfrm>
                  <a:off x="6781800" y="4698329"/>
                  <a:ext cx="1042737" cy="104273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2800" b="0" i="1" dirty="0" smtClean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800" y="4698329"/>
                  <a:ext cx="1042737" cy="1042737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矩形 13"/>
            <p:cNvSpPr/>
            <p:nvPr/>
          </p:nvSpPr>
          <p:spPr>
            <a:xfrm>
              <a:off x="2590800" y="4396982"/>
              <a:ext cx="5911519" cy="20196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US" sz="2800" b="0" i="1" dirty="0" smtClean="0">
                <a:latin typeface="Cambria Math" panose="02040503050406030204" pitchFamily="18" charset="0"/>
              </a:endParaRPr>
            </a:p>
            <a:p>
              <a:pPr algn="r"/>
              <a:endParaRPr lang="en-US" sz="2800" b="0" i="1" dirty="0" smtClean="0">
                <a:latin typeface="Cambria Math" panose="02040503050406030204" pitchFamily="18" charset="0"/>
              </a:endParaRPr>
            </a:p>
            <a:p>
              <a:pPr algn="r"/>
              <a:endParaRPr lang="en-US" sz="2800" b="0" i="1" dirty="0" smtClean="0">
                <a:latin typeface="Cambria Math" panose="02040503050406030204" pitchFamily="18" charset="0"/>
              </a:endParaRPr>
            </a:p>
            <a:p>
              <a:pPr algn="r"/>
              <a:endParaRPr lang="en-US" sz="2800" b="0" i="1" dirty="0" smtClean="0">
                <a:latin typeface="Cambria Math" panose="02040503050406030204" pitchFamily="18" charset="0"/>
              </a:endParaRPr>
            </a:p>
            <a:p>
              <a:pPr algn="r"/>
              <a:r>
                <a:rPr lang="en-US" sz="2800" dirty="0">
                  <a:latin typeface="Cambria Math" panose="02040503050406030204" pitchFamily="18" charset="0"/>
                </a:rPr>
                <a:t>D</a:t>
              </a:r>
              <a:endParaRPr lang="en-US" sz="2800" b="0" dirty="0" smtClean="0">
                <a:latin typeface="Cambria Math" panose="02040503050406030204" pitchFamily="18" charset="0"/>
              </a:endParaRPr>
            </a:p>
          </p:txBody>
        </p:sp>
        <p:cxnSp>
          <p:nvCxnSpPr>
            <p:cNvPr id="24" name="直接箭头连接符 10"/>
            <p:cNvCxnSpPr>
              <a:stCxn id="21" idx="6"/>
              <a:endCxn id="22" idx="2"/>
            </p:cNvCxnSpPr>
            <p:nvPr/>
          </p:nvCxnSpPr>
          <p:spPr>
            <a:xfrm>
              <a:off x="6086593" y="5219697"/>
              <a:ext cx="695207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12"/>
            <p:cNvCxnSpPr>
              <a:stCxn id="20" idx="6"/>
              <a:endCxn id="21" idx="2"/>
            </p:cNvCxnSpPr>
            <p:nvPr/>
          </p:nvCxnSpPr>
          <p:spPr>
            <a:xfrm>
              <a:off x="4120120" y="5219696"/>
              <a:ext cx="923736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椭圆 18"/>
                <p:cNvSpPr/>
                <p:nvPr/>
              </p:nvSpPr>
              <p:spPr>
                <a:xfrm>
                  <a:off x="6781799" y="3031922"/>
                  <a:ext cx="1042737" cy="10427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𝜙</m:t>
                            </m:r>
                          </m:e>
                        </m:acc>
                      </m:oMath>
                    </m:oMathPara>
                  </a14:m>
                  <a:endParaRPr lang="en-US" sz="28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椭圆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799" y="3031922"/>
                  <a:ext cx="1042737" cy="1042737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矩形 19"/>
            <p:cNvSpPr/>
            <p:nvPr/>
          </p:nvSpPr>
          <p:spPr>
            <a:xfrm>
              <a:off x="6457059" y="2835217"/>
              <a:ext cx="1764631" cy="14361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US" sz="2800" b="0" i="1" dirty="0" smtClean="0">
                <a:latin typeface="Cambria Math" panose="02040503050406030204" pitchFamily="18" charset="0"/>
              </a:endParaRPr>
            </a:p>
            <a:p>
              <a:pPr algn="r"/>
              <a:endParaRPr lang="en-US" sz="2800" b="0" i="1" dirty="0" smtClean="0">
                <a:latin typeface="Cambria Math" panose="02040503050406030204" pitchFamily="18" charset="0"/>
              </a:endParaRPr>
            </a:p>
            <a:p>
              <a:pPr algn="r"/>
              <a:r>
                <a:rPr lang="en-US" sz="2800" b="0" dirty="0" smtClean="0">
                  <a:latin typeface="Cambria Math" panose="02040503050406030204" pitchFamily="18" charset="0"/>
                </a:rPr>
                <a:t>K</a:t>
              </a:r>
            </a:p>
          </p:txBody>
        </p:sp>
        <p:cxnSp>
          <p:nvCxnSpPr>
            <p:cNvPr id="28" name="直接箭头连接符 21"/>
            <p:cNvCxnSpPr>
              <a:stCxn id="26" idx="4"/>
              <a:endCxn id="22" idx="0"/>
            </p:cNvCxnSpPr>
            <p:nvPr/>
          </p:nvCxnSpPr>
          <p:spPr>
            <a:xfrm>
              <a:off x="7303168" y="4074659"/>
              <a:ext cx="1" cy="6236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048000" y="36576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657600"/>
                <a:ext cx="609600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4300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flipH="1">
            <a:off x="2969808" y="4270637"/>
            <a:ext cx="92373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97995" y="4270637"/>
                <a:ext cx="667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995" y="4270637"/>
                <a:ext cx="66736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64126" y="3654172"/>
                <a:ext cx="667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126" y="3654172"/>
                <a:ext cx="667362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flipH="1">
            <a:off x="4921041" y="4281694"/>
            <a:ext cx="71044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735979" y="4383270"/>
                <a:ext cx="1123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/>
                        </a:rPr>
                        <m:t>𝜙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979" y="4383270"/>
                <a:ext cx="1123655" cy="369332"/>
              </a:xfrm>
              <a:prstGeom prst="rect">
                <a:avLst/>
              </a:prstGeom>
              <a:blipFill rotWithShape="1">
                <a:blip r:embed="rId10"/>
                <a:stretch>
                  <a:fillRect r="-543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 flipV="1">
            <a:off x="6324600" y="2938497"/>
            <a:ext cx="0" cy="6236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921041" y="3192833"/>
                <a:ext cx="1115729" cy="381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041" y="3192833"/>
                <a:ext cx="1115729" cy="381130"/>
              </a:xfrm>
              <a:prstGeom prst="rect">
                <a:avLst/>
              </a:prstGeom>
              <a:blipFill rotWithShape="1">
                <a:blip r:embed="rId11"/>
                <a:stretch>
                  <a:fillRect r="-30601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400800" y="326082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260820"/>
                <a:ext cx="8382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214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3800" y="2743200"/>
            <a:ext cx="12954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/>
              <a:t>	</a:t>
            </a:r>
            <a:r>
              <a:rPr lang="en-US" sz="2400" dirty="0" smtClean="0"/>
              <a:t>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/>
              <p:cNvSpPr/>
              <p:nvPr/>
            </p:nvSpPr>
            <p:spPr>
              <a:xfrm>
                <a:off x="4038600" y="2971800"/>
                <a:ext cx="685800" cy="6858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7200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Ova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971800"/>
                <a:ext cx="685800" cy="6858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4038600" y="1905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905000"/>
                <a:ext cx="685800" cy="6858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4" idx="4"/>
            <a:endCxn id="3" idx="0"/>
          </p:cNvCxnSpPr>
          <p:nvPr/>
        </p:nvCxnSpPr>
        <p:spPr>
          <a:xfrm>
            <a:off x="4381500" y="2590800"/>
            <a:ext cx="0" cy="3810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82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733800" y="1524000"/>
            <a:ext cx="12954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	2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3733800" y="2743200"/>
            <a:ext cx="12954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	</a:t>
            </a:r>
            <a:r>
              <a:rPr lang="en-US" sz="2400" dirty="0" smtClean="0"/>
              <a:t>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/>
              <p:cNvSpPr/>
              <p:nvPr/>
            </p:nvSpPr>
            <p:spPr>
              <a:xfrm>
                <a:off x="4038600" y="2971800"/>
                <a:ext cx="685800" cy="6858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Ova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971800"/>
                <a:ext cx="685800" cy="6858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4038600" y="17526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752600"/>
                <a:ext cx="685800" cy="6858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stCxn id="4" idx="4"/>
            <a:endCxn id="3" idx="0"/>
          </p:cNvCxnSpPr>
          <p:nvPr/>
        </p:nvCxnSpPr>
        <p:spPr>
          <a:xfrm>
            <a:off x="4381500" y="2438400"/>
            <a:ext cx="0" cy="5334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2804160" y="29718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160" y="2971800"/>
                <a:ext cx="685800" cy="6858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10" idx="6"/>
            <a:endCxn id="3" idx="2"/>
          </p:cNvCxnSpPr>
          <p:nvPr/>
        </p:nvCxnSpPr>
        <p:spPr>
          <a:xfrm>
            <a:off x="3489960" y="3314700"/>
            <a:ext cx="5486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68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074920" y="1676400"/>
            <a:ext cx="109728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2000" dirty="0" smtClean="0"/>
          </a:p>
          <a:p>
            <a:pPr algn="r"/>
            <a:endParaRPr lang="en-US" sz="2000" dirty="0"/>
          </a:p>
          <a:p>
            <a:pPr algn="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733800" y="2810691"/>
            <a:ext cx="25146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pPr algn="r"/>
            <a:r>
              <a:rPr lang="en-US" sz="2000" dirty="0"/>
              <a:t>	</a:t>
            </a:r>
            <a:r>
              <a:rPr lang="en-US" sz="2000" dirty="0" smtClean="0"/>
              <a:t>N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5273040" y="2971800"/>
                <a:ext cx="685800" cy="6858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040" y="2971800"/>
                <a:ext cx="685800" cy="6858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3040" y="184404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040" y="1844040"/>
                <a:ext cx="685800" cy="6858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11" idx="4"/>
            <a:endCxn id="10" idx="0"/>
          </p:cNvCxnSpPr>
          <p:nvPr/>
        </p:nvCxnSpPr>
        <p:spPr>
          <a:xfrm>
            <a:off x="5615940" y="2529840"/>
            <a:ext cx="0" cy="44196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2804160" y="29718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160" y="2971800"/>
                <a:ext cx="685800" cy="6858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5" idx="6"/>
            <a:endCxn id="22" idx="2"/>
          </p:cNvCxnSpPr>
          <p:nvPr/>
        </p:nvCxnSpPr>
        <p:spPr>
          <a:xfrm>
            <a:off x="3489960" y="3314700"/>
            <a:ext cx="7010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4191000" y="29718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Ins="36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971800"/>
                <a:ext cx="685800" cy="6858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2" idx="6"/>
            <a:endCxn id="10" idx="2"/>
          </p:cNvCxnSpPr>
          <p:nvPr/>
        </p:nvCxnSpPr>
        <p:spPr>
          <a:xfrm>
            <a:off x="4876800" y="3314700"/>
            <a:ext cx="3962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4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074920" y="1676400"/>
            <a:ext cx="109728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733800" y="2747185"/>
            <a:ext cx="25146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r"/>
            <a:r>
              <a:rPr lang="en-US" dirty="0"/>
              <a:t>	</a:t>
            </a:r>
            <a:r>
              <a:rPr lang="en-US" dirty="0" smtClean="0"/>
              <a:t>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5273040" y="29718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040" y="2971800"/>
                <a:ext cx="685800" cy="6858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5273040" y="184404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040" y="1844040"/>
                <a:ext cx="685800" cy="6858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" idx="5"/>
            <a:endCxn id="4" idx="7"/>
          </p:cNvCxnSpPr>
          <p:nvPr/>
        </p:nvCxnSpPr>
        <p:spPr>
          <a:xfrm>
            <a:off x="5858407" y="2429407"/>
            <a:ext cx="0" cy="64282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2804160" y="29718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160" y="2971800"/>
                <a:ext cx="685800" cy="6858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" idx="7"/>
            <a:endCxn id="9" idx="1"/>
          </p:cNvCxnSpPr>
          <p:nvPr/>
        </p:nvCxnSpPr>
        <p:spPr>
          <a:xfrm>
            <a:off x="3389527" y="3072233"/>
            <a:ext cx="90190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4191000" y="29718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971800"/>
                <a:ext cx="685800" cy="6858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9" idx="7"/>
            <a:endCxn id="4" idx="1"/>
          </p:cNvCxnSpPr>
          <p:nvPr/>
        </p:nvCxnSpPr>
        <p:spPr>
          <a:xfrm>
            <a:off x="4776367" y="3072233"/>
            <a:ext cx="59710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9" idx="3"/>
          </p:cNvCxnSpPr>
          <p:nvPr/>
        </p:nvCxnSpPr>
        <p:spPr>
          <a:xfrm>
            <a:off x="3389527" y="3557167"/>
            <a:ext cx="901906" cy="0"/>
          </a:xfrm>
          <a:prstGeom prst="straightConnector1">
            <a:avLst/>
          </a:prstGeom>
          <a:ln w="25400" cap="flat">
            <a:round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5"/>
            <a:endCxn id="4" idx="3"/>
          </p:cNvCxnSpPr>
          <p:nvPr/>
        </p:nvCxnSpPr>
        <p:spPr>
          <a:xfrm>
            <a:off x="4776367" y="3557167"/>
            <a:ext cx="597106" cy="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14704" y="2420364"/>
                <a:ext cx="1934184" cy="442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704" y="2420364"/>
                <a:ext cx="1934184" cy="442557"/>
              </a:xfrm>
              <a:prstGeom prst="rect">
                <a:avLst/>
              </a:prstGeom>
              <a:blipFill rotWithShape="1">
                <a:blip r:embed="rId6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5" idx="3"/>
            <a:endCxn id="4" idx="1"/>
          </p:cNvCxnSpPr>
          <p:nvPr/>
        </p:nvCxnSpPr>
        <p:spPr>
          <a:xfrm>
            <a:off x="5373473" y="2429407"/>
            <a:ext cx="0" cy="642826"/>
          </a:xfrm>
          <a:prstGeom prst="straightConnector1">
            <a:avLst/>
          </a:prstGeom>
          <a:ln>
            <a:headEnd type="arrow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471757" y="2699254"/>
                <a:ext cx="916468" cy="327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𝜋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757" y="2699254"/>
                <a:ext cx="916468" cy="32733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531516" y="3564787"/>
                <a:ext cx="796949" cy="3640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516" y="3564787"/>
                <a:ext cx="796949" cy="36407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503420" y="3634740"/>
                <a:ext cx="1411284" cy="350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𝜙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420" y="3634740"/>
                <a:ext cx="1411284" cy="3500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08067" y="2699254"/>
                <a:ext cx="973215" cy="441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067" y="2699254"/>
                <a:ext cx="973215" cy="441724"/>
              </a:xfrm>
              <a:prstGeom prst="rect">
                <a:avLst/>
              </a:prstGeom>
              <a:blipFill rotWithShape="1">
                <a:blip r:embed="rId10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8022" y="2339387"/>
                <a:ext cx="973215" cy="441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022" y="2339387"/>
                <a:ext cx="973215" cy="441724"/>
              </a:xfrm>
              <a:prstGeom prst="rect">
                <a:avLst/>
              </a:prstGeom>
              <a:blipFill rotWithShape="1">
                <a:blip r:embed="rId11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63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733800" y="2703373"/>
            <a:ext cx="2514600" cy="12129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r"/>
            <a:r>
              <a:rPr lang="en-US" dirty="0"/>
              <a:t>	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074920" y="1304109"/>
            <a:ext cx="1097280" cy="990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r>
              <a:rPr lang="en-US" dirty="0" smtClean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5273040" y="2971800"/>
                <a:ext cx="685800" cy="6858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Ins="36000" bIns="108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040" y="2971800"/>
                <a:ext cx="685800" cy="6858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5273040" y="1471749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108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040" y="1471749"/>
                <a:ext cx="685800" cy="6858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" idx="5"/>
            <a:endCxn id="4" idx="7"/>
          </p:cNvCxnSpPr>
          <p:nvPr/>
        </p:nvCxnSpPr>
        <p:spPr>
          <a:xfrm>
            <a:off x="5858407" y="2057116"/>
            <a:ext cx="0" cy="101511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2133600" y="29718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36000" bIns="108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971800"/>
                <a:ext cx="685800" cy="6858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" idx="7"/>
            <a:endCxn id="9" idx="1"/>
          </p:cNvCxnSpPr>
          <p:nvPr/>
        </p:nvCxnSpPr>
        <p:spPr>
          <a:xfrm>
            <a:off x="2718967" y="3072233"/>
            <a:ext cx="119146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810000" y="29718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Ins="36000" bIns="108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971800"/>
                <a:ext cx="685800" cy="6858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9" idx="7"/>
            <a:endCxn id="4" idx="1"/>
          </p:cNvCxnSpPr>
          <p:nvPr/>
        </p:nvCxnSpPr>
        <p:spPr>
          <a:xfrm>
            <a:off x="4395367" y="3072233"/>
            <a:ext cx="97810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9" idx="3"/>
          </p:cNvCxnSpPr>
          <p:nvPr/>
        </p:nvCxnSpPr>
        <p:spPr>
          <a:xfrm>
            <a:off x="2718967" y="3557167"/>
            <a:ext cx="1191466" cy="0"/>
          </a:xfrm>
          <a:prstGeom prst="straightConnector1">
            <a:avLst/>
          </a:prstGeom>
          <a:ln w="25400" cap="flat">
            <a:round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5"/>
            <a:endCxn id="4" idx="3"/>
          </p:cNvCxnSpPr>
          <p:nvPr/>
        </p:nvCxnSpPr>
        <p:spPr>
          <a:xfrm>
            <a:off x="4395367" y="3557167"/>
            <a:ext cx="978106" cy="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829660" y="2307689"/>
                <a:ext cx="1550850" cy="403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𝑝</m:t>
                                  </m:r>
                                </m:fName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660" y="2307689"/>
                <a:ext cx="1550850" cy="403572"/>
              </a:xfrm>
              <a:prstGeom prst="rect">
                <a:avLst/>
              </a:prstGeom>
              <a:blipFill rotWithShape="0">
                <a:blip r:embed="rId6"/>
                <a:stretch>
                  <a:fillRect r="-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5" idx="3"/>
            <a:endCxn id="4" idx="1"/>
          </p:cNvCxnSpPr>
          <p:nvPr/>
        </p:nvCxnSpPr>
        <p:spPr>
          <a:xfrm>
            <a:off x="5373473" y="2057116"/>
            <a:ext cx="0" cy="1015117"/>
          </a:xfrm>
          <a:prstGeom prst="straightConnector1">
            <a:avLst/>
          </a:prstGeom>
          <a:ln>
            <a:headEnd type="arrow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817332" y="2720666"/>
                <a:ext cx="916468" cy="327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𝜋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332" y="2720666"/>
                <a:ext cx="916468" cy="32733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74687" y="3536357"/>
                <a:ext cx="796949" cy="3640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687" y="3536357"/>
                <a:ext cx="796949" cy="36407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151316" y="3607527"/>
                <a:ext cx="1411284" cy="350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𝜙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316" y="3607527"/>
                <a:ext cx="1411284" cy="3500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14401" y="2703851"/>
                <a:ext cx="885114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401" y="2703851"/>
                <a:ext cx="885114" cy="40293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82362" y="2308010"/>
                <a:ext cx="838728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362" y="2308010"/>
                <a:ext cx="838728" cy="40293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65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/>
              <p:cNvSpPr/>
              <p:nvPr/>
            </p:nvSpPr>
            <p:spPr>
              <a:xfrm>
                <a:off x="1905000" y="4133612"/>
                <a:ext cx="685800" cy="6858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Oval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133612"/>
                <a:ext cx="685800" cy="6858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/>
              <p:cNvSpPr/>
              <p:nvPr/>
            </p:nvSpPr>
            <p:spPr>
              <a:xfrm>
                <a:off x="1487006" y="53721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Ova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006" y="5372100"/>
                <a:ext cx="685800" cy="6858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stCxn id="62" idx="7"/>
            <a:endCxn id="48" idx="5"/>
          </p:cNvCxnSpPr>
          <p:nvPr/>
        </p:nvCxnSpPr>
        <p:spPr>
          <a:xfrm flipV="1">
            <a:off x="5034760" y="3647997"/>
            <a:ext cx="0" cy="5860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3185160" y="208788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160" y="2087880"/>
                <a:ext cx="685800" cy="6858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1905000" y="3073885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073885"/>
                <a:ext cx="685800" cy="6858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2" idx="7"/>
            <a:endCxn id="7" idx="5"/>
          </p:cNvCxnSpPr>
          <p:nvPr/>
        </p:nvCxnSpPr>
        <p:spPr>
          <a:xfrm flipV="1">
            <a:off x="2490367" y="3659252"/>
            <a:ext cx="0" cy="57479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000" y="3647997"/>
                <a:ext cx="1258165" cy="697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647997"/>
                <a:ext cx="1258165" cy="69724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2" idx="1"/>
            <a:endCxn id="7" idx="3"/>
          </p:cNvCxnSpPr>
          <p:nvPr/>
        </p:nvCxnSpPr>
        <p:spPr>
          <a:xfrm flipV="1">
            <a:off x="2005433" y="3659252"/>
            <a:ext cx="0" cy="574793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388557" y="3679919"/>
                <a:ext cx="1989507" cy="695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𝜙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𝜙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557" y="3679919"/>
                <a:ext cx="1989507" cy="69519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62" idx="1"/>
            <a:endCxn id="48" idx="3"/>
          </p:cNvCxnSpPr>
          <p:nvPr/>
        </p:nvCxnSpPr>
        <p:spPr>
          <a:xfrm flipV="1">
            <a:off x="4549826" y="3647997"/>
            <a:ext cx="0" cy="586048"/>
          </a:xfrm>
          <a:prstGeom prst="straightConnector1">
            <a:avLst/>
          </a:prstGeom>
          <a:ln>
            <a:headEnd type="arrow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803704" y="2931923"/>
                <a:ext cx="1348254" cy="645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𝜋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𝜋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704" y="2931923"/>
                <a:ext cx="1348254" cy="64556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stCxn id="5" idx="5"/>
            <a:endCxn id="48" idx="0"/>
          </p:cNvCxnSpPr>
          <p:nvPr/>
        </p:nvCxnSpPr>
        <p:spPr>
          <a:xfrm>
            <a:off x="3770527" y="2673247"/>
            <a:ext cx="1021766" cy="38938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>
              <a:xfrm>
                <a:off x="4449393" y="306263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393" y="3062630"/>
                <a:ext cx="685800" cy="6858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5" idx="4"/>
            <a:endCxn id="48" idx="1"/>
          </p:cNvCxnSpPr>
          <p:nvPr/>
        </p:nvCxnSpPr>
        <p:spPr>
          <a:xfrm>
            <a:off x="3528060" y="2773680"/>
            <a:ext cx="1021766" cy="389383"/>
          </a:xfrm>
          <a:prstGeom prst="straightConnector1">
            <a:avLst/>
          </a:prstGeom>
          <a:ln w="25400" cap="flat">
            <a:round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4449393" y="4133612"/>
                <a:ext cx="685800" cy="6858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393" y="4133612"/>
                <a:ext cx="685800" cy="6858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/>
              <p:cNvSpPr/>
              <p:nvPr/>
            </p:nvSpPr>
            <p:spPr>
              <a:xfrm>
                <a:off x="5073629" y="53721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Oval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629" y="5372100"/>
                <a:ext cx="685800" cy="6858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/>
          <p:cNvCxnSpPr>
            <a:stCxn id="2" idx="4"/>
            <a:endCxn id="3" idx="0"/>
          </p:cNvCxnSpPr>
          <p:nvPr/>
        </p:nvCxnSpPr>
        <p:spPr>
          <a:xfrm flipH="1">
            <a:off x="1829906" y="4819412"/>
            <a:ext cx="417994" cy="5526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" idx="1"/>
            <a:endCxn id="2" idx="3"/>
          </p:cNvCxnSpPr>
          <p:nvPr/>
        </p:nvCxnSpPr>
        <p:spPr>
          <a:xfrm flipV="1">
            <a:off x="1587439" y="4718979"/>
            <a:ext cx="417994" cy="75355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" idx="6"/>
            <a:endCxn id="62" idx="4"/>
          </p:cNvCxnSpPr>
          <p:nvPr/>
        </p:nvCxnSpPr>
        <p:spPr>
          <a:xfrm flipV="1">
            <a:off x="2172806" y="4819412"/>
            <a:ext cx="2619487" cy="895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2" idx="3"/>
            <a:endCxn id="3" idx="7"/>
          </p:cNvCxnSpPr>
          <p:nvPr/>
        </p:nvCxnSpPr>
        <p:spPr>
          <a:xfrm flipH="1">
            <a:off x="2072373" y="4718979"/>
            <a:ext cx="2477453" cy="75355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2" idx="5"/>
            <a:endCxn id="73" idx="0"/>
          </p:cNvCxnSpPr>
          <p:nvPr/>
        </p:nvCxnSpPr>
        <p:spPr>
          <a:xfrm>
            <a:off x="5034760" y="4718979"/>
            <a:ext cx="381769" cy="65312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3" idx="7"/>
            <a:endCxn id="62" idx="6"/>
          </p:cNvCxnSpPr>
          <p:nvPr/>
        </p:nvCxnSpPr>
        <p:spPr>
          <a:xfrm flipH="1" flipV="1">
            <a:off x="5135193" y="4476512"/>
            <a:ext cx="523803" cy="99602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3" idx="0"/>
            <a:endCxn id="2" idx="6"/>
          </p:cNvCxnSpPr>
          <p:nvPr/>
        </p:nvCxnSpPr>
        <p:spPr>
          <a:xfrm flipH="1" flipV="1">
            <a:off x="2590800" y="4476512"/>
            <a:ext cx="2825729" cy="895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2" idx="5"/>
            <a:endCxn id="73" idx="1"/>
          </p:cNvCxnSpPr>
          <p:nvPr/>
        </p:nvCxnSpPr>
        <p:spPr>
          <a:xfrm>
            <a:off x="2490367" y="4718979"/>
            <a:ext cx="2683695" cy="75355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830695" y="2187054"/>
                <a:ext cx="1258165" cy="697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695" y="2187054"/>
                <a:ext cx="1258165" cy="69724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2005433" y="4920010"/>
                <a:ext cx="1022716" cy="387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1" smtClean="0">
                                      <a:latin typeface="Cambria Math"/>
                                    </a:rPr>
                                    <m:t>z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433" y="4920010"/>
                <a:ext cx="1022716" cy="38786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304800" y="4572000"/>
                <a:ext cx="1433590" cy="700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572000"/>
                <a:ext cx="1433590" cy="70044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Straight Arrow Connector 197"/>
          <p:cNvCxnSpPr>
            <a:stCxn id="5" idx="3"/>
            <a:endCxn id="7" idx="0"/>
          </p:cNvCxnSpPr>
          <p:nvPr/>
        </p:nvCxnSpPr>
        <p:spPr>
          <a:xfrm flipH="1">
            <a:off x="2247900" y="2673247"/>
            <a:ext cx="1037693" cy="400638"/>
          </a:xfrm>
          <a:prstGeom prst="straightConnector1">
            <a:avLst/>
          </a:prstGeom>
          <a:ln w="25400" cap="flat">
            <a:round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7" idx="7"/>
            <a:endCxn id="5" idx="4"/>
          </p:cNvCxnSpPr>
          <p:nvPr/>
        </p:nvCxnSpPr>
        <p:spPr>
          <a:xfrm flipV="1">
            <a:off x="2490367" y="2773680"/>
            <a:ext cx="1037693" cy="400638"/>
          </a:xfrm>
          <a:prstGeom prst="straightConnector1">
            <a:avLst/>
          </a:prstGeom>
          <a:ln w="25400" cap="flat">
            <a:round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06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b="0" i="1" smtClean="0">
            <a:latin typeface="Cambria Math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25400"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123</Words>
  <Application>Microsoft Office PowerPoint</Application>
  <PresentationFormat>On-screen Show (4:3)</PresentationFormat>
  <Paragraphs>261</Paragraphs>
  <Slides>17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Zhuoyue</dc:creator>
  <cp:lastModifiedBy>neo</cp:lastModifiedBy>
  <cp:revision>263</cp:revision>
  <cp:lastPrinted>2015-11-19T07:36:35Z</cp:lastPrinted>
  <dcterms:created xsi:type="dcterms:W3CDTF">2015-08-27T03:22:14Z</dcterms:created>
  <dcterms:modified xsi:type="dcterms:W3CDTF">2015-11-19T18:16:33Z</dcterms:modified>
</cp:coreProperties>
</file>