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7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6B94-063A-4C7C-B3F7-D09056FDF773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D0F2-F17E-4B80-8BDE-C81E13E4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282925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InferSpark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1752600" y="652257"/>
            <a:ext cx="6853" cy="262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3214254" y="926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2590800" y="1104900"/>
            <a:ext cx="623454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1028700" y="158174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def.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2"/>
            <a:endCxn id="20" idx="0"/>
          </p:cNvCxnSpPr>
          <p:nvPr/>
        </p:nvCxnSpPr>
        <p:spPr>
          <a:xfrm>
            <a:off x="1752600" y="1295400"/>
            <a:ext cx="0" cy="286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755147" y="2142836"/>
            <a:ext cx="1994905" cy="585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Bayesian Network Construction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1752600" y="1951074"/>
            <a:ext cx="0" cy="19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685799" y="29980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/>
        </p:nvCxnSpPr>
        <p:spPr>
          <a:xfrm flipH="1">
            <a:off x="1752599" y="2728559"/>
            <a:ext cx="1" cy="26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5" name="Rectangle 224"/>
          <p:cNvSpPr/>
          <p:nvPr/>
        </p:nvSpPr>
        <p:spPr>
          <a:xfrm>
            <a:off x="3214254" y="1617517"/>
            <a:ext cx="1600200" cy="829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Query and Metadata Extraction</a:t>
            </a:r>
            <a:endParaRPr lang="en-US" dirty="0"/>
          </a:p>
        </p:txBody>
      </p:sp>
      <p:cxnSp>
        <p:nvCxnSpPr>
          <p:cNvPr id="230" name="Straight Arrow Connector 229"/>
          <p:cNvCxnSpPr>
            <a:stCxn id="12" idx="2"/>
            <a:endCxn id="225" idx="0"/>
          </p:cNvCxnSpPr>
          <p:nvPr/>
        </p:nvCxnSpPr>
        <p:spPr>
          <a:xfrm>
            <a:off x="4014354" y="1295400"/>
            <a:ext cx="0" cy="32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5" name="TextBox 244"/>
          <p:cNvSpPr txBox="1"/>
          <p:nvPr/>
        </p:nvSpPr>
        <p:spPr>
          <a:xfrm>
            <a:off x="3176154" y="27455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Queries and observed nodes</a:t>
            </a:r>
            <a:endParaRPr lang="en-US" dirty="0"/>
          </a:p>
        </p:txBody>
      </p:sp>
      <p:cxnSp>
        <p:nvCxnSpPr>
          <p:cNvPr id="249" name="Straight Arrow Connector 248"/>
          <p:cNvCxnSpPr>
            <a:stCxn id="225" idx="2"/>
            <a:endCxn id="245" idx="0"/>
          </p:cNvCxnSpPr>
          <p:nvPr/>
        </p:nvCxnSpPr>
        <p:spPr>
          <a:xfrm>
            <a:off x="4014354" y="2447328"/>
            <a:ext cx="0" cy="298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762000" y="3581400"/>
            <a:ext cx="3962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Message Passing Graph Construction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7" idx="2"/>
          </p:cNvCxnSpPr>
          <p:nvPr/>
        </p:nvCxnSpPr>
        <p:spPr>
          <a:xfrm>
            <a:off x="1752599" y="3367343"/>
            <a:ext cx="0" cy="21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stCxn id="245" idx="2"/>
          </p:cNvCxnSpPr>
          <p:nvPr/>
        </p:nvCxnSpPr>
        <p:spPr>
          <a:xfrm>
            <a:off x="4014354" y="3391895"/>
            <a:ext cx="0" cy="189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1330036" y="436764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Passing Graphs (BNs annotated with </a:t>
            </a:r>
            <a:r>
              <a:rPr lang="en-US" dirty="0" err="1" smtClean="0"/>
              <a:t>msgs</a:t>
            </a:r>
            <a:r>
              <a:rPr lang="en-US" dirty="0" smtClean="0"/>
              <a:t> to be sent along the edges)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7" idx="2"/>
            <a:endCxn id="72" idx="0"/>
          </p:cNvCxnSpPr>
          <p:nvPr/>
        </p:nvCxnSpPr>
        <p:spPr>
          <a:xfrm flipH="1">
            <a:off x="2739736" y="4038600"/>
            <a:ext cx="3464" cy="329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755147" y="5586845"/>
            <a:ext cx="396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Unrolling and execution planning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2" idx="2"/>
            <a:endCxn id="76" idx="0"/>
          </p:cNvCxnSpPr>
          <p:nvPr/>
        </p:nvCxnSpPr>
        <p:spPr>
          <a:xfrm flipH="1">
            <a:off x="2736347" y="5290975"/>
            <a:ext cx="3389" cy="295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>
            <a:off x="968011" y="615625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Unrolling and execution plan, partition strategy (</a:t>
            </a:r>
            <a:r>
              <a:rPr lang="en-US" dirty="0" err="1" smtClean="0"/>
              <a:t>scala</a:t>
            </a:r>
            <a:r>
              <a:rPr lang="en-US" dirty="0" smtClean="0"/>
              <a:t> source)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6" idx="2"/>
            <a:endCxn id="80" idx="0"/>
          </p:cNvCxnSpPr>
          <p:nvPr/>
        </p:nvCxnSpPr>
        <p:spPr>
          <a:xfrm>
            <a:off x="2736347" y="5967845"/>
            <a:ext cx="3314" cy="188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>
            <a:stCxn id="12" idx="3"/>
            <a:endCxn id="88" idx="1"/>
          </p:cNvCxnSpPr>
          <p:nvPr/>
        </p:nvCxnSpPr>
        <p:spPr>
          <a:xfrm flipV="1">
            <a:off x="4814454" y="1104900"/>
            <a:ext cx="824346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80" idx="3"/>
            <a:endCxn id="88" idx="1"/>
          </p:cNvCxnSpPr>
          <p:nvPr/>
        </p:nvCxnSpPr>
        <p:spPr>
          <a:xfrm flipV="1">
            <a:off x="4511311" y="1104900"/>
            <a:ext cx="1127489" cy="53745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Rectangle 87"/>
          <p:cNvSpPr/>
          <p:nvPr/>
        </p:nvSpPr>
        <p:spPr>
          <a:xfrm>
            <a:off x="5638800" y="830954"/>
            <a:ext cx="2133600" cy="547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scalac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562600" y="17664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88" idx="2"/>
            <a:endCxn id="96" idx="0"/>
          </p:cNvCxnSpPr>
          <p:nvPr/>
        </p:nvCxnSpPr>
        <p:spPr>
          <a:xfrm>
            <a:off x="6705600" y="1378846"/>
            <a:ext cx="0" cy="387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8001000" y="173637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562600" y="2493107"/>
            <a:ext cx="3276600" cy="44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MPG Unrolling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96" idx="2"/>
          </p:cNvCxnSpPr>
          <p:nvPr/>
        </p:nvCxnSpPr>
        <p:spPr>
          <a:xfrm>
            <a:off x="6705600" y="2135740"/>
            <a:ext cx="0" cy="357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102" idx="2"/>
          </p:cNvCxnSpPr>
          <p:nvPr/>
        </p:nvCxnSpPr>
        <p:spPr>
          <a:xfrm>
            <a:off x="8420100" y="2105705"/>
            <a:ext cx="0" cy="387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" name="TextBox 109"/>
          <p:cNvSpPr txBox="1"/>
          <p:nvPr/>
        </p:nvSpPr>
        <p:spPr>
          <a:xfrm>
            <a:off x="6445827" y="324048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Unrolled MPG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05" idx="2"/>
            <a:endCxn id="110" idx="0"/>
          </p:cNvCxnSpPr>
          <p:nvPr/>
        </p:nvCxnSpPr>
        <p:spPr>
          <a:xfrm>
            <a:off x="7200900" y="2935666"/>
            <a:ext cx="6927" cy="304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Rectangle 113"/>
          <p:cNvSpPr/>
          <p:nvPr/>
        </p:nvSpPr>
        <p:spPr>
          <a:xfrm>
            <a:off x="5562600" y="3913908"/>
            <a:ext cx="16383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VMP Execution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7353300" y="3919103"/>
            <a:ext cx="17145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Gibbs Execution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10" idx="2"/>
            <a:endCxn id="114" idx="0"/>
          </p:cNvCxnSpPr>
          <p:nvPr/>
        </p:nvCxnSpPr>
        <p:spPr>
          <a:xfrm flipH="1">
            <a:off x="6381750" y="3609821"/>
            <a:ext cx="826077" cy="304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Straight Arrow Connector 118"/>
          <p:cNvCxnSpPr>
            <a:stCxn id="110" idx="2"/>
            <a:endCxn id="184" idx="0"/>
          </p:cNvCxnSpPr>
          <p:nvPr/>
        </p:nvCxnSpPr>
        <p:spPr>
          <a:xfrm>
            <a:off x="7207827" y="3609821"/>
            <a:ext cx="1002723" cy="30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" name="TextBox 119"/>
          <p:cNvSpPr txBox="1"/>
          <p:nvPr/>
        </p:nvSpPr>
        <p:spPr>
          <a:xfrm>
            <a:off x="5562600" y="4563977"/>
            <a:ext cx="164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istribution 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471064" y="456953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istribution 2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410200" y="5191528"/>
            <a:ext cx="3657600" cy="33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User defined performance evaluation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0" idx="2"/>
          </p:cNvCxnSpPr>
          <p:nvPr/>
        </p:nvCxnSpPr>
        <p:spPr>
          <a:xfrm>
            <a:off x="6385214" y="4933309"/>
            <a:ext cx="0" cy="25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127"/>
          <p:cNvCxnSpPr>
            <a:stCxn id="114" idx="2"/>
            <a:endCxn id="120" idx="0"/>
          </p:cNvCxnSpPr>
          <p:nvPr/>
        </p:nvCxnSpPr>
        <p:spPr>
          <a:xfrm>
            <a:off x="6381750" y="4294908"/>
            <a:ext cx="3464" cy="269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84" idx="2"/>
            <a:endCxn id="121" idx="0"/>
          </p:cNvCxnSpPr>
          <p:nvPr/>
        </p:nvCxnSpPr>
        <p:spPr>
          <a:xfrm>
            <a:off x="8210550" y="4300103"/>
            <a:ext cx="3464" cy="26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" name="Straight Arrow Connector 203"/>
          <p:cNvCxnSpPr>
            <a:stCxn id="121" idx="2"/>
          </p:cNvCxnSpPr>
          <p:nvPr/>
        </p:nvCxnSpPr>
        <p:spPr>
          <a:xfrm>
            <a:off x="8214014" y="4938867"/>
            <a:ext cx="0" cy="252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1" name="Rectangle 140"/>
          <p:cNvSpPr/>
          <p:nvPr/>
        </p:nvSpPr>
        <p:spPr>
          <a:xfrm>
            <a:off x="5413664" y="5758977"/>
            <a:ext cx="3657600" cy="356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Continue the better one</a:t>
            </a:r>
            <a:endParaRPr lang="en-US" dirty="0"/>
          </a:p>
        </p:txBody>
      </p:sp>
      <p:cxnSp>
        <p:nvCxnSpPr>
          <p:cNvPr id="143" name="Straight Arrow Connector 142"/>
          <p:cNvCxnSpPr>
            <a:stCxn id="122" idx="2"/>
            <a:endCxn id="141" idx="0"/>
          </p:cNvCxnSpPr>
          <p:nvPr/>
        </p:nvCxnSpPr>
        <p:spPr>
          <a:xfrm>
            <a:off x="7239000" y="5529963"/>
            <a:ext cx="3464" cy="229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TextBox 144"/>
          <p:cNvSpPr txBox="1"/>
          <p:nvPr/>
        </p:nvSpPr>
        <p:spPr>
          <a:xfrm>
            <a:off x="6345383" y="64008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distribution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41" idx="2"/>
            <a:endCxn id="145" idx="0"/>
          </p:cNvCxnSpPr>
          <p:nvPr/>
        </p:nvCxnSpPr>
        <p:spPr>
          <a:xfrm flipH="1">
            <a:off x="7240733" y="6115732"/>
            <a:ext cx="1731" cy="28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899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Zhuoyue</dc:creator>
  <cp:lastModifiedBy>Zhao Zhuoyue</cp:lastModifiedBy>
  <cp:revision>91</cp:revision>
  <cp:lastPrinted>2015-09-11T01:16:29Z</cp:lastPrinted>
  <dcterms:created xsi:type="dcterms:W3CDTF">2015-09-09T03:41:34Z</dcterms:created>
  <dcterms:modified xsi:type="dcterms:W3CDTF">2015-09-11T01:16:31Z</dcterms:modified>
</cp:coreProperties>
</file>