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#samples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31F5-4846-B027-A11B6D03F99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31F5-4846-B027-A11B6D03F99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2-31F5-4846-B027-A11B6D03F99E}"/>
              </c:ext>
            </c:extLst>
          </c:dPt>
          <c:dLbls>
            <c:dLbl>
              <c:idx val="0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1" i="0" u="none" strike="noStrike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45CA31CE-DC7D-4CA4-ADC4-F3717FC8BC1A}" type="VALUE">
                      <a:rPr lang="en-US" altLang="zh-CN" smtClean="0"/>
                      <a:pPr>
                        <a:defRPr sz="1600">
                          <a:solidFill>
                            <a:schemeClr val="tx1"/>
                          </a:solidFill>
                        </a:defRPr>
                      </a:pPr>
                      <a:t>[值]</a:t>
                    </a:fld>
                    <a:endParaRPr lang="en-US" altLang="zh-CN" baseline="0" dirty="0"/>
                  </a:p>
                  <a:p>
                    <a:pPr>
                      <a:defRPr sz="1600">
                        <a:solidFill>
                          <a:schemeClr val="tx1"/>
                        </a:solidFill>
                      </a:defRPr>
                    </a:pPr>
                    <a:fld id="{1901034A-85AC-435E-A2C1-8F7E9066BD78}" type="PERCENTAGE">
                      <a:rPr lang="en-US" altLang="zh-CN" baseline="0" smtClean="0"/>
                      <a:pPr>
                        <a:defRPr sz="1600">
                          <a:solidFill>
                            <a:schemeClr val="tx1"/>
                          </a:solidFill>
                        </a:defRPr>
                      </a:pPr>
                      <a:t>[百分比]</a:t>
                    </a:fld>
                    <a:endParaRPr lang="zh-CN" altLang="en-US"/>
                  </a:p>
                </c:rich>
              </c:tx>
              <c:numFmt formatCode="0.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1F5-4846-B027-A11B6D03F99E}"/>
                </c:ext>
              </c:extLst>
            </c:dLbl>
            <c:dLbl>
              <c:idx val="1"/>
              <c:layout>
                <c:manualLayout>
                  <c:x val="-4.5164934869533893E-2"/>
                  <c:y val="4.7826906409720031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600" b="1" i="0" u="none" strike="noStrike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CC706E54-619A-4C76-B34E-EE9DFD15C4BA}" type="VALUE">
                      <a:rPr lang="en-US" altLang="zh-CN" sz="1600" smtClean="0">
                        <a:solidFill>
                          <a:schemeClr val="tx1"/>
                        </a:solidFill>
                      </a:rPr>
                      <a:pPr>
                        <a:defRPr sz="1600">
                          <a:solidFill>
                            <a:schemeClr val="tx1"/>
                          </a:solidFill>
                        </a:defRPr>
                      </a:pPr>
                      <a:t>[值]</a:t>
                    </a:fld>
                    <a:endParaRPr lang="en-US" altLang="zh-CN" sz="1600" baseline="0" dirty="0">
                      <a:solidFill>
                        <a:schemeClr val="tx1"/>
                      </a:solidFill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</a:defRPr>
                    </a:pPr>
                    <a:fld id="{D929362F-0B62-43AB-ADD9-BA0599A5899C}" type="PERCENTAGE">
                      <a:rPr lang="en-US" altLang="zh-CN" sz="1600" baseline="0" smtClean="0">
                        <a:solidFill>
                          <a:schemeClr val="tx1"/>
                        </a:solidFill>
                      </a:rPr>
                      <a:pPr>
                        <a:defRPr sz="1600">
                          <a:solidFill>
                            <a:schemeClr val="tx1"/>
                          </a:solidFill>
                        </a:defRPr>
                      </a:pPr>
                      <a:t>[百分比]</a:t>
                    </a:fld>
                    <a:endParaRPr lang="zh-CN" altLang="en-US"/>
                  </a:p>
                </c:rich>
              </c:tx>
              <c:numFmt formatCode="0.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6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6869342403421342"/>
                      <c:h val="0.13992409742629555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1F5-4846-B027-A11B6D03F99E}"/>
                </c:ext>
              </c:extLst>
            </c:dLbl>
            <c:dLbl>
              <c:idx val="2"/>
              <c:layout>
                <c:manualLayout>
                  <c:x val="0.13369522498164857"/>
                  <c:y val="4.8957572494884208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1" i="0" u="none" strike="noStrike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A92AA67F-D909-4AA8-8D3B-46514A245241}" type="VALUE">
                      <a:rPr lang="en-US" altLang="zh-CN" smtClean="0"/>
                      <a:pPr>
                        <a:defRPr sz="1600">
                          <a:solidFill>
                            <a:schemeClr val="tx1"/>
                          </a:solidFill>
                        </a:defRPr>
                      </a:pPr>
                      <a:t>[值]</a:t>
                    </a:fld>
                    <a:endParaRPr lang="en-US" altLang="zh-CN" baseline="0" dirty="0"/>
                  </a:p>
                  <a:p>
                    <a:pPr>
                      <a:defRPr sz="1600">
                        <a:solidFill>
                          <a:schemeClr val="tx1"/>
                        </a:solidFill>
                      </a:defRPr>
                    </a:pPr>
                    <a:fld id="{052EEA4F-8282-4129-A7EA-C4A6704BF726}" type="PERCENTAGE">
                      <a:rPr lang="en-US" altLang="zh-CN" baseline="0" smtClean="0"/>
                      <a:pPr>
                        <a:defRPr sz="1600">
                          <a:solidFill>
                            <a:schemeClr val="tx1"/>
                          </a:solidFill>
                        </a:defRPr>
                      </a:pPr>
                      <a:t>[百分比]</a:t>
                    </a:fld>
                    <a:endParaRPr lang="zh-CN" altLang="en-US"/>
                  </a:p>
                </c:rich>
              </c:tx>
              <c:numFmt formatCode="0.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31F5-4846-B027-A11B6D03F99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#words=2</c:v>
                </c:pt>
                <c:pt idx="1">
                  <c:v>#words=3</c:v>
                </c:pt>
                <c:pt idx="2">
                  <c:v>#words&gt;=4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3796692</c:v>
                </c:pt>
                <c:pt idx="1">
                  <c:v>271607</c:v>
                </c:pt>
                <c:pt idx="2">
                  <c:v>12862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1F5-4846-B027-A11B6D03F99E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7854136935836118"/>
          <c:y val="0.46333566400585041"/>
          <c:w val="0.26355475108170828"/>
          <c:h val="0.1678552259637516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2-D8A2-4748-BE6F-2A120A50A87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D8A2-4748-BE6F-2A120A50A87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D8A2-4748-BE6F-2A120A50A87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4-D8A2-4748-BE6F-2A120A50A87F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D8A2-4748-BE6F-2A120A50A87F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BB7DCFF6-518E-44C3-BE74-C4F1A90DBB5F}" type="VALUE">
                      <a:rPr lang="en-US" altLang="zh-CN" smtClean="0"/>
                      <a:pPr/>
                      <a:t>[值]</a:t>
                    </a:fld>
                    <a:endParaRPr lang="en-US" altLang="zh-CN" baseline="0"/>
                  </a:p>
                  <a:p>
                    <a:fld id="{D9B4B26A-30F5-49DF-ACAC-B01EF5EBE852}" type="PERCENTAGE">
                      <a:rPr lang="en-US" altLang="zh-CN" baseline="0" smtClean="0"/>
                      <a:pPr/>
                      <a:t>[百分比]</a:t>
                    </a:fld>
                    <a:endParaRPr lang="zh-CN" altLang="en-US"/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D8A2-4748-BE6F-2A120A50A87F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80774C97-7438-4C86-A451-4A34BC413497}" type="VALUE">
                      <a:rPr lang="en-US" altLang="zh-CN" smtClean="0"/>
                      <a:pPr/>
                      <a:t>[值]</a:t>
                    </a:fld>
                    <a:endParaRPr lang="en-US" altLang="zh-CN" baseline="0"/>
                  </a:p>
                  <a:p>
                    <a:fld id="{F08B7D24-0767-40AB-BB80-2C993C66462F}" type="PERCENTAGE">
                      <a:rPr lang="en-US" altLang="zh-CN" baseline="0" smtClean="0"/>
                      <a:pPr/>
                      <a:t>[百分比]</a:t>
                    </a:fld>
                    <a:endParaRPr lang="zh-CN" altLang="en-US"/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D8A2-4748-BE6F-2A120A50A87F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4F3AB50A-EDBC-42EC-8BA4-0892666E0E5F}" type="VALUE">
                      <a:rPr lang="en-US" altLang="zh-CN" smtClean="0"/>
                      <a:pPr/>
                      <a:t>[值]</a:t>
                    </a:fld>
                    <a:endParaRPr lang="en-US" altLang="zh-CN" baseline="0"/>
                  </a:p>
                  <a:p>
                    <a:fld id="{2DADCD60-FA78-4345-A7A5-6BF976F7CA3F}" type="PERCENTAGE">
                      <a:rPr lang="en-US" altLang="zh-CN" baseline="0" smtClean="0"/>
                      <a:pPr/>
                      <a:t>[百分比]</a:t>
                    </a:fld>
                    <a:endParaRPr lang="zh-CN" altLang="en-US"/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D8A2-4748-BE6F-2A120A50A87F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CC24972A-9ADC-4E81-932F-97B76C1452D6}" type="VALUE">
                      <a:rPr lang="en-US" altLang="zh-CN" smtClean="0"/>
                      <a:pPr/>
                      <a:t>[值]</a:t>
                    </a:fld>
                    <a:endParaRPr lang="en-US" altLang="zh-CN" baseline="0" dirty="0"/>
                  </a:p>
                  <a:p>
                    <a:fld id="{68C9F0FF-F59A-41B0-BC3E-F527E123664D}" type="PERCENTAGE">
                      <a:rPr lang="en-US" altLang="zh-CN" baseline="0" smtClean="0"/>
                      <a:pPr/>
                      <a:t>[百分比]</a:t>
                    </a:fld>
                    <a:endParaRPr lang="zh-CN" altLang="en-US"/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D8A2-4748-BE6F-2A120A50A87F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7D541B8B-91C6-4557-9D77-5FACDD20DCED}" type="VALUE">
                      <a:rPr lang="en-US" altLang="zh-CN" smtClean="0"/>
                      <a:pPr/>
                      <a:t>[值]</a:t>
                    </a:fld>
                    <a:endParaRPr lang="en-US" altLang="zh-CN" baseline="0"/>
                  </a:p>
                  <a:p>
                    <a:fld id="{CA3F315A-892E-42E8-BB2F-5F1BFC791A99}" type="PERCENTAGE">
                      <a:rPr lang="en-US" altLang="zh-CN" baseline="0" smtClean="0"/>
                      <a:pPr/>
                      <a:t>[百分比]</a:t>
                    </a:fld>
                    <a:endParaRPr lang="zh-CN" altLang="en-US"/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D8A2-4748-BE6F-2A120A50A87F}"/>
                </c:ext>
              </c:extLst>
            </c:dLbl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#chars&lt;=3</c:v>
                </c:pt>
                <c:pt idx="1">
                  <c:v>#chars=4</c:v>
                </c:pt>
                <c:pt idx="2">
                  <c:v>#chars=5</c:v>
                </c:pt>
                <c:pt idx="3">
                  <c:v>#chars=6</c:v>
                </c:pt>
                <c:pt idx="4">
                  <c:v>#chars&gt;=7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194076</c:v>
                </c:pt>
                <c:pt idx="1">
                  <c:v>1444203</c:v>
                </c:pt>
                <c:pt idx="2">
                  <c:v>1826012</c:v>
                </c:pt>
                <c:pt idx="3">
                  <c:v>516245</c:v>
                </c:pt>
                <c:pt idx="4">
                  <c:v>100518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8A2-4748-BE6F-2A120A50A87F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9990020336745606"/>
          <c:y val="0.40738392201793322"/>
          <c:w val="0.23990583832243353"/>
          <c:h val="0.2797587099395860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A1EA57-2F9D-4267-862A-D8D4D325D5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0C0A1AA-5326-4855-8F6A-4A3F3C057B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60E4A1-BB5F-48FF-B334-3858FF5AC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22895-7F44-47C0-AF1D-63E03B06F537}" type="datetimeFigureOut">
              <a:rPr lang="zh-CN" altLang="en-US" smtClean="0"/>
              <a:t>2019/10/13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81474F-3292-4B35-A2FA-FFE98C799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DA644E-9F10-46DD-A6E9-F1E8D12D4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CD50B-236A-4650-BE77-B863CB2B89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5775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670046-2AC0-4AA7-8F65-7CE9F5C0A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34FA7CE-90FD-458F-8D7A-6BF6D107F3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567012-4493-40E7-AB32-16B3FE752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22895-7F44-47C0-AF1D-63E03B06F537}" type="datetimeFigureOut">
              <a:rPr lang="zh-CN" altLang="en-US" smtClean="0"/>
              <a:t>2019/10/13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B7F084-90FD-478F-9A7C-709D7B8FF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7D1072-ACA2-4CBF-8227-FE8F7A440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CD50B-236A-4650-BE77-B863CB2B89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0086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0B8E204-2E63-49AC-B1AD-67492D1F24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87AAB1D-E7C1-4C5B-94CF-602101F571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F7B8B5-5614-44D8-B233-A9F427E10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22895-7F44-47C0-AF1D-63E03B06F537}" type="datetimeFigureOut">
              <a:rPr lang="zh-CN" altLang="en-US" smtClean="0"/>
              <a:t>2019/10/13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DA341B-02DD-42A9-BA9E-426A2170F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2B5E6D-344A-4CD2-9379-2ED08A9F2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CD50B-236A-4650-BE77-B863CB2B89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2621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D1285C-B84E-4928-8133-D18572F3F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D4D24E-DEEE-48D0-AEE8-157C7C560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B816F1-DC96-47BA-94E6-450F84A1B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22895-7F44-47C0-AF1D-63E03B06F537}" type="datetimeFigureOut">
              <a:rPr lang="zh-CN" altLang="en-US" smtClean="0"/>
              <a:t>2019/10/13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A1B66D-8074-4C69-BA14-648069B7A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76FA9B-1559-46F9-8055-0560DF58D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CD50B-236A-4650-BE77-B863CB2B89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5757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5D76E6-D659-4723-A6AF-1A09DFAC8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286A7A-5893-438C-9595-65370E9D44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A183E5-CF69-4357-B682-2739BD9A3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22895-7F44-47C0-AF1D-63E03B06F537}" type="datetimeFigureOut">
              <a:rPr lang="zh-CN" altLang="en-US" smtClean="0"/>
              <a:t>2019/10/13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BB646B-F655-4DEA-83C6-ADA078E4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C0576B-8C62-4DDE-B627-CDB42953E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CD50B-236A-4650-BE77-B863CB2B89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809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B54A03-9440-4206-8251-332AAF0A1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A14580-4280-4CD8-9D90-60EBEA6E16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1CD00B7-850D-4C7A-9308-75663E7358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58F6CD-2ECD-45B8-8FD1-316EDB510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22895-7F44-47C0-AF1D-63E03B06F537}" type="datetimeFigureOut">
              <a:rPr lang="zh-CN" altLang="en-US" smtClean="0"/>
              <a:t>2019/10/13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27DF2B-7520-4F28-9631-D33362821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D64C7A8-CBCF-4587-AFB0-ED40BD90A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CD50B-236A-4650-BE77-B863CB2B89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256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3C9223-3B7E-4C9F-846B-E2FB35A0A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F00249-297C-4CD9-8CF3-306B348B8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F062833-0B90-40A7-8952-5FAAAC0209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728563F-1E74-4CF3-81A3-A29A2B74E4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D433675-2A9A-4140-B413-D2A27364A7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5FD6B2D-BF6D-4AD5-AA9C-48D0494E5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22895-7F44-47C0-AF1D-63E03B06F537}" type="datetimeFigureOut">
              <a:rPr lang="zh-CN" altLang="en-US" smtClean="0"/>
              <a:t>2019/10/13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10EB267-00E8-4486-AE9E-83208152E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99A2C5D-5CCE-4075-88D8-FC1F132F4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CD50B-236A-4650-BE77-B863CB2B89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3128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B27FB1-DAB7-4361-8522-93B6A0838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9625631-1D0D-4836-B63A-8A8D3C6F4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22895-7F44-47C0-AF1D-63E03B06F537}" type="datetimeFigureOut">
              <a:rPr lang="zh-CN" altLang="en-US" smtClean="0"/>
              <a:t>2019/10/13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CFEAC08-DB66-456B-A803-6D774546B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DC696B8-A77E-4236-861B-F01B72057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CD50B-236A-4650-BE77-B863CB2B89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3674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3428CF7-F846-489A-8F24-C511C691C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22895-7F44-47C0-AF1D-63E03B06F537}" type="datetimeFigureOut">
              <a:rPr lang="zh-CN" altLang="en-US" smtClean="0"/>
              <a:t>2019/10/13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306BBA0-F829-48C5-80BB-A95151802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64DA30E-E5A4-4641-B5CF-8B2FA12C1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CD50B-236A-4650-BE77-B863CB2B89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417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72ED30-B296-4D6C-A4FE-4E35F2A85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B2AEB8-C17F-4997-8629-46A0A662B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370E5EF-C950-4C42-9CE8-1F0661099E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8FCE88-B43C-45A2-B9AD-6CAEA64E9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22895-7F44-47C0-AF1D-63E03B06F537}" type="datetimeFigureOut">
              <a:rPr lang="zh-CN" altLang="en-US" smtClean="0"/>
              <a:t>2019/10/13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487C612-21E7-4D12-9D66-8F5211B31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5EF061-02B7-446D-AA26-4C8CC8067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CD50B-236A-4650-BE77-B863CB2B89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6219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04BB72-777C-42C5-A93C-B35FA40A5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DE031B1-104C-4CC6-963F-B2192858E4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BAD7859-3DF4-4926-88B2-99E68B49EB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53ED2B-89B0-46EE-9EBC-5D0B1E1FD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22895-7F44-47C0-AF1D-63E03B06F537}" type="datetimeFigureOut">
              <a:rPr lang="zh-CN" altLang="en-US" smtClean="0"/>
              <a:t>2019/10/13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84086F-5226-483C-BA57-FF4E7DFDF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45E23DF-00B1-4FAD-AE76-E948E5571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CD50B-236A-4650-BE77-B863CB2B89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589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6E7EC46-42ED-47F7-8CDE-CF9A147E9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414D7E-FDE7-4CEE-9B41-B6DC17E4B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495BC2-A5FC-4728-B162-553E6703B6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22895-7F44-47C0-AF1D-63E03B06F537}" type="datetimeFigureOut">
              <a:rPr lang="zh-CN" altLang="en-US" smtClean="0"/>
              <a:t>2019/10/13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730C70-6CA4-4F28-A0C1-3CCB83F0D7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3C4847-B823-474B-AB9C-ABED995AD3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CD50B-236A-4650-BE77-B863CB2B89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0099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81E5CFD9-C2B2-4E92-A630-93376F0FC2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963091"/>
              </p:ext>
            </p:extLst>
          </p:nvPr>
        </p:nvGraphicFramePr>
        <p:xfrm>
          <a:off x="6096000" y="464476"/>
          <a:ext cx="5696585" cy="57933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图表 7">
            <a:extLst>
              <a:ext uri="{FF2B5EF4-FFF2-40B4-BE49-F238E27FC236}">
                <a16:creationId xmlns:a16="http://schemas.microsoft.com/office/drawing/2014/main" id="{1BD32D1A-EDA7-44C6-B012-8F7E650EF3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46774011"/>
              </p:ext>
            </p:extLst>
          </p:nvPr>
        </p:nvGraphicFramePr>
        <p:xfrm>
          <a:off x="612775" y="640820"/>
          <a:ext cx="5696585" cy="55763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65489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16</Words>
  <Application>Microsoft Office PowerPoint</Application>
  <PresentationFormat>宽屏</PresentationFormat>
  <Paragraphs>16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mx z</dc:creator>
  <cp:lastModifiedBy>mx z</cp:lastModifiedBy>
  <cp:revision>5</cp:revision>
  <dcterms:created xsi:type="dcterms:W3CDTF">2019-07-30T13:21:53Z</dcterms:created>
  <dcterms:modified xsi:type="dcterms:W3CDTF">2019-10-13T06:39:42Z</dcterms:modified>
</cp:coreProperties>
</file>