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9D94C-B03B-4EDB-935A-91785D162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18106D-71D4-42EF-8F2C-BE54CF37C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4B81E-5BAC-43B0-969B-04C38459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70F8C-5D46-461A-B424-96E0E838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4E96C-6188-44F1-8E67-CC45A289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1DB66-62FC-4541-9414-A5D3BD59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C60FB-F087-49D8-932F-B36D1E062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3A7EE-9E7B-4B32-856A-E2214541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D8670-0E3A-4ED5-936E-18A02B2E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21E8E-0483-406A-96B0-A51FB625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6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2DAE85-5F87-45DA-891F-5333B3DF2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D27858-4F0C-49E0-9A90-2D42ADF54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7F0DA-2BD6-4A08-912A-68FBEAC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2301E-16BB-41A4-B598-5456F6D8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6089A-55B6-4F62-9D5F-0D659B61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7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F1234-7072-476F-8085-2F2214A5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9B5B8-EEC9-4133-9F5F-9A07DCADA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FDD48-DBC2-4712-9740-CE8FA2A9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9A6AE-4AAB-437D-AF28-DBF093FF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A98A8-05F5-4A3E-8E22-A58DE8E9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E02E3-D448-4B83-9D7D-B8210E60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C0B76-4CFA-48A7-96A2-EA58E6CC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44866-A822-44B2-BDA1-97C5F1BF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B5A40-9793-4E48-AAD6-5637605C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866E5-E1CE-4EC9-874E-E1AB1556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3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B65C-120A-4EC8-9694-601BE71C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86593-8276-474F-ABF7-179D78F5D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1CE62F-385F-4F24-8C9C-374CD1B54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52063-5C57-42D1-865E-B5220B58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56AF9-6FDE-459A-9B25-0577DAD2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855FC-A8CB-412B-AE15-345D9E65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9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E72AA-FF96-47DC-B9E0-4DE04743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A8218-3BBF-4BFE-9D4A-16928C997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D97B0-E666-4CDC-87B2-7646454D1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1EC5E-492A-4726-B255-E3DD0562B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3AE1D6-CFBE-481B-88E9-256931F6D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08C8C-CBBC-4547-8858-D83CF621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E7044F-E5C8-44A3-BC00-A1EBFBA8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D784C8-FC31-4DAD-A27F-637F1362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95E2A-EBB7-4333-9275-DA3EAC05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5E91B5-19F7-40A8-AA1B-C1FAC1EB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E5AD4A-AE6C-4335-A5C7-BB8F00CA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39992-EEF4-41B9-A340-D7C85BA1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5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98C3DD-31DE-4E42-95F2-D05B452C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DC5FA4-0B37-4F8A-A888-D980763D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EDA95-AD4E-4A5C-AC2B-AAF04A72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3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A17DC-7B02-4E6D-936A-2BAE1A73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746D5-A7D2-48AC-AAAC-CA6B17652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0036B-4C4A-4F35-8922-924F91AF3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18FCE-9086-4F61-B61C-65AAA0F6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52760-C09E-4DEF-BD5A-B0DDDD5D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7D861-96C0-4C59-A4F9-C75BA3B3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0D5E-55BC-42B5-ACC6-70D6344D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DB4D37-1E20-4219-A095-7E531BCB4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D2C090-BE39-466F-8E37-0F4898FA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F94DC-D964-4952-A863-6B72A881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1683-F6CA-4932-9F21-860A2937DC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EC15DC-DF6B-4865-81F5-B7392020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43DBD-D10E-43A3-A9E4-52F4723A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1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84F415-CC2A-4464-BCA2-916ED8F3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5C7DDC-225A-48A3-B770-617798E4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99612-2DB4-45DC-B656-AF3878D50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1683-F6CA-4932-9F21-860A2937DC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43829-AC44-42FD-985B-C398EAF48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EB49C-C1CE-42B6-8439-7299EB628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0919-FD1E-45A3-AFC5-A0E27E3D7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6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1ECAAA-394D-49A2-957F-C8BB92BD5077}"/>
              </a:ext>
            </a:extLst>
          </p:cNvPr>
          <p:cNvSpPr/>
          <p:nvPr/>
        </p:nvSpPr>
        <p:spPr>
          <a:xfrm>
            <a:off x="1904999" y="4676775"/>
            <a:ext cx="3667126" cy="213360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Raw Query Data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Adidas gym shoes </a:t>
            </a:r>
            <a:r>
              <a:rPr lang="en-US" altLang="zh-CN" sz="1600" dirty="0"/>
              <a:t>(Adidas</a:t>
            </a:r>
            <a:r>
              <a:rPr lang="zh-CN" altLang="en-US" sz="1600" dirty="0"/>
              <a:t>球鞋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children blue dress </a:t>
            </a:r>
            <a:r>
              <a:rPr lang="en-US" altLang="zh-CN" sz="1600" dirty="0"/>
              <a:t>(</a:t>
            </a:r>
            <a:r>
              <a:rPr lang="zh-CN" altLang="en-US" sz="1600" dirty="0"/>
              <a:t>儿童蓝色连衣裙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600" dirty="0"/>
              <a:t>……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children sexy dress </a:t>
            </a:r>
            <a:r>
              <a:rPr lang="en-US" altLang="zh-CN" sz="1600" dirty="0"/>
              <a:t>(</a:t>
            </a:r>
            <a:r>
              <a:rPr lang="zh-CN" altLang="en-US" sz="1600" dirty="0"/>
              <a:t>儿童性感连衣裙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3D printer </a:t>
            </a:r>
            <a:r>
              <a:rPr lang="en-US" altLang="zh-CN" sz="1600" dirty="0"/>
              <a:t>(3</a:t>
            </a:r>
            <a:r>
              <a:rPr lang="zh-CN" altLang="en-US" sz="1600" dirty="0"/>
              <a:t>维打印机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600" dirty="0"/>
              <a:t>……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children cute dress </a:t>
            </a:r>
            <a:r>
              <a:rPr lang="en-US" altLang="zh-CN" sz="1600" dirty="0"/>
              <a:t>(</a:t>
            </a:r>
            <a:r>
              <a:rPr lang="zh-CN" altLang="en-US" sz="1600" dirty="0"/>
              <a:t>儿童可爱连衣裙</a:t>
            </a:r>
            <a:r>
              <a:rPr lang="en-US" altLang="zh-CN" sz="1600" dirty="0"/>
              <a:t>)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886322-5636-4668-8819-F4E266CC712F}"/>
              </a:ext>
            </a:extLst>
          </p:cNvPr>
          <p:cNvSpPr/>
          <p:nvPr/>
        </p:nvSpPr>
        <p:spPr>
          <a:xfrm>
            <a:off x="1924049" y="2695574"/>
            <a:ext cx="3648076" cy="1762125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Preprocessing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children blue dress </a:t>
            </a:r>
            <a:r>
              <a:rPr lang="en-US" altLang="zh-CN" sz="1600" dirty="0"/>
              <a:t>(</a:t>
            </a:r>
            <a:r>
              <a:rPr lang="zh-CN" altLang="en-US" sz="1600" dirty="0"/>
              <a:t>儿童蓝色连衣裙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600" dirty="0"/>
              <a:t>……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children sexy dress </a:t>
            </a:r>
            <a:r>
              <a:rPr lang="en-US" altLang="zh-CN" sz="1600" dirty="0"/>
              <a:t>(</a:t>
            </a:r>
            <a:r>
              <a:rPr lang="zh-CN" altLang="en-US" sz="1600" dirty="0"/>
              <a:t>儿童性感连衣裙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600" dirty="0"/>
              <a:t>……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children cute dress </a:t>
            </a:r>
            <a:r>
              <a:rPr lang="en-US" altLang="zh-CN" sz="1600" dirty="0"/>
              <a:t>(</a:t>
            </a:r>
            <a:r>
              <a:rPr lang="zh-CN" altLang="en-US" sz="1600" dirty="0"/>
              <a:t>儿童可爱连衣裙</a:t>
            </a:r>
            <a:r>
              <a:rPr lang="en-US" altLang="zh-CN" sz="1600" dirty="0"/>
              <a:t>)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01CE7D6-E930-445D-86FA-210583A6176B}"/>
              </a:ext>
            </a:extLst>
          </p:cNvPr>
          <p:cNvSpPr/>
          <p:nvPr/>
        </p:nvSpPr>
        <p:spPr>
          <a:xfrm>
            <a:off x="1724024" y="47625"/>
            <a:ext cx="4219576" cy="242887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Rank using graph (score low-high)</a:t>
            </a:r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                            </a:t>
            </a:r>
            <a:r>
              <a:rPr lang="en-US" altLang="zh-CN" sz="1600" dirty="0">
                <a:solidFill>
                  <a:srgbClr val="0070C0"/>
                </a:solidFill>
              </a:rPr>
              <a:t>children sexy dress </a:t>
            </a:r>
          </a:p>
          <a:p>
            <a:pPr algn="r"/>
            <a:r>
              <a:rPr lang="en-US" altLang="zh-CN" sz="1600" dirty="0"/>
              <a:t>(</a:t>
            </a:r>
            <a:r>
              <a:rPr lang="zh-CN" altLang="en-US" sz="1600" dirty="0"/>
              <a:t>儿童性感连衣裙</a:t>
            </a:r>
            <a:r>
              <a:rPr lang="en-US" altLang="zh-CN" sz="1600" dirty="0"/>
              <a:t>)</a:t>
            </a:r>
          </a:p>
          <a:p>
            <a:pPr algn="r"/>
            <a:r>
              <a:rPr lang="en-US" altLang="zh-CN" sz="1600" dirty="0">
                <a:solidFill>
                  <a:srgbClr val="0070C0"/>
                </a:solidFill>
              </a:rPr>
              <a:t>children blue dress</a:t>
            </a:r>
          </a:p>
          <a:p>
            <a:pPr algn="r"/>
            <a:r>
              <a:rPr lang="zh-CN" altLang="en-US" sz="1600" dirty="0"/>
              <a:t>（儿童蓝色连衣裙</a:t>
            </a:r>
            <a:r>
              <a:rPr lang="en-US" altLang="zh-CN" sz="1600" dirty="0"/>
              <a:t>)</a:t>
            </a:r>
          </a:p>
          <a:p>
            <a:pPr algn="r"/>
            <a:r>
              <a:rPr lang="en-US" altLang="zh-CN" sz="1600" dirty="0">
                <a:solidFill>
                  <a:srgbClr val="0070C0"/>
                </a:solidFill>
              </a:rPr>
              <a:t>children cute dress</a:t>
            </a:r>
          </a:p>
          <a:p>
            <a:pPr algn="r"/>
            <a:r>
              <a:rPr lang="en-US" altLang="zh-CN" sz="1600" dirty="0"/>
              <a:t>(</a:t>
            </a:r>
            <a:r>
              <a:rPr lang="zh-CN" altLang="en-US" sz="1600" dirty="0"/>
              <a:t>儿童可爱连衣裙</a:t>
            </a:r>
            <a:r>
              <a:rPr lang="en-US" altLang="zh-CN" sz="1600" dirty="0"/>
              <a:t>)</a:t>
            </a:r>
            <a:endParaRPr lang="en-US" altLang="zh-CN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B49A1BE-E8EB-4C61-A352-2344AA5AD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709957"/>
            <a:ext cx="2136536" cy="1452218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393CF89A-70AA-4FF2-BF94-EC9D8C12D2D2}"/>
              </a:ext>
            </a:extLst>
          </p:cNvPr>
          <p:cNvGrpSpPr/>
          <p:nvPr/>
        </p:nvGrpSpPr>
        <p:grpSpPr>
          <a:xfrm>
            <a:off x="6596198" y="236464"/>
            <a:ext cx="3705226" cy="2000250"/>
            <a:chOff x="6762750" y="295275"/>
            <a:chExt cx="3705226" cy="200025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81D7AF0-6EF1-4284-A849-2B336D5EB0B1}"/>
                </a:ext>
              </a:extLst>
            </p:cNvPr>
            <p:cNvSpPr/>
            <p:nvPr/>
          </p:nvSpPr>
          <p:spPr>
            <a:xfrm>
              <a:off x="6762750" y="295275"/>
              <a:ext cx="3705226" cy="200025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Annotation by crowd sourcing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children sexy dress </a:t>
              </a:r>
            </a:p>
            <a:p>
              <a:pPr algn="ctr"/>
              <a:r>
                <a:rPr lang="en-US" altLang="zh-CN" sz="1600" dirty="0"/>
                <a:t>(</a:t>
              </a:r>
              <a:r>
                <a:rPr lang="zh-CN" altLang="en-US" sz="1600" dirty="0"/>
                <a:t>儿童性感连衣裙</a:t>
              </a:r>
              <a:r>
                <a:rPr lang="en-US" altLang="zh-CN" sz="1600" dirty="0"/>
                <a:t>)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children blue dress</a:t>
              </a:r>
            </a:p>
            <a:p>
              <a:pPr algn="ctr"/>
              <a:r>
                <a:rPr lang="zh-CN" altLang="en-US" sz="1600" dirty="0"/>
                <a:t>（儿童蓝色连衣裙</a:t>
              </a:r>
              <a:r>
                <a:rPr lang="en-US" altLang="zh-CN" sz="1600" dirty="0"/>
                <a:t>)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children cute dress</a:t>
              </a:r>
            </a:p>
            <a:p>
              <a:pPr algn="ctr"/>
              <a:r>
                <a:rPr lang="en-US" altLang="zh-CN" sz="1600" dirty="0"/>
                <a:t>(</a:t>
              </a:r>
              <a:r>
                <a:rPr lang="zh-CN" altLang="en-US" sz="1600" dirty="0"/>
                <a:t>儿童可爱连衣裙</a:t>
              </a:r>
              <a:r>
                <a:rPr lang="en-US" altLang="zh-CN" sz="1600" dirty="0"/>
                <a:t>)</a:t>
              </a: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E3FC1384-2E5E-4EB9-A296-BA701D966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4937" l="9052" r="100000"/>
                      </a14:imgEffect>
                    </a14:imgLayer>
                  </a14:imgProps>
                </a:ext>
              </a:extLst>
            </a:blip>
            <a:srcRect r="8142"/>
            <a:stretch/>
          </p:blipFill>
          <p:spPr>
            <a:xfrm>
              <a:off x="9610727" y="709957"/>
              <a:ext cx="411186" cy="45728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023CA650-6C5B-4180-939F-59EBEE07C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10727" y="1259621"/>
              <a:ext cx="416476" cy="341039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2BB66F5A-2AAE-450D-BA7C-81E32FC2E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28698" y="1794840"/>
              <a:ext cx="393215" cy="321991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98BFB56-2045-41C7-BCD2-B264FDE7F900}"/>
              </a:ext>
            </a:extLst>
          </p:cNvPr>
          <p:cNvGrpSpPr/>
          <p:nvPr/>
        </p:nvGrpSpPr>
        <p:grpSpPr>
          <a:xfrm>
            <a:off x="6541858" y="2653807"/>
            <a:ext cx="3862882" cy="1857376"/>
            <a:chOff x="6757494" y="2819400"/>
            <a:chExt cx="3862882" cy="1857376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AC47354-6CE3-406A-BE05-CEB057010196}"/>
                </a:ext>
              </a:extLst>
            </p:cNvPr>
            <p:cNvSpPr/>
            <p:nvPr/>
          </p:nvSpPr>
          <p:spPr>
            <a:xfrm>
              <a:off x="6757494" y="2819400"/>
              <a:ext cx="3862882" cy="1857376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Automatic generation</a:t>
              </a:r>
            </a:p>
            <a:p>
              <a:pPr algn="ctr"/>
              <a:endParaRPr lang="en-US" altLang="zh-CN" dirty="0"/>
            </a:p>
            <a:p>
              <a:r>
                <a:rPr lang="en-US" altLang="zh-CN" sz="1600" dirty="0">
                  <a:solidFill>
                    <a:srgbClr val="0070C0"/>
                  </a:solidFill>
                </a:rPr>
                <a:t>children sexy                      children cute</a:t>
              </a:r>
            </a:p>
            <a:p>
              <a:r>
                <a:rPr lang="en-US" altLang="zh-CN" sz="1600" dirty="0">
                  <a:solidFill>
                    <a:srgbClr val="0070C0"/>
                  </a:solidFill>
                </a:rPr>
                <a:t>dress                                              </a:t>
              </a:r>
              <a:r>
                <a:rPr lang="en-US" altLang="zh-CN" sz="1600" dirty="0" err="1">
                  <a:solidFill>
                    <a:srgbClr val="0070C0"/>
                  </a:solidFill>
                </a:rPr>
                <a:t>dress</a:t>
              </a:r>
              <a:endParaRPr lang="en-US" altLang="zh-CN" sz="1600" dirty="0">
                <a:solidFill>
                  <a:srgbClr val="0070C0"/>
                </a:solidFill>
              </a:endParaRPr>
            </a:p>
            <a:p>
              <a:r>
                <a:rPr lang="en-US" altLang="zh-CN" sz="1600" dirty="0"/>
                <a:t>(</a:t>
              </a:r>
              <a:r>
                <a:rPr lang="zh-CN" altLang="en-US" sz="1600" dirty="0"/>
                <a:t>儿童性感                               </a:t>
              </a:r>
              <a:r>
                <a:rPr lang="en-US" altLang="zh-CN" sz="1600" dirty="0"/>
                <a:t>(</a:t>
              </a:r>
              <a:r>
                <a:rPr lang="zh-CN" altLang="en-US" sz="1600" dirty="0"/>
                <a:t>儿童可爱</a:t>
              </a:r>
              <a:endParaRPr lang="en-US" altLang="zh-CN" sz="1600" dirty="0"/>
            </a:p>
            <a:p>
              <a:r>
                <a:rPr lang="zh-CN" altLang="en-US" sz="1600" dirty="0"/>
                <a:t>连衣裙</a:t>
              </a:r>
              <a:r>
                <a:rPr lang="en-US" altLang="zh-CN" sz="1600" dirty="0"/>
                <a:t>)                                       </a:t>
              </a:r>
              <a:r>
                <a:rPr lang="zh-CN" altLang="en-US" sz="1600" dirty="0"/>
                <a:t>连衣裙</a:t>
              </a:r>
              <a:r>
                <a:rPr lang="en-US" altLang="zh-CN" sz="1600" dirty="0"/>
                <a:t>)</a:t>
              </a:r>
              <a:endParaRPr lang="en-US" altLang="zh-CN" dirty="0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E69E251-7C14-41CD-8DF0-DB7ABE005BC0}"/>
                </a:ext>
              </a:extLst>
            </p:cNvPr>
            <p:cNvGrpSpPr/>
            <p:nvPr/>
          </p:nvGrpSpPr>
          <p:grpSpPr>
            <a:xfrm>
              <a:off x="8150989" y="3429000"/>
              <a:ext cx="1212151" cy="1119965"/>
              <a:chOff x="8216405" y="3059518"/>
              <a:chExt cx="1212151" cy="1119965"/>
            </a:xfrm>
          </p:grpSpPr>
          <p:sp>
            <p:nvSpPr>
              <p:cNvPr id="39" name="箭头: 下 38">
                <a:extLst>
                  <a:ext uri="{FF2B5EF4-FFF2-40B4-BE49-F238E27FC236}">
                    <a16:creationId xmlns:a16="http://schemas.microsoft.com/office/drawing/2014/main" id="{ACF03682-16D2-4422-ADF7-8233C8F08227}"/>
                  </a:ext>
                </a:extLst>
              </p:cNvPr>
              <p:cNvSpPr/>
              <p:nvPr/>
            </p:nvSpPr>
            <p:spPr>
              <a:xfrm rot="16200000">
                <a:off x="8552868" y="3683596"/>
                <a:ext cx="381000" cy="610773"/>
              </a:xfrm>
              <a:prstGeom prst="downArrow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0564C505-2BD2-41CA-97F3-328D57C2E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405" y="3059518"/>
                <a:ext cx="1212151" cy="823907"/>
              </a:xfrm>
              <a:prstGeom prst="rect">
                <a:avLst/>
              </a:prstGeom>
            </p:spPr>
          </p:pic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388BD92-8785-481F-9B0B-E61C3241E5CA}"/>
              </a:ext>
            </a:extLst>
          </p:cNvPr>
          <p:cNvGrpSpPr/>
          <p:nvPr/>
        </p:nvGrpSpPr>
        <p:grpSpPr>
          <a:xfrm>
            <a:off x="6446542" y="4929775"/>
            <a:ext cx="4053514" cy="1461068"/>
            <a:chOff x="6493290" y="4943826"/>
            <a:chExt cx="4053514" cy="1461068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CD4D8CA-3A8C-446E-8114-266B8D510BA8}"/>
                </a:ext>
              </a:extLst>
            </p:cNvPr>
            <p:cNvSpPr/>
            <p:nvPr/>
          </p:nvSpPr>
          <p:spPr>
            <a:xfrm>
              <a:off x="6493290" y="4943826"/>
              <a:ext cx="4053514" cy="1461068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Additional Verification</a:t>
              </a:r>
            </a:p>
            <a:p>
              <a:pPr algn="ctr"/>
              <a:r>
                <a:rPr lang="en-US" altLang="zh-CN" b="1" dirty="0"/>
                <a:t>by crowdsourcing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(children sexy dress , children cute dress)</a:t>
              </a:r>
            </a:p>
            <a:p>
              <a:pPr algn="ctr"/>
              <a:r>
                <a:rPr lang="en-US" altLang="zh-CN" sz="1600" dirty="0"/>
                <a:t>(</a:t>
              </a:r>
              <a:r>
                <a:rPr lang="zh-CN" altLang="en-US" sz="1600" dirty="0"/>
                <a:t>儿童性感连衣裙</a:t>
              </a:r>
              <a:r>
                <a:rPr lang="en-US" altLang="zh-CN" sz="1600" dirty="0"/>
                <a:t>, </a:t>
              </a:r>
              <a:r>
                <a:rPr lang="zh-CN" altLang="en-US" sz="1600"/>
                <a:t>儿童可爱连衣裙</a:t>
              </a:r>
              <a:r>
                <a:rPr lang="en-US" altLang="zh-CN" sz="1600" dirty="0"/>
                <a:t>)</a:t>
              </a:r>
            </a:p>
            <a:p>
              <a:pPr algn="r"/>
              <a:r>
                <a:rPr lang="en-US" altLang="zh-CN" sz="1600" b="1" dirty="0"/>
                <a:t>                   store in </a:t>
              </a:r>
              <a:r>
                <a:rPr lang="en-US" altLang="zh-CN" sz="1600" b="1" i="1" u="sng" dirty="0" err="1"/>
                <a:t>CoCo</a:t>
              </a:r>
              <a:endParaRPr lang="en-US" altLang="zh-CN" sz="1600" b="1" i="1" u="sng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71ED1E4-A8C8-4360-8F7C-63A05534D684}"/>
                </a:ext>
              </a:extLst>
            </p:cNvPr>
            <p:cNvGrpSpPr/>
            <p:nvPr/>
          </p:nvGrpSpPr>
          <p:grpSpPr>
            <a:xfrm>
              <a:off x="7027723" y="6041020"/>
              <a:ext cx="1998077" cy="363874"/>
              <a:chOff x="7456348" y="6041020"/>
              <a:chExt cx="1998077" cy="363874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500871F9-A155-4C6D-BF92-809A9BC0B9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4937" l="9052" r="100000"/>
                        </a14:imgEffect>
                      </a14:imgLayer>
                    </a14:imgProps>
                  </a:ext>
                </a:extLst>
              </a:blip>
              <a:srcRect r="8142"/>
              <a:stretch/>
            </p:blipFill>
            <p:spPr>
              <a:xfrm>
                <a:off x="7456348" y="6068447"/>
                <a:ext cx="302533" cy="336447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44C37239-A53A-4E3C-920B-057558C83F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4937" l="9052" r="100000"/>
                        </a14:imgEffect>
                      </a14:imgLayer>
                    </a14:imgProps>
                  </a:ext>
                </a:extLst>
              </a:blip>
              <a:srcRect r="8142"/>
              <a:stretch/>
            </p:blipFill>
            <p:spPr>
              <a:xfrm>
                <a:off x="7812713" y="6068447"/>
                <a:ext cx="302533" cy="336447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4E6A4449-4D88-46DF-8225-6DE12DEF85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4937" l="9052" r="100000"/>
                        </a14:imgEffect>
                      </a14:imgLayer>
                    </a14:imgProps>
                  </a:ext>
                </a:extLst>
              </a:blip>
              <a:srcRect r="8142"/>
              <a:stretch/>
            </p:blipFill>
            <p:spPr>
              <a:xfrm>
                <a:off x="8169078" y="6068446"/>
                <a:ext cx="302533" cy="336447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56ACE979-9E0F-46F4-88BF-F4875E9499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452556" y="6109488"/>
                <a:ext cx="310625" cy="254361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B3CCD331-5F1E-446F-AAC4-FB99DC668B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4937" l="9052" r="100000"/>
                        </a14:imgEffect>
                      </a14:imgLayer>
                    </a14:imgProps>
                  </a:ext>
                </a:extLst>
              </a:blip>
              <a:srcRect r="8142"/>
              <a:stretch/>
            </p:blipFill>
            <p:spPr>
              <a:xfrm>
                <a:off x="8782794" y="6041020"/>
                <a:ext cx="302533" cy="336447"/>
              </a:xfrm>
              <a:prstGeom prst="rect">
                <a:avLst/>
              </a:prstGeom>
            </p:spPr>
          </p:pic>
          <p:sp>
            <p:nvSpPr>
              <p:cNvPr id="50" name="箭头: 下 49">
                <a:extLst>
                  <a:ext uri="{FF2B5EF4-FFF2-40B4-BE49-F238E27FC236}">
                    <a16:creationId xmlns:a16="http://schemas.microsoft.com/office/drawing/2014/main" id="{11AAA0D5-6065-461F-AA61-2352DB1A60BF}"/>
                  </a:ext>
                </a:extLst>
              </p:cNvPr>
              <p:cNvSpPr/>
              <p:nvPr/>
            </p:nvSpPr>
            <p:spPr>
              <a:xfrm rot="16200000">
                <a:off x="9217420" y="6083154"/>
                <a:ext cx="182096" cy="291914"/>
              </a:xfrm>
              <a:prstGeom prst="downArrow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4" name="箭头: 右 53">
            <a:extLst>
              <a:ext uri="{FF2B5EF4-FFF2-40B4-BE49-F238E27FC236}">
                <a16:creationId xmlns:a16="http://schemas.microsoft.com/office/drawing/2014/main" id="{E4C2E38E-F503-4ACA-A16F-CD96DE1D549B}"/>
              </a:ext>
            </a:extLst>
          </p:cNvPr>
          <p:cNvSpPr/>
          <p:nvPr/>
        </p:nvSpPr>
        <p:spPr>
          <a:xfrm rot="16200000">
            <a:off x="3613461" y="4432021"/>
            <a:ext cx="269252" cy="235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5B2D90DE-7A54-4C8C-B354-1580FD4DC22D}"/>
              </a:ext>
            </a:extLst>
          </p:cNvPr>
          <p:cNvSpPr/>
          <p:nvPr/>
        </p:nvSpPr>
        <p:spPr>
          <a:xfrm rot="16200000">
            <a:off x="3613461" y="2443162"/>
            <a:ext cx="269252" cy="235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8F623D92-1BF7-4707-A60B-56A063E0C260}"/>
              </a:ext>
            </a:extLst>
          </p:cNvPr>
          <p:cNvSpPr/>
          <p:nvPr/>
        </p:nvSpPr>
        <p:spPr>
          <a:xfrm>
            <a:off x="5979404" y="1102891"/>
            <a:ext cx="580989" cy="202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EFE1B806-9017-4CDD-9742-168A7862DF75}"/>
              </a:ext>
            </a:extLst>
          </p:cNvPr>
          <p:cNvSpPr/>
          <p:nvPr/>
        </p:nvSpPr>
        <p:spPr>
          <a:xfrm rot="5400000">
            <a:off x="8310715" y="2319784"/>
            <a:ext cx="325167" cy="235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2E8E1230-29C6-4E03-B3E4-11EA942C8F4F}"/>
              </a:ext>
            </a:extLst>
          </p:cNvPr>
          <p:cNvSpPr/>
          <p:nvPr/>
        </p:nvSpPr>
        <p:spPr>
          <a:xfrm rot="5400000">
            <a:off x="8347861" y="4615806"/>
            <a:ext cx="337511" cy="2355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5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1ECAAA-394D-49A2-957F-C8BB92BD5077}"/>
              </a:ext>
            </a:extLst>
          </p:cNvPr>
          <p:cNvSpPr/>
          <p:nvPr/>
        </p:nvSpPr>
        <p:spPr>
          <a:xfrm>
            <a:off x="1904999" y="4676775"/>
            <a:ext cx="3667126" cy="213360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Raw Query Data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Adidas gym shoes </a:t>
            </a:r>
            <a:r>
              <a:rPr lang="en-US" altLang="zh-CN" sz="1600" dirty="0"/>
              <a:t>(Adidas</a:t>
            </a:r>
            <a:r>
              <a:rPr lang="zh-CN" altLang="en-US" sz="1600" dirty="0"/>
              <a:t>球鞋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children blue dress </a:t>
            </a:r>
            <a:r>
              <a:rPr lang="en-US" altLang="zh-CN" sz="1600" dirty="0"/>
              <a:t>(</a:t>
            </a:r>
            <a:r>
              <a:rPr lang="zh-CN" altLang="en-US" sz="1600" dirty="0"/>
              <a:t>儿童蓝色连衣裙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600" dirty="0"/>
              <a:t>……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children sexy dress </a:t>
            </a:r>
            <a:r>
              <a:rPr lang="en-US" altLang="zh-CN" sz="1600" dirty="0"/>
              <a:t>(</a:t>
            </a:r>
            <a:r>
              <a:rPr lang="zh-CN" altLang="en-US" sz="1600" dirty="0"/>
              <a:t>儿童性感连衣裙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3D printer </a:t>
            </a:r>
            <a:r>
              <a:rPr lang="en-US" altLang="zh-CN" sz="1600" dirty="0"/>
              <a:t>(3</a:t>
            </a:r>
            <a:r>
              <a:rPr lang="zh-CN" altLang="en-US" sz="1600" dirty="0"/>
              <a:t>维打印机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600" dirty="0"/>
              <a:t>……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children cute dress </a:t>
            </a:r>
            <a:r>
              <a:rPr lang="en-US" altLang="zh-CN" sz="1600" dirty="0"/>
              <a:t>(</a:t>
            </a:r>
            <a:r>
              <a:rPr lang="zh-CN" altLang="en-US" sz="1600" dirty="0"/>
              <a:t>儿童可爱连衣裙</a:t>
            </a:r>
            <a:r>
              <a:rPr lang="en-US" altLang="zh-CN" sz="1600" dirty="0"/>
              <a:t>)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886322-5636-4668-8819-F4E266CC712F}"/>
              </a:ext>
            </a:extLst>
          </p:cNvPr>
          <p:cNvSpPr/>
          <p:nvPr/>
        </p:nvSpPr>
        <p:spPr>
          <a:xfrm>
            <a:off x="1924049" y="2695574"/>
            <a:ext cx="3648076" cy="1762125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Preprocessing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children blue dress </a:t>
            </a:r>
            <a:r>
              <a:rPr lang="en-US" altLang="zh-CN" sz="1600" dirty="0"/>
              <a:t>(</a:t>
            </a:r>
            <a:r>
              <a:rPr lang="zh-CN" altLang="en-US" sz="1600" dirty="0"/>
              <a:t>儿童蓝色连衣裙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600" dirty="0"/>
              <a:t>……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children sexy dress </a:t>
            </a:r>
            <a:r>
              <a:rPr lang="en-US" altLang="zh-CN" sz="1600" dirty="0"/>
              <a:t>(</a:t>
            </a:r>
            <a:r>
              <a:rPr lang="zh-CN" altLang="en-US" sz="1600" dirty="0"/>
              <a:t>儿童性感连衣裙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600" dirty="0"/>
              <a:t>……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children cute dress </a:t>
            </a:r>
            <a:r>
              <a:rPr lang="en-US" altLang="zh-CN" sz="1600" dirty="0"/>
              <a:t>(</a:t>
            </a:r>
            <a:r>
              <a:rPr lang="zh-CN" altLang="en-US" sz="1600" dirty="0"/>
              <a:t>儿童可爱连衣裙</a:t>
            </a:r>
            <a:r>
              <a:rPr lang="en-US" altLang="zh-CN" sz="1600" dirty="0"/>
              <a:t>)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01CE7D6-E930-445D-86FA-210583A6176B}"/>
              </a:ext>
            </a:extLst>
          </p:cNvPr>
          <p:cNvSpPr/>
          <p:nvPr/>
        </p:nvSpPr>
        <p:spPr>
          <a:xfrm>
            <a:off x="1724024" y="47625"/>
            <a:ext cx="4219576" cy="242887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Rank using graph (score low-high)</a:t>
            </a:r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                            </a:t>
            </a:r>
            <a:r>
              <a:rPr lang="en-US" altLang="zh-CN" sz="1600" dirty="0">
                <a:solidFill>
                  <a:srgbClr val="0070C0"/>
                </a:solidFill>
              </a:rPr>
              <a:t>children sexy dress </a:t>
            </a:r>
          </a:p>
          <a:p>
            <a:pPr algn="r"/>
            <a:r>
              <a:rPr lang="en-US" altLang="zh-CN" sz="1600" dirty="0"/>
              <a:t>(</a:t>
            </a:r>
            <a:r>
              <a:rPr lang="zh-CN" altLang="en-US" sz="1600" dirty="0"/>
              <a:t>儿童性感连衣裙</a:t>
            </a:r>
            <a:r>
              <a:rPr lang="en-US" altLang="zh-CN" sz="1600" dirty="0"/>
              <a:t>)</a:t>
            </a:r>
          </a:p>
          <a:p>
            <a:pPr algn="r"/>
            <a:r>
              <a:rPr lang="en-US" altLang="zh-CN" sz="1600" dirty="0">
                <a:solidFill>
                  <a:srgbClr val="0070C0"/>
                </a:solidFill>
              </a:rPr>
              <a:t>children blue dress</a:t>
            </a:r>
          </a:p>
          <a:p>
            <a:pPr algn="r"/>
            <a:r>
              <a:rPr lang="zh-CN" altLang="en-US" sz="1600" dirty="0"/>
              <a:t>（儿童蓝色连衣裙</a:t>
            </a:r>
            <a:r>
              <a:rPr lang="en-US" altLang="zh-CN" sz="1600" dirty="0"/>
              <a:t>)</a:t>
            </a:r>
          </a:p>
          <a:p>
            <a:pPr algn="r"/>
            <a:r>
              <a:rPr lang="en-US" altLang="zh-CN" sz="1600" dirty="0">
                <a:solidFill>
                  <a:srgbClr val="0070C0"/>
                </a:solidFill>
              </a:rPr>
              <a:t>children cute dress</a:t>
            </a:r>
          </a:p>
          <a:p>
            <a:pPr algn="r"/>
            <a:r>
              <a:rPr lang="en-US" altLang="zh-CN" sz="1600" dirty="0"/>
              <a:t>(</a:t>
            </a:r>
            <a:r>
              <a:rPr lang="zh-CN" altLang="en-US" sz="1600" dirty="0"/>
              <a:t>儿童可爱连衣裙</a:t>
            </a:r>
            <a:r>
              <a:rPr lang="en-US" altLang="zh-CN" sz="1600" dirty="0"/>
              <a:t>)</a:t>
            </a:r>
            <a:endParaRPr lang="en-US" altLang="zh-CN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B49A1BE-E8EB-4C61-A352-2344AA5AD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709957"/>
            <a:ext cx="2136536" cy="1452218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393CF89A-70AA-4FF2-BF94-EC9D8C12D2D2}"/>
              </a:ext>
            </a:extLst>
          </p:cNvPr>
          <p:cNvGrpSpPr/>
          <p:nvPr/>
        </p:nvGrpSpPr>
        <p:grpSpPr>
          <a:xfrm>
            <a:off x="6596198" y="236464"/>
            <a:ext cx="3705226" cy="2000250"/>
            <a:chOff x="6762750" y="295275"/>
            <a:chExt cx="3705226" cy="200025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81D7AF0-6EF1-4284-A849-2B336D5EB0B1}"/>
                </a:ext>
              </a:extLst>
            </p:cNvPr>
            <p:cNvSpPr/>
            <p:nvPr/>
          </p:nvSpPr>
          <p:spPr>
            <a:xfrm>
              <a:off x="6762750" y="295275"/>
              <a:ext cx="3705226" cy="200025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Annotation by crowd sourcing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children sexy dress </a:t>
              </a:r>
            </a:p>
            <a:p>
              <a:pPr algn="ctr"/>
              <a:r>
                <a:rPr lang="en-US" altLang="zh-CN" sz="1600" dirty="0"/>
                <a:t>(</a:t>
              </a:r>
              <a:r>
                <a:rPr lang="zh-CN" altLang="en-US" sz="1600" dirty="0"/>
                <a:t>儿童性感连衣裙</a:t>
              </a:r>
              <a:r>
                <a:rPr lang="en-US" altLang="zh-CN" sz="1600" dirty="0"/>
                <a:t>)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children blue dress</a:t>
              </a:r>
            </a:p>
            <a:p>
              <a:pPr algn="ctr"/>
              <a:r>
                <a:rPr lang="zh-CN" altLang="en-US" sz="1600" dirty="0"/>
                <a:t>（儿童蓝色连衣裙</a:t>
              </a:r>
              <a:r>
                <a:rPr lang="en-US" altLang="zh-CN" sz="1600" dirty="0"/>
                <a:t>)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children cute dress</a:t>
              </a:r>
            </a:p>
            <a:p>
              <a:pPr algn="ctr"/>
              <a:r>
                <a:rPr lang="en-US" altLang="zh-CN" sz="1600" dirty="0"/>
                <a:t>(</a:t>
              </a:r>
              <a:r>
                <a:rPr lang="zh-CN" altLang="en-US" sz="1600" dirty="0"/>
                <a:t>儿童可爱连衣裙</a:t>
              </a:r>
              <a:r>
                <a:rPr lang="en-US" altLang="zh-CN" sz="1600" dirty="0"/>
                <a:t>)</a:t>
              </a: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E3FC1384-2E5E-4EB9-A296-BA701D966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4937" l="9052" r="100000"/>
                      </a14:imgEffect>
                    </a14:imgLayer>
                  </a14:imgProps>
                </a:ext>
              </a:extLst>
            </a:blip>
            <a:srcRect r="8142"/>
            <a:stretch/>
          </p:blipFill>
          <p:spPr>
            <a:xfrm>
              <a:off x="9610727" y="709957"/>
              <a:ext cx="411186" cy="45728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023CA650-6C5B-4180-939F-59EBEE07C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10727" y="1259621"/>
              <a:ext cx="416476" cy="341039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2BB66F5A-2AAE-450D-BA7C-81E32FC2E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28698" y="1794840"/>
              <a:ext cx="393215" cy="321991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98BFB56-2045-41C7-BCD2-B264FDE7F900}"/>
              </a:ext>
            </a:extLst>
          </p:cNvPr>
          <p:cNvGrpSpPr/>
          <p:nvPr/>
        </p:nvGrpSpPr>
        <p:grpSpPr>
          <a:xfrm>
            <a:off x="6541858" y="2653807"/>
            <a:ext cx="3862882" cy="1857376"/>
            <a:chOff x="6757494" y="2819400"/>
            <a:chExt cx="3862882" cy="1857376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AC47354-6CE3-406A-BE05-CEB057010196}"/>
                </a:ext>
              </a:extLst>
            </p:cNvPr>
            <p:cNvSpPr/>
            <p:nvPr/>
          </p:nvSpPr>
          <p:spPr>
            <a:xfrm>
              <a:off x="6757494" y="2819400"/>
              <a:ext cx="3862882" cy="1857376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Automatic generation</a:t>
              </a:r>
            </a:p>
            <a:p>
              <a:pPr algn="ctr"/>
              <a:endParaRPr lang="en-US" altLang="zh-CN" dirty="0"/>
            </a:p>
            <a:p>
              <a:r>
                <a:rPr lang="en-US" altLang="zh-CN" sz="1600" dirty="0">
                  <a:solidFill>
                    <a:srgbClr val="0070C0"/>
                  </a:solidFill>
                </a:rPr>
                <a:t>children sexy                      children cute</a:t>
              </a:r>
            </a:p>
            <a:p>
              <a:r>
                <a:rPr lang="en-US" altLang="zh-CN" sz="1600" dirty="0">
                  <a:solidFill>
                    <a:srgbClr val="0070C0"/>
                  </a:solidFill>
                </a:rPr>
                <a:t>dress                                              </a:t>
              </a:r>
              <a:r>
                <a:rPr lang="en-US" altLang="zh-CN" sz="1600" dirty="0" err="1">
                  <a:solidFill>
                    <a:srgbClr val="0070C0"/>
                  </a:solidFill>
                </a:rPr>
                <a:t>dress</a:t>
              </a:r>
              <a:endParaRPr lang="en-US" altLang="zh-CN" sz="1600" dirty="0">
                <a:solidFill>
                  <a:srgbClr val="0070C0"/>
                </a:solidFill>
              </a:endParaRPr>
            </a:p>
            <a:p>
              <a:r>
                <a:rPr lang="en-US" altLang="zh-CN" sz="1600" dirty="0"/>
                <a:t>(</a:t>
              </a:r>
              <a:r>
                <a:rPr lang="zh-CN" altLang="en-US" sz="1600" dirty="0"/>
                <a:t>儿童性感                               </a:t>
              </a:r>
              <a:r>
                <a:rPr lang="en-US" altLang="zh-CN" sz="1600" dirty="0"/>
                <a:t>(</a:t>
              </a:r>
              <a:r>
                <a:rPr lang="zh-CN" altLang="en-US" sz="1600" dirty="0"/>
                <a:t>儿童可爱</a:t>
              </a:r>
              <a:endParaRPr lang="en-US" altLang="zh-CN" sz="1600" dirty="0"/>
            </a:p>
            <a:p>
              <a:r>
                <a:rPr lang="zh-CN" altLang="en-US" sz="1600" dirty="0"/>
                <a:t>连衣裙</a:t>
              </a:r>
              <a:r>
                <a:rPr lang="en-US" altLang="zh-CN" sz="1600" dirty="0"/>
                <a:t>)                                       </a:t>
              </a:r>
              <a:r>
                <a:rPr lang="zh-CN" altLang="en-US" sz="1600" dirty="0"/>
                <a:t>连衣裙</a:t>
              </a:r>
              <a:r>
                <a:rPr lang="en-US" altLang="zh-CN" sz="1600" dirty="0"/>
                <a:t>)</a:t>
              </a:r>
              <a:endParaRPr lang="en-US" altLang="zh-CN" dirty="0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E69E251-7C14-41CD-8DF0-DB7ABE005BC0}"/>
                </a:ext>
              </a:extLst>
            </p:cNvPr>
            <p:cNvGrpSpPr/>
            <p:nvPr/>
          </p:nvGrpSpPr>
          <p:grpSpPr>
            <a:xfrm>
              <a:off x="8150989" y="3429000"/>
              <a:ext cx="1212151" cy="1119965"/>
              <a:chOff x="8216405" y="3059518"/>
              <a:chExt cx="1212151" cy="1119965"/>
            </a:xfrm>
          </p:grpSpPr>
          <p:sp>
            <p:nvSpPr>
              <p:cNvPr id="39" name="箭头: 下 38">
                <a:extLst>
                  <a:ext uri="{FF2B5EF4-FFF2-40B4-BE49-F238E27FC236}">
                    <a16:creationId xmlns:a16="http://schemas.microsoft.com/office/drawing/2014/main" id="{ACF03682-16D2-4422-ADF7-8233C8F08227}"/>
                  </a:ext>
                </a:extLst>
              </p:cNvPr>
              <p:cNvSpPr/>
              <p:nvPr/>
            </p:nvSpPr>
            <p:spPr>
              <a:xfrm rot="16200000">
                <a:off x="8552868" y="3683596"/>
                <a:ext cx="381000" cy="610773"/>
              </a:xfrm>
              <a:prstGeom prst="downArrow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0564C505-2BD2-41CA-97F3-328D57C2E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405" y="3059518"/>
                <a:ext cx="1212151" cy="823907"/>
              </a:xfrm>
              <a:prstGeom prst="rect">
                <a:avLst/>
              </a:prstGeom>
            </p:spPr>
          </p:pic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388BD92-8785-481F-9B0B-E61C3241E5CA}"/>
              </a:ext>
            </a:extLst>
          </p:cNvPr>
          <p:cNvGrpSpPr/>
          <p:nvPr/>
        </p:nvGrpSpPr>
        <p:grpSpPr>
          <a:xfrm>
            <a:off x="6446542" y="4929775"/>
            <a:ext cx="4053514" cy="1461068"/>
            <a:chOff x="6493290" y="4943826"/>
            <a:chExt cx="4053514" cy="1461068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CD4D8CA-3A8C-446E-8114-266B8D510BA8}"/>
                </a:ext>
              </a:extLst>
            </p:cNvPr>
            <p:cNvSpPr/>
            <p:nvPr/>
          </p:nvSpPr>
          <p:spPr>
            <a:xfrm>
              <a:off x="6493290" y="4943826"/>
              <a:ext cx="4053514" cy="1461068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Additional Verification</a:t>
              </a:r>
            </a:p>
            <a:p>
              <a:pPr algn="ctr"/>
              <a:r>
                <a:rPr lang="en-US" altLang="zh-CN" b="1" dirty="0"/>
                <a:t>by crowdsourcing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(children sexy dress , children cute dress)</a:t>
              </a:r>
            </a:p>
            <a:p>
              <a:pPr algn="ctr"/>
              <a:r>
                <a:rPr lang="en-US" altLang="zh-CN" sz="1600" dirty="0"/>
                <a:t>(</a:t>
              </a:r>
              <a:r>
                <a:rPr lang="zh-CN" altLang="en-US" sz="1600" dirty="0"/>
                <a:t>儿童可爱连衣裙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儿童性感连衣裙</a:t>
              </a:r>
              <a:r>
                <a:rPr lang="en-US" altLang="zh-CN" sz="1600" dirty="0"/>
                <a:t>)</a:t>
              </a:r>
            </a:p>
            <a:p>
              <a:pPr algn="r"/>
              <a:r>
                <a:rPr lang="en-US" altLang="zh-CN" sz="1600" b="1" dirty="0"/>
                <a:t>                   store in </a:t>
              </a:r>
              <a:r>
                <a:rPr lang="en-US" altLang="zh-CN" sz="1600" b="1" i="1" u="sng" dirty="0" err="1"/>
                <a:t>CoCo</a:t>
              </a:r>
              <a:endParaRPr lang="en-US" altLang="zh-CN" sz="1600" b="1" i="1" u="sng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71ED1E4-A8C8-4360-8F7C-63A05534D684}"/>
                </a:ext>
              </a:extLst>
            </p:cNvPr>
            <p:cNvGrpSpPr/>
            <p:nvPr/>
          </p:nvGrpSpPr>
          <p:grpSpPr>
            <a:xfrm>
              <a:off x="7027723" y="6041020"/>
              <a:ext cx="1998077" cy="363874"/>
              <a:chOff x="7456348" y="6041020"/>
              <a:chExt cx="1998077" cy="363874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500871F9-A155-4C6D-BF92-809A9BC0B9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4937" l="9052" r="100000"/>
                        </a14:imgEffect>
                      </a14:imgLayer>
                    </a14:imgProps>
                  </a:ext>
                </a:extLst>
              </a:blip>
              <a:srcRect r="8142"/>
              <a:stretch/>
            </p:blipFill>
            <p:spPr>
              <a:xfrm>
                <a:off x="7456348" y="6068447"/>
                <a:ext cx="302533" cy="336447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44C37239-A53A-4E3C-920B-057558C83F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4937" l="9052" r="100000"/>
                        </a14:imgEffect>
                      </a14:imgLayer>
                    </a14:imgProps>
                  </a:ext>
                </a:extLst>
              </a:blip>
              <a:srcRect r="8142"/>
              <a:stretch/>
            </p:blipFill>
            <p:spPr>
              <a:xfrm>
                <a:off x="7812713" y="6068447"/>
                <a:ext cx="302533" cy="336447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4E6A4449-4D88-46DF-8225-6DE12DEF85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4937" l="9052" r="100000"/>
                        </a14:imgEffect>
                      </a14:imgLayer>
                    </a14:imgProps>
                  </a:ext>
                </a:extLst>
              </a:blip>
              <a:srcRect r="8142"/>
              <a:stretch/>
            </p:blipFill>
            <p:spPr>
              <a:xfrm>
                <a:off x="8169078" y="6068446"/>
                <a:ext cx="302533" cy="336447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56ACE979-9E0F-46F4-88BF-F4875E9499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452556" y="6109488"/>
                <a:ext cx="310625" cy="254361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B3CCD331-5F1E-446F-AAC4-FB99DC668B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4937" l="9052" r="100000"/>
                        </a14:imgEffect>
                      </a14:imgLayer>
                    </a14:imgProps>
                  </a:ext>
                </a:extLst>
              </a:blip>
              <a:srcRect r="8142"/>
              <a:stretch/>
            </p:blipFill>
            <p:spPr>
              <a:xfrm>
                <a:off x="8782794" y="6041020"/>
                <a:ext cx="302533" cy="336447"/>
              </a:xfrm>
              <a:prstGeom prst="rect">
                <a:avLst/>
              </a:prstGeom>
            </p:spPr>
          </p:pic>
          <p:sp>
            <p:nvSpPr>
              <p:cNvPr id="50" name="箭头: 下 49">
                <a:extLst>
                  <a:ext uri="{FF2B5EF4-FFF2-40B4-BE49-F238E27FC236}">
                    <a16:creationId xmlns:a16="http://schemas.microsoft.com/office/drawing/2014/main" id="{11AAA0D5-6065-461F-AA61-2352DB1A60BF}"/>
                  </a:ext>
                </a:extLst>
              </p:cNvPr>
              <p:cNvSpPr/>
              <p:nvPr/>
            </p:nvSpPr>
            <p:spPr>
              <a:xfrm rot="16200000">
                <a:off x="9217420" y="6083154"/>
                <a:ext cx="182096" cy="291914"/>
              </a:xfrm>
              <a:prstGeom prst="downArrow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3" name="箭头: 右 52">
            <a:extLst>
              <a:ext uri="{FF2B5EF4-FFF2-40B4-BE49-F238E27FC236}">
                <a16:creationId xmlns:a16="http://schemas.microsoft.com/office/drawing/2014/main" id="{0772F713-3BDB-45B6-8C10-087AF65F9C21}"/>
              </a:ext>
            </a:extLst>
          </p:cNvPr>
          <p:cNvSpPr/>
          <p:nvPr/>
        </p:nvSpPr>
        <p:spPr>
          <a:xfrm rot="16200000">
            <a:off x="904763" y="3440963"/>
            <a:ext cx="298054" cy="831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E4C2E38E-F503-4ACA-A16F-CD96DE1D549B}"/>
              </a:ext>
            </a:extLst>
          </p:cNvPr>
          <p:cNvSpPr/>
          <p:nvPr/>
        </p:nvSpPr>
        <p:spPr>
          <a:xfrm rot="16200000">
            <a:off x="3613461" y="4432021"/>
            <a:ext cx="269252" cy="235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5B2D90DE-7A54-4C8C-B354-1580FD4DC22D}"/>
              </a:ext>
            </a:extLst>
          </p:cNvPr>
          <p:cNvSpPr/>
          <p:nvPr/>
        </p:nvSpPr>
        <p:spPr>
          <a:xfrm rot="16200000">
            <a:off x="3613461" y="2443162"/>
            <a:ext cx="269252" cy="235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8F623D92-1BF7-4707-A60B-56A063E0C260}"/>
              </a:ext>
            </a:extLst>
          </p:cNvPr>
          <p:cNvSpPr/>
          <p:nvPr/>
        </p:nvSpPr>
        <p:spPr>
          <a:xfrm>
            <a:off x="6015209" y="1102502"/>
            <a:ext cx="580989" cy="4273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EFE1B806-9017-4CDD-9742-168A7862DF75}"/>
              </a:ext>
            </a:extLst>
          </p:cNvPr>
          <p:cNvSpPr/>
          <p:nvPr/>
        </p:nvSpPr>
        <p:spPr>
          <a:xfrm rot="5400000">
            <a:off x="8331536" y="2279154"/>
            <a:ext cx="359770" cy="3514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2E8E1230-29C6-4E03-B3E4-11EA942C8F4F}"/>
              </a:ext>
            </a:extLst>
          </p:cNvPr>
          <p:cNvSpPr/>
          <p:nvPr/>
        </p:nvSpPr>
        <p:spPr>
          <a:xfrm rot="5400000">
            <a:off x="8278802" y="4569005"/>
            <a:ext cx="359770" cy="3514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5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348</Words>
  <Application>Microsoft Office PowerPoint</Application>
  <PresentationFormat>宽屏</PresentationFormat>
  <Paragraphs>80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mx z</dc:creator>
  <cp:lastModifiedBy>mx z</cp:lastModifiedBy>
  <cp:revision>5</cp:revision>
  <dcterms:created xsi:type="dcterms:W3CDTF">2019-09-04T16:23:05Z</dcterms:created>
  <dcterms:modified xsi:type="dcterms:W3CDTF">2019-09-04T16:55:05Z</dcterms:modified>
</cp:coreProperties>
</file>