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7E77E-0BBE-437B-A26D-B4AABED53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40BA5-EA68-4FC0-BC8D-7B0D55A0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85EE-F7C9-4C11-B34C-970A1EC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D50B9-9CA9-40F4-A531-198338F3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1763D-DBEE-44DC-A238-0A21796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13F5E-38B8-4C12-B7C6-62718FDE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0E069-FC31-4430-BDCB-5A80E9B9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49517-46AD-421B-A0BA-CF68F320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CE982-DB34-4DF5-8495-D79EC2B6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8A4BF-F22F-4FAF-9A69-BBA63121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65A14D-F478-443C-8F52-77EA55BC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328AA-CA9D-4906-BEAF-7B99DB69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F815-3E8C-4B75-A6B4-7BA12C3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A2AEB-2E11-40E6-975A-1E41868E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393FD-67CE-43CA-B9A0-E4B10756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5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5615-62B1-4BCB-9FD6-345443E6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A544C-F388-4E0E-B9C3-96E33209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A2EA-D71E-450D-AE2E-7AA66CD3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4CEF-D66A-4A04-8C34-62AC06E8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113D1-E933-4C9E-8A8D-DB1AF985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1F7A-04A9-466E-AECB-03A5316F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2722C-37DF-46F0-A20B-484510AE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98FAE-7872-4775-A07B-D6E6E5EC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68287-C44C-4F40-990B-F39F61F9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E795D-4F4D-4B5C-8268-164DBA8A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968E0-94B6-4254-95A5-B2C3A81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82CC1-E156-40AE-9C98-9A5499C3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CD75-4D1B-403E-8B93-6CA6D428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2A722-8E86-4187-855C-6F1BCECE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1590F-83C6-492B-B537-2BD0CC32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D7291-5ACE-456E-84CE-746752A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28DA-0243-4B1A-B6CA-B45FE561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554BB-D7B0-4645-81E2-CFD74310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7C50F-7CEB-41EF-ABB7-DCF5ED9B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1A42D-FCD3-44F4-A836-0177CFF44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5979F5-3ADE-4317-A51B-DE36E61B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E5553-1C85-41D5-B76D-B8316482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844660-D79F-48EC-82D8-766DEE87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D73F0-77EB-4883-9902-E7DEE3E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83509-1BA5-4EB7-B80C-51618906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E8C45-CFC2-4B9C-BD67-B555592E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43241F-C74E-44B3-B1A4-8DC8BBF0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E982B-E0AC-4D41-A146-642BB2F9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F76A7-0B3E-4154-AD3B-B734AE9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7EA52-12FC-4BB5-A9D7-2705F75B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0C060-A3B1-4A89-85AF-102EF68F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7AC1A-33CE-4EE7-B18A-846F1125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B67E6-EAB1-44E4-B6B1-2F828143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2C692-3B4F-4C2F-AD6B-EA6D73B0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EC4B0-EB1D-4E43-AD51-458B0897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F1726-1699-4825-A5B1-208796CF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83752-BAB8-4591-A1E0-8522740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018D-A984-4A0B-9488-814D72AA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63DFA-030A-49C7-973C-B0CC4FB08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61A0B-0A24-48CD-ACD1-B7489CB18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56F71-EA45-4161-BED1-8F84BD4D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F094-E8BC-449B-B431-A33B3D7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02896-BB57-4B7E-B4B3-81D9832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5353F-04A2-4CA5-8F7C-20E293A1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334EA-186C-4316-A748-7F5E0F2D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DF52-7844-4469-98BC-9153B9E2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76D5-4873-4956-B94E-292FC1BE4CB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58DDE-95ED-42F9-B66A-5B145A8B8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F2485-D430-4D0E-9B0D-091B5CA7E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EE1C-7168-40B7-8DF8-4989F4E0D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6875065-B28C-4E06-A952-5C3047B16773}"/>
              </a:ext>
            </a:extLst>
          </p:cNvPr>
          <p:cNvGrpSpPr/>
          <p:nvPr/>
        </p:nvGrpSpPr>
        <p:grpSpPr>
          <a:xfrm>
            <a:off x="2866113" y="1628947"/>
            <a:ext cx="5928992" cy="3110245"/>
            <a:chOff x="4656221" y="2682544"/>
            <a:chExt cx="5928992" cy="311024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2306A39-D85D-4B3D-8FD3-B9EE97B3531D}"/>
                </a:ext>
              </a:extLst>
            </p:cNvPr>
            <p:cNvSpPr/>
            <p:nvPr/>
          </p:nvSpPr>
          <p:spPr>
            <a:xfrm>
              <a:off x="4656221" y="4454728"/>
              <a:ext cx="2731159" cy="578880"/>
            </a:xfrm>
            <a:prstGeom prst="roundRect">
              <a:avLst/>
            </a:prstGeom>
            <a:solidFill>
              <a:srgbClr val="FF9843"/>
            </a:solidFill>
            <a:ln w="25400" cap="flat">
              <a:solidFill>
                <a:srgbClr val="FFCC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ingFang SC Medium"/>
                  <a:ea typeface="PingFang SC Medium"/>
                  <a:cs typeface="PingFang SC Medium"/>
                  <a:sym typeface="PingFang SC Medium"/>
                </a:rPr>
                <a:t>BERT/ERNIE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F1C599A-D469-4656-9428-D812737FDCF1}"/>
                </a:ext>
              </a:extLst>
            </p:cNvPr>
            <p:cNvSpPr txBox="1"/>
            <p:nvPr/>
          </p:nvSpPr>
          <p:spPr>
            <a:xfrm>
              <a:off x="4931191" y="5382420"/>
              <a:ext cx="2181221" cy="410369"/>
            </a:xfrm>
            <a:prstGeom prst="rect">
              <a:avLst/>
            </a:prstGeom>
            <a:noFill/>
            <a:ln w="19050" cap="flat">
              <a:solidFill>
                <a:srgbClr val="F9BD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None/>
                <a:tabLst/>
              </a:pPr>
              <a:r>
                <a:rPr lang="en-US" altLang="zh-CN" sz="2000" dirty="0"/>
                <a:t>children sexy dress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endParaRPr>
            </a:p>
          </p:txBody>
        </p: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1908FCC2-58C6-43BA-A889-BD36ABADCB22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rot="16200000" flipV="1">
              <a:off x="5847396" y="5208013"/>
              <a:ext cx="348812" cy="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82329FE-E1BD-4E41-84BF-C839083BF6D6}"/>
                </a:ext>
              </a:extLst>
            </p:cNvPr>
            <p:cNvSpPr/>
            <p:nvPr/>
          </p:nvSpPr>
          <p:spPr>
            <a:xfrm>
              <a:off x="7858339" y="4454726"/>
              <a:ext cx="2726874" cy="578881"/>
            </a:xfrm>
            <a:prstGeom prst="roundRect">
              <a:avLst/>
            </a:prstGeom>
            <a:solidFill>
              <a:srgbClr val="FF9843"/>
            </a:solidFill>
            <a:ln w="25400" cap="flat">
              <a:solidFill>
                <a:srgbClr val="FFCC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ingFang SC Medium"/>
                  <a:ea typeface="PingFang SC Medium"/>
                  <a:cs typeface="PingFang SC Medium"/>
                  <a:sym typeface="PingFang SC Medium"/>
                </a:rPr>
                <a:t>BERT/ERNIE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12646BD-B2B8-4E71-B385-64EB8218F7F9}"/>
                </a:ext>
              </a:extLst>
            </p:cNvPr>
            <p:cNvSpPr/>
            <p:nvPr/>
          </p:nvSpPr>
          <p:spPr>
            <a:xfrm>
              <a:off x="5009558" y="3685976"/>
              <a:ext cx="2028825" cy="374568"/>
            </a:xfrm>
            <a:prstGeom prst="roundRect">
              <a:avLst/>
            </a:prstGeom>
            <a:solidFill>
              <a:srgbClr val="F9BD00"/>
            </a:solidFill>
            <a:ln w="25400" cap="flat">
              <a:solidFill>
                <a:srgbClr val="FFCC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None/>
                <a:tabLst/>
              </a:pPr>
              <a:r>
                <a:rPr lang="en-US" altLang="zh-CN" sz="1600" dirty="0">
                  <a:solidFill>
                    <a:srgbClr val="000000"/>
                  </a:solidFill>
                  <a:latin typeface="PingFang SC Medium"/>
                  <a:ea typeface="PingFang SC Medium"/>
                  <a:cs typeface="PingFang SC Medium"/>
                  <a:sym typeface="PingFang SC Medium"/>
                </a:rPr>
                <a:t>Fully-connected layer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76B1425-FE7D-4AD8-9A6E-E92BF8C6D488}"/>
                </a:ext>
              </a:extLst>
            </p:cNvPr>
            <p:cNvCxnSpPr>
              <a:cxnSpLocks/>
              <a:stCxn id="5" idx="0"/>
              <a:endCxn id="11" idx="2"/>
            </p:cNvCxnSpPr>
            <p:nvPr/>
          </p:nvCxnSpPr>
          <p:spPr>
            <a:xfrm flipV="1">
              <a:off x="6021801" y="4060544"/>
              <a:ext cx="2170" cy="394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1BC7D811-79BE-415B-8F62-D62783D43029}"/>
                    </a:ext>
                  </a:extLst>
                </p:cNvPr>
                <p:cNvSpPr/>
                <p:nvPr/>
              </p:nvSpPr>
              <p:spPr>
                <a:xfrm>
                  <a:off x="5643675" y="2682544"/>
                  <a:ext cx="4017682" cy="544048"/>
                </a:xfrm>
                <a:prstGeom prst="round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FFCC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PingFang SC Medium"/>
                            <a:cs typeface="PingFang SC Medium"/>
                            <a:sym typeface="PingFang SC Medium"/>
                          </a:rPr>
                          <m:t>𝐿</m:t>
                        </m:r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PingFang SC Medium"/>
                            <a:cs typeface="PingFang SC Medium"/>
                            <a:sym typeface="PingFang SC Medium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0" lang="en-US" altLang="zh-CN" sz="2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PingFang SC Medium"/>
                            <a:cs typeface="PingFang SC Medium"/>
                            <a:sym typeface="PingFang SC Medium"/>
                          </a:rPr>
                          <m:t>max</m:t>
                        </m:r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PingFang SC Medium"/>
                            <a:cs typeface="PingFang SC Medium"/>
                            <a:sym typeface="PingFang SC Medium"/>
                          </a:rPr>
                          <m:t>⁡(0, </m:t>
                        </m:r>
                        <m:r>
                          <a:rPr kumimoji="0" lang="zh-CN" alt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PingFang SC Medium"/>
                          </a:rPr>
                          <m:t>𝛾</m:t>
                        </m:r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PingFang SC Medium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  <m:t>𝑛𝑒𝑔</m:t>
                            </m:r>
                          </m:sub>
                        </m:sSub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PingFang SC Medium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PingFang SC Medium"/>
                              </a:rPr>
                              <m:t>𝑝𝑜𝑠</m:t>
                            </m:r>
                          </m:sub>
                        </m:sSub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PingFang SC Medium"/>
                            <a:cs typeface="PingFang SC Medium"/>
                            <a:sym typeface="PingFang SC Medium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ingFang SC Medium"/>
                    <a:ea typeface="PingFang SC Medium"/>
                    <a:cs typeface="PingFang SC Medium"/>
                    <a:sym typeface="PingFang SC Medium"/>
                  </a:endParaRPr>
                </a:p>
              </p:txBody>
            </p:sp>
          </mc:Choice>
          <mc:Fallback xmlns="">
            <p:sp>
              <p:nvSpPr>
                <p:cNvPr id="257" name="矩形: 圆角 256">
                  <a:extLst>
                    <a:ext uri="{FF2B5EF4-FFF2-40B4-BE49-F238E27FC236}">
                      <a16:creationId xmlns:a16="http://schemas.microsoft.com/office/drawing/2014/main" id="{3F3A6F85-B010-45FE-846D-304FC4209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675" y="2682544"/>
                  <a:ext cx="4017682" cy="54404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>
                  <a:solidFill>
                    <a:srgbClr val="FFCC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EE01325-453A-4800-B11A-70259148FA8D}"/>
                </a:ext>
              </a:extLst>
            </p:cNvPr>
            <p:cNvSpPr/>
            <p:nvPr/>
          </p:nvSpPr>
          <p:spPr>
            <a:xfrm>
              <a:off x="8207364" y="3687575"/>
              <a:ext cx="2028825" cy="374568"/>
            </a:xfrm>
            <a:prstGeom prst="roundRect">
              <a:avLst/>
            </a:prstGeom>
            <a:solidFill>
              <a:srgbClr val="F9BD00"/>
            </a:solidFill>
            <a:ln w="25400" cap="flat">
              <a:solidFill>
                <a:srgbClr val="FFCC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PingFang SC Medium"/>
                </a:rPr>
                <a:t>Fully-connected</a:t>
              </a:r>
              <a:r>
                <a:rPr lang="zh-CN" altLang="en-US" sz="1600" dirty="0"/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PingFang SC Medium"/>
                </a:rPr>
                <a:t>layer</a:t>
              </a:r>
              <a:endParaRPr lang="zh-CN" altLang="en-US" sz="1600" dirty="0">
                <a:solidFill>
                  <a:srgbClr val="000000"/>
                </a:solidFill>
                <a:latin typeface="PingFang SC Medium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A533DF-B60C-4ABD-B540-EA00A898817D}"/>
                </a:ext>
              </a:extLst>
            </p:cNvPr>
            <p:cNvCxnSpPr>
              <a:cxnSpLocks/>
              <a:stCxn id="10" idx="0"/>
              <a:endCxn id="14" idx="2"/>
            </p:cNvCxnSpPr>
            <p:nvPr/>
          </p:nvCxnSpPr>
          <p:spPr>
            <a:xfrm flipV="1">
              <a:off x="9221776" y="4062143"/>
              <a:ext cx="1" cy="392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7BC739BE-3B50-4D8D-9FE1-031D55408421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rot="5400000" flipH="1" flipV="1">
              <a:off x="6608551" y="2642012"/>
              <a:ext cx="459384" cy="16285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AD7A446A-CE1B-4BD2-B0C8-F3387703D613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rot="16200000" flipV="1">
              <a:off x="8206656" y="2672453"/>
              <a:ext cx="460983" cy="156926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950B2F2-1726-4A8F-B1ED-996F04BB8598}"/>
              </a:ext>
            </a:extLst>
          </p:cNvPr>
          <p:cNvSpPr txBox="1"/>
          <p:nvPr/>
        </p:nvSpPr>
        <p:spPr>
          <a:xfrm>
            <a:off x="6341029" y="4328823"/>
            <a:ext cx="2181221" cy="410369"/>
          </a:xfrm>
          <a:prstGeom prst="rect">
            <a:avLst/>
          </a:prstGeom>
          <a:noFill/>
          <a:ln w="19050" cap="flat">
            <a:solidFill>
              <a:srgbClr val="F9BD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en-US" altLang="zh-CN" sz="2000" dirty="0"/>
              <a:t>children cute dress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Medium"/>
              <a:ea typeface="PingFang SC Medium"/>
              <a:cs typeface="PingFang SC Medium"/>
              <a:sym typeface="PingFang SC Medium"/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8AF062B2-A3A8-4144-AFD7-F5302500C01B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7257234" y="4154416"/>
            <a:ext cx="34881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PingFang SC Medium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1</cp:revision>
  <dcterms:created xsi:type="dcterms:W3CDTF">2019-09-05T17:14:25Z</dcterms:created>
  <dcterms:modified xsi:type="dcterms:W3CDTF">2019-09-05T17:18:39Z</dcterms:modified>
</cp:coreProperties>
</file>