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66" r:id="rId4"/>
    <p:sldId id="257" r:id="rId5"/>
    <p:sldId id="258" r:id="rId6"/>
    <p:sldId id="259" r:id="rId7"/>
    <p:sldId id="267" r:id="rId8"/>
    <p:sldId id="275" r:id="rId9"/>
    <p:sldId id="276" r:id="rId10"/>
    <p:sldId id="278" r:id="rId11"/>
    <p:sldId id="279" r:id="rId12"/>
    <p:sldId id="260" r:id="rId13"/>
    <p:sldId id="261" r:id="rId14"/>
    <p:sldId id="268" r:id="rId15"/>
    <p:sldId id="281" r:id="rId16"/>
    <p:sldId id="262" r:id="rId17"/>
    <p:sldId id="271" r:id="rId18"/>
    <p:sldId id="263" r:id="rId19"/>
    <p:sldId id="277" r:id="rId20"/>
    <p:sldId id="272" r:id="rId21"/>
    <p:sldId id="264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52BD4-5A0D-41CC-B880-6D7C3FBADAE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2E1CF-D144-4E08-B1B8-1A1943A42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20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97E3-6480-4083-A362-5184DC042A79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‹#›</a:t>
            </a:fld>
            <a:r>
              <a:rPr lang="en-US" altLang="zh-CN" dirty="0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0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78F1-F8D5-44D3-93E5-051D230FCBCA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32AD-3BEC-4DAF-A1F1-11DD89F7C4C7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9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567D-7818-4FCA-8208-1A48DACB682F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762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66E8-AAD1-41A5-BC01-FD202428E128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81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F75B-AD0B-4BD7-9AED-26C8957200C1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1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8C67-455E-4751-ABC5-B1DBF26DF55A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3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12D7-4300-41E2-B92C-49A3D20A52BD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3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093E-A966-4A5C-87C9-550342CF658D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3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9FCD-29E0-4216-93B6-7C338D055C1B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2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26C-7C9A-4462-AC5C-DD389A2608EF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3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B5D64-AAC2-4D71-A9C7-5A0659149078}" type="datetime1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5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Liberal Event Extraction and Event Schema </a:t>
            </a:r>
            <a:r>
              <a:rPr lang="en-US" altLang="zh-CN" dirty="0" smtClean="0"/>
              <a:t>Induction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38940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Lifu</a:t>
            </a:r>
            <a:r>
              <a:rPr lang="en-US" altLang="zh-CN" dirty="0"/>
              <a:t> </a:t>
            </a:r>
            <a:r>
              <a:rPr lang="en-US" altLang="zh-CN" dirty="0" smtClean="0"/>
              <a:t>Huang, </a:t>
            </a:r>
            <a:r>
              <a:rPr lang="en-US" altLang="zh-CN" dirty="0"/>
              <a:t>Taylor </a:t>
            </a:r>
            <a:r>
              <a:rPr lang="en-US" altLang="zh-CN" dirty="0" smtClean="0"/>
              <a:t>Cassidy, </a:t>
            </a:r>
            <a:r>
              <a:rPr lang="en-US" altLang="zh-CN" dirty="0" err="1"/>
              <a:t>Xiaocheng</a:t>
            </a:r>
            <a:r>
              <a:rPr lang="en-US" altLang="zh-CN" dirty="0"/>
              <a:t> </a:t>
            </a:r>
            <a:r>
              <a:rPr lang="en-US" altLang="zh-CN" dirty="0" smtClean="0"/>
              <a:t>Feng,</a:t>
            </a:r>
            <a:endParaRPr lang="en-US" altLang="zh-CN" dirty="0"/>
          </a:p>
          <a:p>
            <a:r>
              <a:rPr lang="en-US" altLang="zh-CN" dirty="0" err="1"/>
              <a:t>Heng</a:t>
            </a:r>
            <a:r>
              <a:rPr lang="en-US" altLang="zh-CN" dirty="0"/>
              <a:t> </a:t>
            </a:r>
            <a:r>
              <a:rPr lang="en-US" altLang="zh-CN" dirty="0" smtClean="0"/>
              <a:t>Ji, </a:t>
            </a:r>
            <a:r>
              <a:rPr lang="en-US" altLang="zh-CN" dirty="0"/>
              <a:t>Clare R. </a:t>
            </a:r>
            <a:r>
              <a:rPr lang="en-US" altLang="zh-CN" dirty="0" smtClean="0"/>
              <a:t>Voss, </a:t>
            </a:r>
            <a:r>
              <a:rPr lang="en-US" altLang="zh-CN" dirty="0" err="1"/>
              <a:t>Jiawei</a:t>
            </a:r>
            <a:r>
              <a:rPr lang="en-US" altLang="zh-CN" dirty="0"/>
              <a:t> </a:t>
            </a:r>
            <a:r>
              <a:rPr lang="en-US" altLang="zh-CN" dirty="0" smtClean="0"/>
              <a:t>Han, </a:t>
            </a:r>
            <a:r>
              <a:rPr lang="en-US" altLang="zh-CN" dirty="0" err="1"/>
              <a:t>Avirup</a:t>
            </a:r>
            <a:r>
              <a:rPr lang="en-US" altLang="zh-CN" dirty="0"/>
              <a:t> </a:t>
            </a:r>
            <a:r>
              <a:rPr lang="en-US" altLang="zh-CN" dirty="0" err="1" smtClean="0"/>
              <a:t>Sil</a:t>
            </a:r>
            <a:endParaRPr lang="en-US" altLang="zh-CN" dirty="0" smtClean="0"/>
          </a:p>
          <a:p>
            <a:r>
              <a:rPr lang="en-US" altLang="zh-CN" sz="1600" dirty="0"/>
              <a:t>Rensselaer Polytechnic Institute, </a:t>
            </a:r>
            <a:r>
              <a:rPr lang="en-US" altLang="zh-CN" sz="1600" dirty="0" smtClean="0"/>
              <a:t>US </a:t>
            </a:r>
            <a:r>
              <a:rPr lang="en-US" altLang="zh-CN" sz="1600" dirty="0"/>
              <a:t>Army Research Lab,</a:t>
            </a:r>
          </a:p>
          <a:p>
            <a:r>
              <a:rPr lang="en-US" altLang="zh-CN" sz="1600" dirty="0" smtClean="0"/>
              <a:t> </a:t>
            </a:r>
            <a:r>
              <a:rPr lang="en-US" altLang="zh-CN" sz="1600" dirty="0"/>
              <a:t>Harbin Institute of Technology, 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Univerisity</a:t>
            </a:r>
            <a:r>
              <a:rPr lang="en-US" altLang="zh-CN" sz="1600" dirty="0"/>
              <a:t> of Illinois at Urbana-Champaign,</a:t>
            </a:r>
          </a:p>
          <a:p>
            <a:r>
              <a:rPr lang="en-US" altLang="zh-CN" sz="1600" dirty="0" smtClean="0"/>
              <a:t> </a:t>
            </a:r>
            <a:r>
              <a:rPr lang="en-US" altLang="zh-CN" sz="1600" dirty="0"/>
              <a:t>IBM T.J. Watson Research </a:t>
            </a:r>
            <a:r>
              <a:rPr lang="en-US" altLang="zh-CN" sz="1600" dirty="0" smtClean="0"/>
              <a:t>Center </a:t>
            </a:r>
            <a:r>
              <a:rPr lang="en-US" altLang="zh-CN" sz="2100" dirty="0" smtClean="0"/>
              <a:t>    </a:t>
            </a:r>
            <a:r>
              <a:rPr lang="en-US" altLang="zh-CN" dirty="0" smtClean="0"/>
              <a:t>&lt;acl2016&gt;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Candidate Trigger and Argument Identification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</a:t>
            </a:r>
            <a:r>
              <a:rPr lang="en-US" altLang="zh-CN" dirty="0" smtClean="0"/>
              <a:t>andidate triggers: </a:t>
            </a:r>
            <a:r>
              <a:rPr lang="en-US" altLang="zh-CN" dirty="0" smtClean="0"/>
              <a:t>“killed</a:t>
            </a:r>
            <a:r>
              <a:rPr lang="en-US" altLang="zh-CN" dirty="0"/>
              <a:t>”, “injured” </a:t>
            </a:r>
            <a:r>
              <a:rPr lang="en-US" altLang="zh-CN" dirty="0" smtClean="0"/>
              <a:t>and “fighting”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 </a:t>
            </a:r>
            <a:r>
              <a:rPr lang="en-US" altLang="zh-CN" dirty="0" smtClean="0"/>
              <a:t>Candidate arguments: </a:t>
            </a:r>
            <a:r>
              <a:rPr lang="en-US" altLang="zh-CN" dirty="0" smtClean="0"/>
              <a:t>“{Two </a:t>
            </a:r>
            <a:r>
              <a:rPr lang="en-US" altLang="zh-CN" dirty="0"/>
              <a:t>Soldiers, </a:t>
            </a:r>
            <a:r>
              <a:rPr lang="en-US" altLang="zh-CN" dirty="0" smtClean="0"/>
              <a:t>very large missile}”, “{one</a:t>
            </a:r>
            <a:r>
              <a:rPr lang="en-US" altLang="zh-CN" dirty="0"/>
              <a:t>, </a:t>
            </a:r>
            <a:r>
              <a:rPr lang="en-US" altLang="zh-CN" dirty="0" err="1" smtClean="0"/>
              <a:t>Kut</a:t>
            </a:r>
            <a:r>
              <a:rPr lang="en-US" altLang="zh-CN" dirty="0" smtClean="0"/>
              <a:t>}” </a:t>
            </a:r>
            <a:r>
              <a:rPr lang="en-US" altLang="zh-CN" dirty="0"/>
              <a:t>and </a:t>
            </a:r>
            <a:r>
              <a:rPr lang="en-US" altLang="zh-CN" dirty="0" smtClean="0"/>
              <a:t>“{Two Soldiers, </a:t>
            </a:r>
            <a:r>
              <a:rPr lang="en-US" altLang="zh-CN" dirty="0" err="1" smtClean="0"/>
              <a:t>Kut</a:t>
            </a:r>
            <a:r>
              <a:rPr lang="en-US" altLang="zh-CN" dirty="0" smtClean="0"/>
              <a:t>}”,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646238"/>
            <a:ext cx="109061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54" y="1100138"/>
            <a:ext cx="4714875" cy="507682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0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Trigger Sense and </a:t>
            </a:r>
            <a:r>
              <a:rPr lang="en-US" altLang="zh-CN" sz="3600" dirty="0" smtClean="0"/>
              <a:t>Argument Representation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26" y="1825625"/>
            <a:ext cx="2143125" cy="226695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3221467"/>
            <a:ext cx="5181600" cy="2543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0" y="1999522"/>
            <a:ext cx="47815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Event Structure Composition </a:t>
            </a:r>
            <a:r>
              <a:rPr lang="en-US" altLang="zh-CN" sz="3600" dirty="0" smtClean="0"/>
              <a:t>and Representation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446" y="1825625"/>
            <a:ext cx="4591050" cy="23241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23" y="2782094"/>
            <a:ext cx="5334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E2: Bill </a:t>
            </a:r>
            <a:r>
              <a:rPr lang="en-US" altLang="zh-CN" dirty="0"/>
              <a:t>Bennet’s glam gambling loss changed </a:t>
            </a:r>
            <a:r>
              <a:rPr lang="en-US" altLang="zh-CN" dirty="0" smtClean="0"/>
              <a:t>my opinion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367" y="824248"/>
            <a:ext cx="6351929" cy="46605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04" y="2855935"/>
            <a:ext cx="40671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54" y="1100138"/>
            <a:ext cx="4714875" cy="507682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7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Joint Trigger and Argument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Similarity: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409" y="1348228"/>
            <a:ext cx="4514850" cy="276225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503" y="2315369"/>
            <a:ext cx="3324225" cy="609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109" y="5543550"/>
            <a:ext cx="3981450" cy="400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484" y="4023822"/>
            <a:ext cx="4191000" cy="26098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642" y="2833197"/>
            <a:ext cx="4886325" cy="11906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5409" y="4195434"/>
            <a:ext cx="43815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Joint Trigger and Argument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Spectral </a:t>
            </a:r>
            <a:r>
              <a:rPr lang="en-US" altLang="zh-CN" dirty="0"/>
              <a:t>Clustering </a:t>
            </a:r>
            <a:r>
              <a:rPr lang="en-US" altLang="zh-CN" dirty="0" smtClean="0"/>
              <a:t>algorithm</a:t>
            </a:r>
          </a:p>
          <a:p>
            <a:r>
              <a:rPr lang="en-US" altLang="zh-CN" dirty="0" smtClean="0"/>
              <a:t>Optimize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603" y="1239044"/>
            <a:ext cx="4514850" cy="276225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55" y="3223419"/>
            <a:ext cx="48387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Type and Argument Role Naming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E</a:t>
            </a:r>
            <a:r>
              <a:rPr lang="en-US" altLang="zh-CN" sz="2400" dirty="0" smtClean="0"/>
              <a:t>vent type : f</a:t>
            </a:r>
            <a:r>
              <a:rPr lang="en-US" altLang="zh-CN" sz="2400" dirty="0" smtClean="0"/>
              <a:t>or </a:t>
            </a:r>
            <a:r>
              <a:rPr lang="en-US" altLang="zh-CN" sz="2400" dirty="0"/>
              <a:t>each trigger cluster, we </a:t>
            </a:r>
            <a:r>
              <a:rPr lang="en-US" altLang="zh-CN" sz="2400" dirty="0" smtClean="0"/>
              <a:t>utilize </a:t>
            </a:r>
          </a:p>
          <a:p>
            <a:pPr marL="0" indent="0">
              <a:buNone/>
            </a:pPr>
            <a:r>
              <a:rPr lang="en-US" altLang="zh-CN" sz="2400" dirty="0" smtClean="0"/>
              <a:t>the trigger is </a:t>
            </a:r>
            <a:r>
              <a:rPr lang="en-US" altLang="zh-CN" sz="2400" dirty="0"/>
              <a:t>nearest to </a:t>
            </a:r>
            <a:r>
              <a:rPr lang="en-US" altLang="zh-CN" sz="2400" dirty="0" smtClean="0"/>
              <a:t>the  </a:t>
            </a:r>
            <a:r>
              <a:rPr lang="en-US" altLang="zh-CN" sz="2400" dirty="0"/>
              <a:t>centroid of the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cluster as the </a:t>
            </a:r>
            <a:r>
              <a:rPr lang="en-US" altLang="zh-CN" sz="2400" dirty="0"/>
              <a:t>event type name</a:t>
            </a:r>
            <a:r>
              <a:rPr lang="en-US" altLang="zh-CN" sz="2400" dirty="0" smtClean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02" y="2262187"/>
            <a:ext cx="43624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Type and Argument Role Naming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Argument Role name: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62187"/>
            <a:ext cx="5029200" cy="2790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1947862"/>
            <a:ext cx="50673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Event extraction aims at identifying and </a:t>
            </a:r>
            <a:r>
              <a:rPr lang="en-US" altLang="zh-CN" dirty="0" smtClean="0"/>
              <a:t>typing trigger </a:t>
            </a:r>
            <a:r>
              <a:rPr lang="en-US" altLang="zh-CN" dirty="0"/>
              <a:t>words and participants (arguments</a:t>
            </a:r>
            <a:r>
              <a:rPr lang="en-US" altLang="zh-CN" dirty="0" smtClean="0"/>
              <a:t>).</a:t>
            </a:r>
          </a:p>
          <a:p>
            <a:r>
              <a:rPr lang="en-US" altLang="zh-CN" dirty="0"/>
              <a:t>event schema </a:t>
            </a:r>
            <a:r>
              <a:rPr lang="en-US" altLang="zh-CN" dirty="0" smtClean="0"/>
              <a:t>: types of triggers and types of the arguments and the relations among these types</a:t>
            </a:r>
          </a:p>
          <a:p>
            <a:r>
              <a:rPr lang="en-US" altLang="zh-CN" dirty="0" smtClean="0"/>
              <a:t>Traditional </a:t>
            </a:r>
            <a:r>
              <a:rPr lang="en-US" altLang="zh-CN" dirty="0"/>
              <a:t>e</a:t>
            </a:r>
            <a:r>
              <a:rPr lang="en-US" altLang="zh-CN" dirty="0" smtClean="0"/>
              <a:t>vent </a:t>
            </a:r>
            <a:r>
              <a:rPr lang="en-US" altLang="zh-CN" dirty="0"/>
              <a:t>e</a:t>
            </a:r>
            <a:r>
              <a:rPr lang="en-US" altLang="zh-CN" dirty="0" smtClean="0"/>
              <a:t>xtraction and Liberal event extraction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45" y="1323508"/>
            <a:ext cx="12286445" cy="47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8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0075"/>
            <a:ext cx="98869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76" y="365126"/>
            <a:ext cx="5806542" cy="569244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0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0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Manually-defined event schemas often provide low coverage and fail to generalize to new domains.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8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Extract the events and discover the event schemas from free text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6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54" y="1100138"/>
            <a:ext cx="4714875" cy="507682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0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Candidate </a:t>
            </a:r>
            <a:r>
              <a:rPr lang="en-US" altLang="zh-CN" sz="3600" dirty="0"/>
              <a:t>Trigger and </a:t>
            </a:r>
            <a:r>
              <a:rPr lang="en-US" altLang="zh-CN" sz="3600" dirty="0" smtClean="0"/>
              <a:t>Argument Identification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Candidate </a:t>
            </a:r>
            <a:r>
              <a:rPr lang="en-US" altLang="zh-CN" dirty="0"/>
              <a:t>event </a:t>
            </a:r>
            <a:r>
              <a:rPr lang="en-US" altLang="zh-CN" dirty="0" smtClean="0"/>
              <a:t>triggers: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</a:t>
            </a:r>
            <a:r>
              <a:rPr lang="en-US" altLang="zh-CN" dirty="0" smtClean="0"/>
              <a:t>andidate arguments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66" y="1646238"/>
            <a:ext cx="4181162" cy="281948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Candidate Trigger and Argument Identification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646238"/>
            <a:ext cx="10906125" cy="2362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4538702"/>
            <a:ext cx="10352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Candidate </a:t>
            </a:r>
            <a:r>
              <a:rPr lang="en-US" altLang="zh-CN" dirty="0"/>
              <a:t>event triggers</a:t>
            </a:r>
            <a:r>
              <a:rPr lang="en-US" altLang="zh-CN" dirty="0" smtClean="0"/>
              <a:t>: All </a:t>
            </a:r>
            <a:r>
              <a:rPr lang="en-US" altLang="zh-CN" dirty="0"/>
              <a:t>noun and </a:t>
            </a:r>
            <a:r>
              <a:rPr lang="en-US" altLang="zh-CN" dirty="0" smtClean="0"/>
              <a:t>verb words that </a:t>
            </a:r>
            <a:r>
              <a:rPr lang="en-US" altLang="zh-CN" dirty="0"/>
              <a:t>are assigned an </a:t>
            </a:r>
            <a:r>
              <a:rPr lang="en-US" altLang="zh-CN" dirty="0" err="1"/>
              <a:t>OntoNotes</a:t>
            </a:r>
            <a:r>
              <a:rPr lang="en-US" altLang="zh-CN" dirty="0"/>
              <a:t> </a:t>
            </a:r>
            <a:r>
              <a:rPr lang="en-US" altLang="zh-CN" dirty="0" smtClean="0"/>
              <a:t>sense </a:t>
            </a:r>
            <a:r>
              <a:rPr lang="en-US" altLang="zh-CN" dirty="0"/>
              <a:t>by </a:t>
            </a:r>
            <a:r>
              <a:rPr lang="en-US" altLang="zh-CN" dirty="0" smtClean="0"/>
              <a:t>WSD(word sense </a:t>
            </a:r>
            <a:r>
              <a:rPr lang="en-US" altLang="zh-CN" dirty="0" err="1" smtClean="0"/>
              <a:t>disambigution</a:t>
            </a:r>
            <a:r>
              <a:rPr lang="en-US" altLang="zh-CN" dirty="0" smtClean="0"/>
              <a:t>) tool  in a </a:t>
            </a:r>
            <a:r>
              <a:rPr lang="en-US" altLang="zh-CN" dirty="0"/>
              <a:t>g</a:t>
            </a:r>
            <a:r>
              <a:rPr lang="en-US" altLang="zh-CN" dirty="0" smtClean="0"/>
              <a:t>iven a sentence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Argument </a:t>
            </a:r>
            <a:r>
              <a:rPr lang="en-US" altLang="zh-CN" dirty="0" smtClean="0"/>
              <a:t>Identification: </a:t>
            </a:r>
            <a:r>
              <a:rPr lang="en-US" altLang="zh-CN" dirty="0"/>
              <a:t>derived from three </a:t>
            </a:r>
            <a:r>
              <a:rPr lang="en-US" altLang="zh-CN" dirty="0" smtClean="0"/>
              <a:t> meaning representation : AMR, </a:t>
            </a:r>
            <a:r>
              <a:rPr lang="en-US" altLang="zh-CN" dirty="0" err="1" smtClean="0"/>
              <a:t>FrameNet</a:t>
            </a:r>
            <a:r>
              <a:rPr lang="en-US" altLang="zh-CN" dirty="0" smtClean="0"/>
              <a:t>, and Stanford Typed Dependencies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AMR(</a:t>
            </a:r>
            <a:r>
              <a:rPr lang="en-US" altLang="zh-CN" sz="4000" b="1" dirty="0"/>
              <a:t>Abstract Meaning Representation</a:t>
            </a:r>
            <a:r>
              <a:rPr lang="en-US" altLang="zh-CN" sz="4000" dirty="0"/>
              <a:t>)</a:t>
            </a:r>
            <a:endParaRPr lang="zh-CN" altLang="en-US" sz="4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722" y="2099772"/>
            <a:ext cx="4905375" cy="212407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595" y="2304559"/>
            <a:ext cx="2743200" cy="1714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20721" y="1575634"/>
            <a:ext cx="6703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AMR tool captures “who is doing what to whom” in a sentence. 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825" y="4423355"/>
            <a:ext cx="4371975" cy="2066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70" y="4543703"/>
            <a:ext cx="6229350" cy="21621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7647" y="1330478"/>
            <a:ext cx="5526547" cy="189900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4867" y="3303412"/>
            <a:ext cx="6762265" cy="306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2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673964"/>
            <a:ext cx="105156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zh-CN" sz="4000" dirty="0"/>
              <a:t>Frame-semantic </a:t>
            </a:r>
            <a:r>
              <a:rPr lang="en-US" altLang="zh-CN" sz="4000" dirty="0" smtClean="0"/>
              <a:t>parser based on </a:t>
            </a:r>
            <a:r>
              <a:rPr lang="en-US" altLang="zh-CN" sz="4000" dirty="0" err="1"/>
              <a:t>F</a:t>
            </a:r>
            <a:r>
              <a:rPr lang="en-US" altLang="zh-CN" sz="4000" dirty="0" err="1" smtClean="0"/>
              <a:t>rameNet</a:t>
            </a:r>
            <a:r>
              <a:rPr lang="zh-CN" altLang="zh-CN" sz="3600" dirty="0">
                <a:latin typeface="+mj-lt"/>
              </a:rPr>
              <a:t>  </a:t>
            </a:r>
          </a:p>
        </p:txBody>
      </p:sp>
      <p:sp>
        <p:nvSpPr>
          <p:cNvPr id="6" name="矩形 5"/>
          <p:cNvSpPr/>
          <p:nvPr/>
        </p:nvSpPr>
        <p:spPr>
          <a:xfrm>
            <a:off x="1296538" y="2253222"/>
            <a:ext cx="98809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i="0" dirty="0" smtClean="0">
                <a:solidFill>
                  <a:srgbClr val="24292E"/>
                </a:solidFill>
                <a:effectLst/>
              </a:rPr>
              <a:t>  Frame-semantic parser for automatically detecting semantic frames and their arguments, with the respective labels, from text. </a:t>
            </a:r>
          </a:p>
        </p:txBody>
      </p:sp>
      <p:sp>
        <p:nvSpPr>
          <p:cNvPr id="9" name="矩形 8"/>
          <p:cNvSpPr/>
          <p:nvPr/>
        </p:nvSpPr>
        <p:spPr>
          <a:xfrm>
            <a:off x="2680772" y="4991248"/>
            <a:ext cx="5929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4292E"/>
                </a:solidFill>
              </a:rPr>
              <a:t> </a:t>
            </a:r>
            <a:r>
              <a:rPr lang="en-US" altLang="zh-CN" dirty="0" err="1" smtClean="0">
                <a:solidFill>
                  <a:srgbClr val="24292E"/>
                </a:solidFill>
              </a:rPr>
              <a:t>Github</a:t>
            </a:r>
            <a:r>
              <a:rPr lang="en-US" altLang="zh-CN" dirty="0" smtClean="0">
                <a:solidFill>
                  <a:srgbClr val="24292E"/>
                </a:solidFill>
              </a:rPr>
              <a:t>: https://github.com/Noahs-ARK/open-sesame.git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2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358</Words>
  <Application>Microsoft Office PowerPoint</Application>
  <PresentationFormat>宽屏</PresentationFormat>
  <Paragraphs>91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黑体</vt:lpstr>
      <vt:lpstr>Arial</vt:lpstr>
      <vt:lpstr>Office 主题​​</vt:lpstr>
      <vt:lpstr>Liberal Event Extraction and Event Schema Induction</vt:lpstr>
      <vt:lpstr>Introduction</vt:lpstr>
      <vt:lpstr>Problem</vt:lpstr>
      <vt:lpstr>Goal:</vt:lpstr>
      <vt:lpstr>Approach</vt:lpstr>
      <vt:lpstr>Candidate Trigger and Argument Identification</vt:lpstr>
      <vt:lpstr>Candidate Trigger and Argument Identification</vt:lpstr>
      <vt:lpstr>AMR(Abstract Meaning Representation)</vt:lpstr>
      <vt:lpstr>Frame-semantic parser based on FrameNet  </vt:lpstr>
      <vt:lpstr>Candidate Trigger and Argument Identification</vt:lpstr>
      <vt:lpstr>Approach</vt:lpstr>
      <vt:lpstr>Trigger Sense and Argument Representation</vt:lpstr>
      <vt:lpstr>Event Structure Composition and Representation</vt:lpstr>
      <vt:lpstr>PowerPoint 演示文稿</vt:lpstr>
      <vt:lpstr>Approach</vt:lpstr>
      <vt:lpstr>Joint Trigger and Argument Clustering</vt:lpstr>
      <vt:lpstr>Joint Trigger and Argument Clustering</vt:lpstr>
      <vt:lpstr>Event Type and Argument Role Naming</vt:lpstr>
      <vt:lpstr>Event Type and Argument Role Naming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Liberal Event Extraction and Event Schema Induction</dc:title>
  <dc:creator>zhang hj</dc:creator>
  <cp:lastModifiedBy>zhang hj</cp:lastModifiedBy>
  <cp:revision>76</cp:revision>
  <dcterms:created xsi:type="dcterms:W3CDTF">2018-04-30T06:18:16Z</dcterms:created>
  <dcterms:modified xsi:type="dcterms:W3CDTF">2018-05-02T08:34:32Z</dcterms:modified>
</cp:coreProperties>
</file>