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305" r:id="rId4"/>
    <p:sldId id="286" r:id="rId5"/>
    <p:sldId id="292" r:id="rId6"/>
    <p:sldId id="283" r:id="rId7"/>
    <p:sldId id="294" r:id="rId8"/>
    <p:sldId id="293" r:id="rId9"/>
    <p:sldId id="282" r:id="rId10"/>
    <p:sldId id="297" r:id="rId11"/>
    <p:sldId id="299" r:id="rId12"/>
    <p:sldId id="300" r:id="rId13"/>
    <p:sldId id="301" r:id="rId14"/>
    <p:sldId id="289" r:id="rId15"/>
    <p:sldId id="306" r:id="rId16"/>
    <p:sldId id="308" r:id="rId17"/>
    <p:sldId id="303" r:id="rId18"/>
    <p:sldId id="290" r:id="rId19"/>
    <p:sldId id="304" r:id="rId20"/>
    <p:sldId id="309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51" autoAdjust="0"/>
  </p:normalViewPr>
  <p:slideViewPr>
    <p:cSldViewPr snapToGrid="0">
      <p:cViewPr varScale="1">
        <p:scale>
          <a:sx n="69" d="100"/>
          <a:sy n="69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3E36-0939-407F-AB7E-D06BD6D6713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6BC7-8236-4DC9-A5AD-049902F91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7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7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0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DC55-038C-49C6-8009-17A0BF96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0327-1483-47CA-B5BF-A0E8CE0F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14CC-3A4E-4484-8E30-1039E78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C2A-F6A1-4A3E-991D-F2CFB773DDB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B4F5-8C55-4829-87CD-8D88368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CD9C8-91EE-4B06-B349-89CFB7A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AAE6-A35E-4BE6-AC87-C55E49F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AA69F-78BF-4DED-8EF7-685080A7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6B-7224-44E3-A3DF-4DCC74F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C3E-E7E0-4B13-B5BD-A64ACDBAB9FC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A5E-82FD-4858-8C9A-68D330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61137-E69B-4FAD-88CB-36906F6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E5D11F-F1A0-4EA2-9049-B145C4F0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9CDDD-AEB8-4865-A539-2E1FF477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7282-66CD-43A4-B795-BE711E4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A5-A51F-44A6-B8E5-BA947FDBDF9B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CFEB-A8F1-4E6F-B830-EBA5B16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E237-F65B-4501-9274-9C4A78F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CECF-E56D-4890-9C61-47C4A83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C657-5636-4AB8-91F7-3EA4EEA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913E7-DD36-4074-B48C-F7155FC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730-BB64-48B6-9AFF-B0DC1D71895A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3D77-B565-4339-9D00-2BE2EC9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B155-8E73-4CD4-8EC7-C9CC750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932E-1678-4877-870C-7ED681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CDCC-CF64-4EDB-9EBC-5C15A81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8172-9A17-4B7E-93C4-D895709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C341-6BBE-4759-9049-DBDF95A24F83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019C-23E0-4314-A9AB-6A18C43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4E0F-73EF-46AC-AB4F-800F55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852D-8EBF-4109-BEAC-730B01A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09E3-F92D-4118-9E0F-DD68EB1E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2B740-1E03-401A-A0C9-D54561D5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F1-EB5C-4E02-9DC4-42D09BA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F436-B1DE-47E0-8F00-777407CF0CA2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483B-FFDB-4E66-9007-25E2BBB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097C2-D82C-4D92-8116-0DC87E3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4B1-0979-4C9E-A196-5E1BD6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13E3E-A26D-475E-BDDD-39F51AC9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BE46-3B06-41C3-9348-1E309B0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56BB6-573D-4C7F-A589-BAEE9C7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9659C-4629-413B-A596-D39A1E20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703C-883C-4707-AF65-F324D61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A86-255E-4CE8-911C-6D6C6982AA24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DB2EC-115B-4344-8CC9-18F3DF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819AE-A3BD-432D-9222-F2758BA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1481-6D7E-408D-9279-EE4DD0A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85921-6A4F-4D1A-BB0A-FBD3AD7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DF-A556-4DDE-992B-D16244EA841E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C31FD-E4E9-48D7-8523-63052F9F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EEE16-F896-4F87-A7AE-8A3B576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0C80E-E79E-4E78-BEDF-3F8AD81E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C7EF-26BD-4C93-B67C-092E6516FCC2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59E6F-1ECB-4C54-876B-FDA6787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6150F-349A-4E34-A1D5-03F7D05F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BEF1-2311-4236-ACC9-971CB3C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CFF6-7630-4E27-A3F5-BD4D59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3F9B8-C85B-4AC7-AB99-600B6431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8941-6890-4138-94AC-36F633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9029-B6EE-4C36-96B2-8EC00C504C2E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3AC7-00E9-4156-B5F6-EB58557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4E124-64BB-4CC5-B173-12D691F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561-17E1-4DC5-A6C2-ADA0CB6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0A86-F0EB-4C8C-B2DC-E46CE62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1D208-6F5B-43BF-A907-4C93AF8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6F39-B980-4151-B4F6-D06B069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B-FFAE-4742-9F6D-D074E3811A76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6746-8654-4A00-9C50-C46DEFE6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C579-7BF4-4AD5-9EE7-3CBFE7B5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81D19-1AFB-4F88-98E7-1C50184B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24F5E-AE1D-4E23-983D-A71CF5EB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841A-D159-4154-BDB1-83243DE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3899-BBB3-42FF-A03F-187514D6E8B5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51F6-F8A4-46C3-8472-DEBD2CD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076B-F94D-48E7-B799-1E38F15C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39" y="2610355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等线" panose="02010600030101010101" pitchFamily="2" charset="-122"/>
                <a:ea typeface="等线" panose="02010600030101010101" pitchFamily="2" charset="-122"/>
              </a:rPr>
              <a:t>BertScore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: Evaluating Text Generation With Bert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CA258-DBA4-43FC-B49D-798F508D2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Yuye Zhu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</a:t>
            </a:fld>
            <a:r>
              <a:rPr lang="en-US" altLang="zh-CN" dirty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6"/>
    </mc:Choice>
    <mc:Fallback xmlns="">
      <p:transition spd="slow" advTm="104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等线" panose="02010600030101010101" pitchFamily="2" charset="-122"/>
                <a:ea typeface="等线" panose="02010600030101010101" pitchFamily="2" charset="-122"/>
              </a:rPr>
              <a:t>BERTScore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10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FD1B6C5-8492-443F-AC50-1CBF0F795D48}"/>
              </a:ext>
            </a:extLst>
          </p:cNvPr>
          <p:cNvSpPr/>
          <p:nvPr/>
        </p:nvSpPr>
        <p:spPr>
          <a:xfrm>
            <a:off x="8189407" y="2022283"/>
            <a:ext cx="4002593" cy="360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DB48E0-6A17-463D-9E81-B945CCCD7AA5}"/>
              </a:ext>
            </a:extLst>
          </p:cNvPr>
          <p:cNvSpPr txBox="1"/>
          <p:nvPr/>
        </p:nvSpPr>
        <p:spPr>
          <a:xfrm>
            <a:off x="8385717" y="3501514"/>
            <a:ext cx="2732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Why the cosine similarity is not 1?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91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等线" panose="02010600030101010101" pitchFamily="2" charset="-122"/>
                <a:ea typeface="等线" panose="02010600030101010101" pitchFamily="2" charset="-122"/>
              </a:rPr>
              <a:t>BERTScore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11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FD1B6C5-8492-443F-AC50-1CBF0F795D48}"/>
              </a:ext>
            </a:extLst>
          </p:cNvPr>
          <p:cNvSpPr/>
          <p:nvPr/>
        </p:nvSpPr>
        <p:spPr>
          <a:xfrm>
            <a:off x="8189407" y="2022283"/>
            <a:ext cx="4002593" cy="360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DB48E0-6A17-463D-9E81-B945CCCD7AA5}"/>
              </a:ext>
            </a:extLst>
          </p:cNvPr>
          <p:cNvSpPr txBox="1"/>
          <p:nvPr/>
        </p:nvSpPr>
        <p:spPr>
          <a:xfrm>
            <a:off x="8385717" y="3501514"/>
            <a:ext cx="2732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Contextual Embedding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4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等线" panose="02010600030101010101" pitchFamily="2" charset="-122"/>
                <a:ea typeface="等线" panose="02010600030101010101" pitchFamily="2" charset="-122"/>
              </a:rPr>
              <a:t>BERTScore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12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FD1B6C5-8492-443F-AC50-1CBF0F795D48}"/>
              </a:ext>
            </a:extLst>
          </p:cNvPr>
          <p:cNvSpPr/>
          <p:nvPr/>
        </p:nvSpPr>
        <p:spPr>
          <a:xfrm>
            <a:off x="8189407" y="2022283"/>
            <a:ext cx="4002593" cy="360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63CD2D-6636-4CCE-98DB-CCFC16C10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63372"/>
            <a:ext cx="10620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等线" panose="02010600030101010101" pitchFamily="2" charset="-122"/>
                <a:ea typeface="等线" panose="02010600030101010101" pitchFamily="2" charset="-122"/>
              </a:rPr>
              <a:t>BERTScore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13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FD1B6C5-8492-443F-AC50-1CBF0F795D48}"/>
              </a:ext>
            </a:extLst>
          </p:cNvPr>
          <p:cNvSpPr/>
          <p:nvPr/>
        </p:nvSpPr>
        <p:spPr>
          <a:xfrm>
            <a:off x="8189407" y="2022283"/>
            <a:ext cx="4002593" cy="360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DB48E0-6A17-463D-9E81-B945CCCD7AA5}"/>
              </a:ext>
            </a:extLst>
          </p:cNvPr>
          <p:cNvSpPr txBox="1"/>
          <p:nvPr/>
        </p:nvSpPr>
        <p:spPr>
          <a:xfrm>
            <a:off x="8385717" y="3501514"/>
            <a:ext cx="273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Any Problems?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75B2F9-6101-4CDC-AC46-934BE98A2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63372"/>
            <a:ext cx="10620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52868" cy="1325563"/>
          </a:xfrm>
        </p:spPr>
        <p:txBody>
          <a:bodyPr/>
          <a:lstStyle/>
          <a:p>
            <a:r>
              <a:rPr lang="en-US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Inverse Document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en-US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requency (Optional)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14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246F8D-0037-42F3-998B-05C25901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525896"/>
            <a:ext cx="3924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52868" cy="1325563"/>
          </a:xfrm>
        </p:spPr>
        <p:txBody>
          <a:bodyPr/>
          <a:lstStyle/>
          <a:p>
            <a:r>
              <a:rPr lang="en-US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Inverse Document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en-US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requency (Optional)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15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246F8D-0037-42F3-998B-05C25901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525896"/>
            <a:ext cx="3924300" cy="1095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3BF200-EBD4-4AEC-BEAF-C5A95840E272}"/>
              </a:ext>
            </a:extLst>
          </p:cNvPr>
          <p:cNvSpPr txBox="1"/>
          <p:nvPr/>
        </p:nvSpPr>
        <p:spPr>
          <a:xfrm>
            <a:off x="267628" y="5515610"/>
            <a:ext cx="354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Q: Frequent word</a:t>
            </a:r>
          </a:p>
          <a:p>
            <a:r>
              <a:rPr lang="en-US" altLang="zh-CN" sz="2400" dirty="0"/>
              <a:t>IDF should be high/low?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91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52868" cy="1325563"/>
          </a:xfrm>
        </p:spPr>
        <p:txBody>
          <a:bodyPr/>
          <a:lstStyle/>
          <a:p>
            <a:r>
              <a:rPr lang="en-US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Inverse Document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en-US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requency (Optional)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16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246F8D-0037-42F3-998B-05C25901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525896"/>
            <a:ext cx="3924300" cy="1095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3BF200-EBD4-4AEC-BEAF-C5A95840E272}"/>
              </a:ext>
            </a:extLst>
          </p:cNvPr>
          <p:cNvSpPr txBox="1"/>
          <p:nvPr/>
        </p:nvSpPr>
        <p:spPr>
          <a:xfrm>
            <a:off x="267628" y="5515610"/>
            <a:ext cx="354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Q: Frequent word</a:t>
            </a:r>
          </a:p>
          <a:p>
            <a:r>
              <a:rPr lang="en-US" altLang="zh-CN" sz="2400" dirty="0"/>
              <a:t>IDF should be low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20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52868" cy="1325563"/>
          </a:xfrm>
        </p:spPr>
        <p:txBody>
          <a:bodyPr/>
          <a:lstStyle/>
          <a:p>
            <a:r>
              <a:rPr lang="en-US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Inverse Document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en-US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requency (Optional)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17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CF8B3-7D40-4BE4-81AD-59846472F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525896"/>
            <a:ext cx="4743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RNN-Based Generation Model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18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3CDC58-4F69-4E0B-AFA2-12DFA829F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348"/>
            <a:ext cx="12192000" cy="50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RNN-Based Generation Model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19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3CDC58-4F69-4E0B-AFA2-12DFA829F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348"/>
            <a:ext cx="12192000" cy="50030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9C12CE-46BD-4028-AF2F-7AABF26DF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1" y="6089263"/>
            <a:ext cx="2305050" cy="676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49D4B5-B5BD-43C9-A0B7-C00C72BA0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43" y="6141651"/>
            <a:ext cx="2533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N-Gram Matching Approaches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The exact match Precision 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 and Recall (Rn) scores are: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Q: What is the Precision and Recall score?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 ran because I was afraid.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 was afraid because I ran.</a:t>
            </a: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B2200F-3D6D-4AE9-90E6-AE7D7E3D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2712306"/>
            <a:ext cx="8391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5FC968A-CEB6-4E3F-B830-FA2FC44262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Machine Learning: maximum-likelihood training objective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Reinforcement Learning:</a:t>
            </a:r>
          </a:p>
          <a:p>
            <a:pPr lvl="1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089E62C-AD9F-45F3-90AB-CC318C9D0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02" y="2388618"/>
            <a:ext cx="6469595" cy="143190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3BD01-D550-403D-8D08-DEA81D81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20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87BB2F5-F580-472D-8528-87FE207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Reinforcement Learning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680AC2-674E-4E1C-A95D-11EC39CB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40" y="4440026"/>
            <a:ext cx="810631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0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Conclusion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E064426-8DB6-4F34-BD73-B9C9FB33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77" y="1690688"/>
            <a:ext cx="11119116" cy="47722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Based on models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Capture semantic feature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Fully differentiable-&gt;Learning Loss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Future: Designing new task-specific metrics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6B3196-D339-44F1-B74A-DD75C2C2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21</a:t>
            </a:fld>
            <a:r>
              <a:rPr lang="en-US" altLang="zh-CN" dirty="0"/>
              <a:t>/21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6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98"/>
    </mc:Choice>
    <mc:Fallback xmlns="">
      <p:transition spd="slow" advTm="470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N-Gram Matching Approaches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The exact match Precision 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 and Recall (Rn) scores are: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Q: What is the Precision and Recall score?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 ran because I was afraid.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 was afraid because I ran.</a:t>
            </a:r>
          </a:p>
          <a:p>
            <a:pPr lvl="1"/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B2200F-3D6D-4AE9-90E6-AE7D7E3D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2712306"/>
            <a:ext cx="8391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Shortcomings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4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7A3AA1-628A-4947-B404-5ABD8D27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Semantically-correct phrases maybe penalized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People like foreign cars.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People like visiting places abroad.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Consumers prefer imported cars.</a:t>
            </a: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Fail to penalize semantically-critical ordering changes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 ran because I was afraid.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 was afraid because I ran.</a:t>
            </a: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5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Word Embedding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5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3074" name="Picture 2" descr="Word Embedding: Basics. Create a vector from a word | by Hariom Gautam |  Medium">
            <a:extLst>
              <a:ext uri="{FF2B5EF4-FFF2-40B4-BE49-F238E27FC236}">
                <a16:creationId xmlns:a16="http://schemas.microsoft.com/office/drawing/2014/main" id="{B2708100-3A12-4E0F-AC04-69959DC3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36" y="1375483"/>
            <a:ext cx="7158927" cy="53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Word Embedding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6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0A8AA9-9D21-4B2B-BAA8-860FFF95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73457"/>
            <a:ext cx="93726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Word Embedding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7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BC8624-2797-4900-B142-18E51D95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Q: How to represent the similarity between two words?</a:t>
            </a:r>
          </a:p>
          <a:p>
            <a:pPr lvl="1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4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Word Embedding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8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BC8624-2797-4900-B142-18E51D95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Q: How to represent the similarity between two words?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A: Cosine Similarity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EC78FC-419F-4D8C-8EE5-806EDED7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41" y="3358356"/>
            <a:ext cx="26289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等线" panose="02010600030101010101" pitchFamily="2" charset="-122"/>
                <a:ea typeface="等线" panose="02010600030101010101" pitchFamily="2" charset="-122"/>
              </a:rPr>
              <a:t>BERTScore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9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0A667-BEF7-469C-A857-58C077DA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283"/>
            <a:ext cx="12192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FD1B6C5-8492-443F-AC50-1CBF0F795D48}"/>
              </a:ext>
            </a:extLst>
          </p:cNvPr>
          <p:cNvSpPr/>
          <p:nvPr/>
        </p:nvSpPr>
        <p:spPr>
          <a:xfrm>
            <a:off x="8189407" y="2022283"/>
            <a:ext cx="4002593" cy="360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1"/>
    </mc:Choice>
    <mc:Fallback xmlns="">
      <p:transition spd="slow" advTm="3955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1.4|7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296</Words>
  <Application>Microsoft Office PowerPoint</Application>
  <PresentationFormat>宽屏</PresentationFormat>
  <Paragraphs>93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Arial</vt:lpstr>
      <vt:lpstr>Arial Black</vt:lpstr>
      <vt:lpstr>Office 主题​​</vt:lpstr>
      <vt:lpstr>BertScore: Evaluating Text Generation With Bert</vt:lpstr>
      <vt:lpstr>N-Gram Matching Approaches</vt:lpstr>
      <vt:lpstr>N-Gram Matching Approaches</vt:lpstr>
      <vt:lpstr>Shortcomings</vt:lpstr>
      <vt:lpstr>Word Embedding</vt:lpstr>
      <vt:lpstr>Word Embedding</vt:lpstr>
      <vt:lpstr>Word Embedding</vt:lpstr>
      <vt:lpstr>Word Embedding</vt:lpstr>
      <vt:lpstr>BERTScore</vt:lpstr>
      <vt:lpstr>BERTScore</vt:lpstr>
      <vt:lpstr>BERTScore</vt:lpstr>
      <vt:lpstr>BERTScore</vt:lpstr>
      <vt:lpstr>BERTScore</vt:lpstr>
      <vt:lpstr>Inverse Document Frequency (Optional)</vt:lpstr>
      <vt:lpstr>Inverse Document Frequency (Optional)</vt:lpstr>
      <vt:lpstr>Inverse Document Frequency (Optional)</vt:lpstr>
      <vt:lpstr>Inverse Document Frequency (Optional)</vt:lpstr>
      <vt:lpstr>RNN-Based Generation Model</vt:lpstr>
      <vt:lpstr>RNN-Based Generation Model</vt:lpstr>
      <vt:lpstr>Reinforcement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 questions: Technical Challenges and Practical Concerns</dc:title>
  <dc:creator>Winde Blmoista</dc:creator>
  <cp:lastModifiedBy>yuye</cp:lastModifiedBy>
  <cp:revision>176</cp:revision>
  <dcterms:created xsi:type="dcterms:W3CDTF">2020-09-13T08:27:52Z</dcterms:created>
  <dcterms:modified xsi:type="dcterms:W3CDTF">2020-10-14T10:51:25Z</dcterms:modified>
</cp:coreProperties>
</file>