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87" r:id="rId3"/>
    <p:sldId id="313" r:id="rId4"/>
    <p:sldId id="312" r:id="rId5"/>
    <p:sldId id="427" r:id="rId6"/>
    <p:sldId id="426" r:id="rId7"/>
    <p:sldId id="320" r:id="rId8"/>
    <p:sldId id="428" r:id="rId9"/>
    <p:sldId id="395" r:id="rId10"/>
    <p:sldId id="429" r:id="rId11"/>
    <p:sldId id="430" r:id="rId12"/>
    <p:sldId id="433" r:id="rId13"/>
    <p:sldId id="441" r:id="rId14"/>
    <p:sldId id="444" r:id="rId15"/>
    <p:sldId id="445" r:id="rId16"/>
    <p:sldId id="443" r:id="rId17"/>
    <p:sldId id="448" r:id="rId18"/>
    <p:sldId id="447" r:id="rId19"/>
    <p:sldId id="461" r:id="rId20"/>
    <p:sldId id="332" r:id="rId21"/>
    <p:sldId id="436" r:id="rId22"/>
    <p:sldId id="453" r:id="rId23"/>
    <p:sldId id="454" r:id="rId24"/>
    <p:sldId id="455" r:id="rId25"/>
    <p:sldId id="459" r:id="rId26"/>
    <p:sldId id="464" r:id="rId27"/>
    <p:sldId id="463" r:id="rId28"/>
    <p:sldId id="449" r:id="rId29"/>
    <p:sldId id="466" r:id="rId30"/>
    <p:sldId id="423" r:id="rId31"/>
    <p:sldId id="414" r:id="rId32"/>
    <p:sldId id="451" r:id="rId33"/>
    <p:sldId id="452" r:id="rId34"/>
    <p:sldId id="457" r:id="rId35"/>
    <p:sldId id="467" r:id="rId36"/>
    <p:sldId id="468" r:id="rId37"/>
    <p:sldId id="424" r:id="rId38"/>
    <p:sldId id="437" r:id="rId39"/>
    <p:sldId id="33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99" autoAdjust="0"/>
  </p:normalViewPr>
  <p:slideViewPr>
    <p:cSldViewPr snapToGrid="0">
      <p:cViewPr varScale="1">
        <p:scale>
          <a:sx n="68" d="100"/>
          <a:sy n="68" d="100"/>
        </p:scale>
        <p:origin x="12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03E36-0939-407F-AB7E-D06BD6D67135}" type="datetimeFigureOut">
              <a:rPr lang="zh-CN" altLang="en-US" smtClean="0"/>
              <a:t>2021/11/24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F6BC7-8236-4DC9-A5AD-049902F91514}" type="slidenum">
              <a:rPr lang="zh-CN" altLang="en-US" smtClean="0"/>
              <a:t>‹#›</a:t>
            </a:fld>
            <a:endParaRPr lang="zh-CN" altLang="en-US"/>
          </a:p>
        </p:txBody>
      </p:sp>
    </p:spTree>
    <p:extLst>
      <p:ext uri="{BB962C8B-B14F-4D97-AF65-F5344CB8AC3E}">
        <p14:creationId xmlns:p14="http://schemas.microsoft.com/office/powerpoint/2010/main" val="2079072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等线" panose="02010600030101010101" pitchFamily="2" charset="-122"/>
                <a:cs typeface="Times New Roman" panose="02020603050405020304" pitchFamily="18" charset="0"/>
              </a:rPr>
              <a:t>A web request is a communicative message that is transmitted between the client, or web browsers, to the servers</a:t>
            </a:r>
          </a:p>
        </p:txBody>
      </p:sp>
      <p:sp>
        <p:nvSpPr>
          <p:cNvPr id="4" name="灯片编号占位符 3"/>
          <p:cNvSpPr>
            <a:spLocks noGrp="1"/>
          </p:cNvSpPr>
          <p:nvPr>
            <p:ph type="sldNum" sz="quarter" idx="5"/>
          </p:nvPr>
        </p:nvSpPr>
        <p:spPr/>
        <p:txBody>
          <a:bodyPr/>
          <a:lstStyle/>
          <a:p>
            <a:fld id="{6A2F6BC7-8236-4DC9-A5AD-049902F91514}" type="slidenum">
              <a:rPr lang="zh-CN" altLang="en-US" smtClean="0"/>
              <a:t>8</a:t>
            </a:fld>
            <a:endParaRPr lang="zh-CN" altLang="en-US"/>
          </a:p>
        </p:txBody>
      </p:sp>
    </p:spTree>
    <p:extLst>
      <p:ext uri="{BB962C8B-B14F-4D97-AF65-F5344CB8AC3E}">
        <p14:creationId xmlns:p14="http://schemas.microsoft.com/office/powerpoint/2010/main" val="3523105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17</a:t>
            </a:fld>
            <a:endParaRPr lang="zh-CN" altLang="en-US"/>
          </a:p>
        </p:txBody>
      </p:sp>
    </p:spTree>
    <p:extLst>
      <p:ext uri="{BB962C8B-B14F-4D97-AF65-F5344CB8AC3E}">
        <p14:creationId xmlns:p14="http://schemas.microsoft.com/office/powerpoint/2010/main" val="3470412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18</a:t>
            </a:fld>
            <a:endParaRPr lang="zh-CN" altLang="en-US"/>
          </a:p>
        </p:txBody>
      </p:sp>
    </p:spTree>
    <p:extLst>
      <p:ext uri="{BB962C8B-B14F-4D97-AF65-F5344CB8AC3E}">
        <p14:creationId xmlns:p14="http://schemas.microsoft.com/office/powerpoint/2010/main" val="2330996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Headers, Cookies, response, params all available</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19</a:t>
            </a:fld>
            <a:endParaRPr lang="zh-CN" altLang="en-US"/>
          </a:p>
        </p:txBody>
      </p:sp>
    </p:spTree>
    <p:extLst>
      <p:ext uri="{BB962C8B-B14F-4D97-AF65-F5344CB8AC3E}">
        <p14:creationId xmlns:p14="http://schemas.microsoft.com/office/powerpoint/2010/main" val="3972280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21</a:t>
            </a:fld>
            <a:endParaRPr lang="zh-CN" altLang="en-US"/>
          </a:p>
        </p:txBody>
      </p:sp>
    </p:spTree>
    <p:extLst>
      <p:ext uri="{BB962C8B-B14F-4D97-AF65-F5344CB8AC3E}">
        <p14:creationId xmlns:p14="http://schemas.microsoft.com/office/powerpoint/2010/main" val="107163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22</a:t>
            </a:fld>
            <a:endParaRPr lang="zh-CN" altLang="en-US"/>
          </a:p>
        </p:txBody>
      </p:sp>
    </p:spTree>
    <p:extLst>
      <p:ext uri="{BB962C8B-B14F-4D97-AF65-F5344CB8AC3E}">
        <p14:creationId xmlns:p14="http://schemas.microsoft.com/office/powerpoint/2010/main" val="2616010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23</a:t>
            </a:fld>
            <a:endParaRPr lang="zh-CN" altLang="en-US"/>
          </a:p>
        </p:txBody>
      </p:sp>
    </p:spTree>
    <p:extLst>
      <p:ext uri="{BB962C8B-B14F-4D97-AF65-F5344CB8AC3E}">
        <p14:creationId xmlns:p14="http://schemas.microsoft.com/office/powerpoint/2010/main" val="1186340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24</a:t>
            </a:fld>
            <a:endParaRPr lang="zh-CN" altLang="en-US"/>
          </a:p>
        </p:txBody>
      </p:sp>
    </p:spTree>
    <p:extLst>
      <p:ext uri="{BB962C8B-B14F-4D97-AF65-F5344CB8AC3E}">
        <p14:creationId xmlns:p14="http://schemas.microsoft.com/office/powerpoint/2010/main" val="2205530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25</a:t>
            </a:fld>
            <a:endParaRPr lang="zh-CN" altLang="en-US"/>
          </a:p>
        </p:txBody>
      </p:sp>
    </p:spTree>
    <p:extLst>
      <p:ext uri="{BB962C8B-B14F-4D97-AF65-F5344CB8AC3E}">
        <p14:creationId xmlns:p14="http://schemas.microsoft.com/office/powerpoint/2010/main" val="3020249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26</a:t>
            </a:fld>
            <a:endParaRPr lang="zh-CN" altLang="en-US"/>
          </a:p>
        </p:txBody>
      </p:sp>
    </p:spTree>
    <p:extLst>
      <p:ext uri="{BB962C8B-B14F-4D97-AF65-F5344CB8AC3E}">
        <p14:creationId xmlns:p14="http://schemas.microsoft.com/office/powerpoint/2010/main" val="234434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27</a:t>
            </a:fld>
            <a:endParaRPr lang="zh-CN" altLang="en-US"/>
          </a:p>
        </p:txBody>
      </p:sp>
    </p:spTree>
    <p:extLst>
      <p:ext uri="{BB962C8B-B14F-4D97-AF65-F5344CB8AC3E}">
        <p14:creationId xmlns:p14="http://schemas.microsoft.com/office/powerpoint/2010/main" val="399108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等线" panose="02010600030101010101" pitchFamily="2" charset="-122"/>
                <a:cs typeface="Times New Roman" panose="02020603050405020304" pitchFamily="18" charset="0"/>
              </a:rPr>
              <a:t>A web request is a communicative message that is transmitted between the client, or web browsers, to the servers</a:t>
            </a:r>
          </a:p>
        </p:txBody>
      </p:sp>
      <p:sp>
        <p:nvSpPr>
          <p:cNvPr id="4" name="灯片编号占位符 3"/>
          <p:cNvSpPr>
            <a:spLocks noGrp="1"/>
          </p:cNvSpPr>
          <p:nvPr>
            <p:ph type="sldNum" sz="quarter" idx="5"/>
          </p:nvPr>
        </p:nvSpPr>
        <p:spPr/>
        <p:txBody>
          <a:bodyPr/>
          <a:lstStyle/>
          <a:p>
            <a:fld id="{6A2F6BC7-8236-4DC9-A5AD-049902F91514}" type="slidenum">
              <a:rPr lang="zh-CN" altLang="en-US" smtClean="0"/>
              <a:t>9</a:t>
            </a:fld>
            <a:endParaRPr lang="zh-CN" altLang="en-US"/>
          </a:p>
        </p:txBody>
      </p:sp>
    </p:spTree>
    <p:extLst>
      <p:ext uri="{BB962C8B-B14F-4D97-AF65-F5344CB8AC3E}">
        <p14:creationId xmlns:p14="http://schemas.microsoft.com/office/powerpoint/2010/main" val="3416468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Problem: wrong cookie wrong response</a:t>
            </a:r>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28</a:t>
            </a:fld>
            <a:endParaRPr lang="zh-CN" altLang="en-US"/>
          </a:p>
        </p:txBody>
      </p:sp>
    </p:spTree>
    <p:extLst>
      <p:ext uri="{BB962C8B-B14F-4D97-AF65-F5344CB8AC3E}">
        <p14:creationId xmlns:p14="http://schemas.microsoft.com/office/powerpoint/2010/main" val="3917406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29</a:t>
            </a:fld>
            <a:endParaRPr lang="zh-CN" altLang="en-US"/>
          </a:p>
        </p:txBody>
      </p:sp>
    </p:spTree>
    <p:extLst>
      <p:ext uri="{BB962C8B-B14F-4D97-AF65-F5344CB8AC3E}">
        <p14:creationId xmlns:p14="http://schemas.microsoft.com/office/powerpoint/2010/main" val="428072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31</a:t>
            </a:fld>
            <a:endParaRPr lang="zh-CN" altLang="en-US"/>
          </a:p>
        </p:txBody>
      </p:sp>
    </p:spTree>
    <p:extLst>
      <p:ext uri="{BB962C8B-B14F-4D97-AF65-F5344CB8AC3E}">
        <p14:creationId xmlns:p14="http://schemas.microsoft.com/office/powerpoint/2010/main" val="3404134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32</a:t>
            </a:fld>
            <a:endParaRPr lang="zh-CN" altLang="en-US"/>
          </a:p>
        </p:txBody>
      </p:sp>
    </p:spTree>
    <p:extLst>
      <p:ext uri="{BB962C8B-B14F-4D97-AF65-F5344CB8AC3E}">
        <p14:creationId xmlns:p14="http://schemas.microsoft.com/office/powerpoint/2010/main" val="4134608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33</a:t>
            </a:fld>
            <a:endParaRPr lang="zh-CN" altLang="en-US"/>
          </a:p>
        </p:txBody>
      </p:sp>
    </p:spTree>
    <p:extLst>
      <p:ext uri="{BB962C8B-B14F-4D97-AF65-F5344CB8AC3E}">
        <p14:creationId xmlns:p14="http://schemas.microsoft.com/office/powerpoint/2010/main" val="3449709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34</a:t>
            </a:fld>
            <a:endParaRPr lang="zh-CN" altLang="en-US"/>
          </a:p>
        </p:txBody>
      </p:sp>
    </p:spTree>
    <p:extLst>
      <p:ext uri="{BB962C8B-B14F-4D97-AF65-F5344CB8AC3E}">
        <p14:creationId xmlns:p14="http://schemas.microsoft.com/office/powerpoint/2010/main" val="2310100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35</a:t>
            </a:fld>
            <a:endParaRPr lang="zh-CN" altLang="en-US"/>
          </a:p>
        </p:txBody>
      </p:sp>
    </p:spTree>
    <p:extLst>
      <p:ext uri="{BB962C8B-B14F-4D97-AF65-F5344CB8AC3E}">
        <p14:creationId xmlns:p14="http://schemas.microsoft.com/office/powerpoint/2010/main" val="3681597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36</a:t>
            </a:fld>
            <a:endParaRPr lang="zh-CN" altLang="en-US"/>
          </a:p>
        </p:txBody>
      </p:sp>
    </p:spTree>
    <p:extLst>
      <p:ext uri="{BB962C8B-B14F-4D97-AF65-F5344CB8AC3E}">
        <p14:creationId xmlns:p14="http://schemas.microsoft.com/office/powerpoint/2010/main" val="3121636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38</a:t>
            </a:fld>
            <a:endParaRPr lang="zh-CN" altLang="en-US"/>
          </a:p>
        </p:txBody>
      </p:sp>
    </p:spTree>
    <p:extLst>
      <p:ext uri="{BB962C8B-B14F-4D97-AF65-F5344CB8AC3E}">
        <p14:creationId xmlns:p14="http://schemas.microsoft.com/office/powerpoint/2010/main" val="191946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10</a:t>
            </a:fld>
            <a:endParaRPr lang="zh-CN" altLang="en-US"/>
          </a:p>
        </p:txBody>
      </p:sp>
    </p:spTree>
    <p:extLst>
      <p:ext uri="{BB962C8B-B14F-4D97-AF65-F5344CB8AC3E}">
        <p14:creationId xmlns:p14="http://schemas.microsoft.com/office/powerpoint/2010/main" val="2057020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11</a:t>
            </a:fld>
            <a:endParaRPr lang="zh-CN" altLang="en-US"/>
          </a:p>
        </p:txBody>
      </p:sp>
    </p:spTree>
    <p:extLst>
      <p:ext uri="{BB962C8B-B14F-4D97-AF65-F5344CB8AC3E}">
        <p14:creationId xmlns:p14="http://schemas.microsoft.com/office/powerpoint/2010/main" val="311084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12</a:t>
            </a:fld>
            <a:endParaRPr lang="zh-CN" altLang="en-US"/>
          </a:p>
        </p:txBody>
      </p:sp>
    </p:spTree>
    <p:extLst>
      <p:ext uri="{BB962C8B-B14F-4D97-AF65-F5344CB8AC3E}">
        <p14:creationId xmlns:p14="http://schemas.microsoft.com/office/powerpoint/2010/main" val="221683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13</a:t>
            </a:fld>
            <a:endParaRPr lang="zh-CN" altLang="en-US"/>
          </a:p>
        </p:txBody>
      </p:sp>
    </p:spTree>
    <p:extLst>
      <p:ext uri="{BB962C8B-B14F-4D97-AF65-F5344CB8AC3E}">
        <p14:creationId xmlns:p14="http://schemas.microsoft.com/office/powerpoint/2010/main" val="1029037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14</a:t>
            </a:fld>
            <a:endParaRPr lang="zh-CN" altLang="en-US"/>
          </a:p>
        </p:txBody>
      </p:sp>
    </p:spTree>
    <p:extLst>
      <p:ext uri="{BB962C8B-B14F-4D97-AF65-F5344CB8AC3E}">
        <p14:creationId xmlns:p14="http://schemas.microsoft.com/office/powerpoint/2010/main" val="1246612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15</a:t>
            </a:fld>
            <a:endParaRPr lang="zh-CN" altLang="en-US"/>
          </a:p>
        </p:txBody>
      </p:sp>
    </p:spTree>
    <p:extLst>
      <p:ext uri="{BB962C8B-B14F-4D97-AF65-F5344CB8AC3E}">
        <p14:creationId xmlns:p14="http://schemas.microsoft.com/office/powerpoint/2010/main" val="2611561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2F6BC7-8236-4DC9-A5AD-049902F91514}" type="slidenum">
              <a:rPr lang="zh-CN" altLang="en-US" smtClean="0"/>
              <a:t>16</a:t>
            </a:fld>
            <a:endParaRPr lang="zh-CN" altLang="en-US"/>
          </a:p>
        </p:txBody>
      </p:sp>
    </p:spTree>
    <p:extLst>
      <p:ext uri="{BB962C8B-B14F-4D97-AF65-F5344CB8AC3E}">
        <p14:creationId xmlns:p14="http://schemas.microsoft.com/office/powerpoint/2010/main" val="112891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97DC55-038C-49C6-8009-17A0BF96A45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E6F20327-1483-47CA-B5BF-A0E8CE0FC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9F14CC-3A4E-4484-8E30-1039E781BE07}"/>
              </a:ext>
            </a:extLst>
          </p:cNvPr>
          <p:cNvSpPr>
            <a:spLocks noGrp="1"/>
          </p:cNvSpPr>
          <p:nvPr>
            <p:ph type="dt" sz="half" idx="10"/>
          </p:nvPr>
        </p:nvSpPr>
        <p:spPr/>
        <p:txBody>
          <a:bodyPr/>
          <a:lstStyle/>
          <a:p>
            <a:fld id="{41D3FC2A-F6A1-4A3E-991D-F2CFB773DDBF}" type="datetime1">
              <a:rPr lang="zh-CN" altLang="en-US" smtClean="0"/>
              <a:t>2021/11/24</a:t>
            </a:fld>
            <a:endParaRPr lang="zh-CN" altLang="en-US"/>
          </a:p>
        </p:txBody>
      </p:sp>
      <p:sp>
        <p:nvSpPr>
          <p:cNvPr id="5" name="页脚占位符 4">
            <a:extLst>
              <a:ext uri="{FF2B5EF4-FFF2-40B4-BE49-F238E27FC236}">
                <a16:creationId xmlns:a16="http://schemas.microsoft.com/office/drawing/2014/main" id="{BADEB4F5-8C55-4829-87CD-8D88368768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2CD9C8-91EE-4B06-B349-89CFB7A911A1}"/>
              </a:ext>
            </a:extLst>
          </p:cNvPr>
          <p:cNvSpPr>
            <a:spLocks noGrp="1"/>
          </p:cNvSpPr>
          <p:nvPr>
            <p:ph type="sldNum" sz="quarter" idx="12"/>
          </p:nvPr>
        </p:nvSpPr>
        <p:spPr/>
        <p:txBody>
          <a:bodyPr/>
          <a:lstStyle/>
          <a:p>
            <a:fld id="{3D206035-ADF6-4616-9675-7996E7E745DF}" type="slidenum">
              <a:rPr lang="zh-CN" altLang="en-US" smtClean="0"/>
              <a:pPr/>
              <a:t>‹#›</a:t>
            </a:fld>
            <a:r>
              <a:rPr lang="en-US" altLang="zh-CN" dirty="0"/>
              <a:t>/23</a:t>
            </a:r>
            <a:endParaRPr lang="zh-CN" altLang="en-US" dirty="0"/>
          </a:p>
        </p:txBody>
      </p:sp>
    </p:spTree>
    <p:extLst>
      <p:ext uri="{BB962C8B-B14F-4D97-AF65-F5344CB8AC3E}">
        <p14:creationId xmlns:p14="http://schemas.microsoft.com/office/powerpoint/2010/main" val="27514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BAAE6-A35E-4BE6-AC87-C55E49F048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8AA69F-78BF-4DED-8EF7-685080A7750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F2396B-7224-44E3-A3DF-4DCC74FED128}"/>
              </a:ext>
            </a:extLst>
          </p:cNvPr>
          <p:cNvSpPr>
            <a:spLocks noGrp="1"/>
          </p:cNvSpPr>
          <p:nvPr>
            <p:ph type="dt" sz="half" idx="10"/>
          </p:nvPr>
        </p:nvSpPr>
        <p:spPr/>
        <p:txBody>
          <a:bodyPr/>
          <a:lstStyle/>
          <a:p>
            <a:fld id="{628B2C3E-E7E0-4B13-B5BD-A64ACDBAB9FC}" type="datetime1">
              <a:rPr lang="zh-CN" altLang="en-US" smtClean="0"/>
              <a:t>2021/11/24</a:t>
            </a:fld>
            <a:endParaRPr lang="zh-CN" altLang="en-US"/>
          </a:p>
        </p:txBody>
      </p:sp>
      <p:sp>
        <p:nvSpPr>
          <p:cNvPr id="5" name="页脚占位符 4">
            <a:extLst>
              <a:ext uri="{FF2B5EF4-FFF2-40B4-BE49-F238E27FC236}">
                <a16:creationId xmlns:a16="http://schemas.microsoft.com/office/drawing/2014/main" id="{F0660A5E-82FD-4858-8C9A-68D330AFF6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261137-E69B-4FAD-88CB-36906F6C9669}"/>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261175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BE5D11F-F1A0-4EA2-9049-B145C4F0F6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79CDDD-AEB8-4865-A539-2E1FF4777A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07282-66CD-43A4-B795-BE711E49F5A5}"/>
              </a:ext>
            </a:extLst>
          </p:cNvPr>
          <p:cNvSpPr>
            <a:spLocks noGrp="1"/>
          </p:cNvSpPr>
          <p:nvPr>
            <p:ph type="dt" sz="half" idx="10"/>
          </p:nvPr>
        </p:nvSpPr>
        <p:spPr/>
        <p:txBody>
          <a:bodyPr/>
          <a:lstStyle/>
          <a:p>
            <a:fld id="{C44FAEA5-A51F-44A6-B8E5-BA947FDBDF9B}" type="datetime1">
              <a:rPr lang="zh-CN" altLang="en-US" smtClean="0"/>
              <a:t>2021/11/24</a:t>
            </a:fld>
            <a:endParaRPr lang="zh-CN" altLang="en-US"/>
          </a:p>
        </p:txBody>
      </p:sp>
      <p:sp>
        <p:nvSpPr>
          <p:cNvPr id="5" name="页脚占位符 4">
            <a:extLst>
              <a:ext uri="{FF2B5EF4-FFF2-40B4-BE49-F238E27FC236}">
                <a16:creationId xmlns:a16="http://schemas.microsoft.com/office/drawing/2014/main" id="{581CCFEB-A8F1-4E6F-B830-EBA5B16BA7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F9E237-F65B-4501-9274-9C4A78FA6557}"/>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3956503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FCECF-E56D-4890-9C61-47C4A830B1ED}"/>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B505C657-5636-4AB8-91F7-3EA4EEA9E5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1913E7-DD36-4074-B48C-F7155FC613BF}"/>
              </a:ext>
            </a:extLst>
          </p:cNvPr>
          <p:cNvSpPr>
            <a:spLocks noGrp="1"/>
          </p:cNvSpPr>
          <p:nvPr>
            <p:ph type="dt" sz="half" idx="10"/>
          </p:nvPr>
        </p:nvSpPr>
        <p:spPr/>
        <p:txBody>
          <a:bodyPr/>
          <a:lstStyle/>
          <a:p>
            <a:fld id="{09695730-BB64-48B6-9AFF-B0DC1D71895A}" type="datetime1">
              <a:rPr lang="zh-CN" altLang="en-US" smtClean="0"/>
              <a:t>2021/11/24</a:t>
            </a:fld>
            <a:endParaRPr lang="zh-CN" altLang="en-US"/>
          </a:p>
        </p:txBody>
      </p:sp>
      <p:sp>
        <p:nvSpPr>
          <p:cNvPr id="5" name="页脚占位符 4">
            <a:extLst>
              <a:ext uri="{FF2B5EF4-FFF2-40B4-BE49-F238E27FC236}">
                <a16:creationId xmlns:a16="http://schemas.microsoft.com/office/drawing/2014/main" id="{18FB3D77-B565-4339-9D00-2BE2EC9529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2B155-8E73-4CD4-8EC7-C9CC750A3432}"/>
              </a:ext>
            </a:extLst>
          </p:cNvPr>
          <p:cNvSpPr>
            <a:spLocks noGrp="1"/>
          </p:cNvSpPr>
          <p:nvPr>
            <p:ph type="sldNum" sz="quarter" idx="12"/>
          </p:nvPr>
        </p:nvSpPr>
        <p:spPr/>
        <p:txBody>
          <a:bodyPr/>
          <a:lstStyle/>
          <a:p>
            <a:fld id="{3D206035-ADF6-4616-9675-7996E7E745DF}" type="slidenum">
              <a:rPr lang="zh-CN" altLang="en-US" smtClean="0"/>
              <a:pPr/>
              <a:t>‹#›</a:t>
            </a:fld>
            <a:r>
              <a:rPr lang="en-US" altLang="zh-CN" dirty="0"/>
              <a:t>/23</a:t>
            </a:r>
            <a:endParaRPr lang="zh-CN" altLang="en-US" dirty="0"/>
          </a:p>
        </p:txBody>
      </p:sp>
    </p:spTree>
    <p:extLst>
      <p:ext uri="{BB962C8B-B14F-4D97-AF65-F5344CB8AC3E}">
        <p14:creationId xmlns:p14="http://schemas.microsoft.com/office/powerpoint/2010/main" val="4262063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2932E-1678-4877-870C-7ED681576AFC}"/>
              </a:ext>
            </a:extLst>
          </p:cNvPr>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D3C1CDCC-CF64-4EDB-9EBC-5C15A8150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CD8172-9A17-4B7E-93C4-D89570934EE9}"/>
              </a:ext>
            </a:extLst>
          </p:cNvPr>
          <p:cNvSpPr>
            <a:spLocks noGrp="1"/>
          </p:cNvSpPr>
          <p:nvPr>
            <p:ph type="dt" sz="half" idx="10"/>
          </p:nvPr>
        </p:nvSpPr>
        <p:spPr/>
        <p:txBody>
          <a:bodyPr/>
          <a:lstStyle/>
          <a:p>
            <a:fld id="{B425C341-6BBE-4759-9049-DBDF95A24F83}" type="datetime1">
              <a:rPr lang="zh-CN" altLang="en-US" smtClean="0"/>
              <a:t>2021/11/24</a:t>
            </a:fld>
            <a:endParaRPr lang="zh-CN" altLang="en-US"/>
          </a:p>
        </p:txBody>
      </p:sp>
      <p:sp>
        <p:nvSpPr>
          <p:cNvPr id="5" name="页脚占位符 4">
            <a:extLst>
              <a:ext uri="{FF2B5EF4-FFF2-40B4-BE49-F238E27FC236}">
                <a16:creationId xmlns:a16="http://schemas.microsoft.com/office/drawing/2014/main" id="{0F95019C-23E0-4314-A9AB-6A18C43D95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C14E0F-73EF-46AC-AB4F-800F5506F14F}"/>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259489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4852D-8EBF-4109-BEAC-730B01AFFB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1309E3-F92D-4118-9E0F-DD68EB1EF1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532B740-1E03-401A-A0C9-D54561D518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1DAF8F1-EB5C-4E02-9DC4-42D09BA79841}"/>
              </a:ext>
            </a:extLst>
          </p:cNvPr>
          <p:cNvSpPr>
            <a:spLocks noGrp="1"/>
          </p:cNvSpPr>
          <p:nvPr>
            <p:ph type="dt" sz="half" idx="10"/>
          </p:nvPr>
        </p:nvSpPr>
        <p:spPr/>
        <p:txBody>
          <a:bodyPr/>
          <a:lstStyle/>
          <a:p>
            <a:fld id="{95B6F436-B1DE-47E0-8F00-777407CF0CA2}" type="datetime1">
              <a:rPr lang="zh-CN" altLang="en-US" smtClean="0"/>
              <a:t>2021/11/24</a:t>
            </a:fld>
            <a:endParaRPr lang="zh-CN" altLang="en-US"/>
          </a:p>
        </p:txBody>
      </p:sp>
      <p:sp>
        <p:nvSpPr>
          <p:cNvPr id="6" name="页脚占位符 5">
            <a:extLst>
              <a:ext uri="{FF2B5EF4-FFF2-40B4-BE49-F238E27FC236}">
                <a16:creationId xmlns:a16="http://schemas.microsoft.com/office/drawing/2014/main" id="{FA4C483B-FFDB-4E66-9007-25E2BBB2DB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C097C2-D82C-4D92-8116-0DC87E31C291}"/>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327846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A314B1-0979-4C9E-A196-5E1BD6CB125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113E3E-A26D-475E-BDDD-39F51AC94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3DBE46-3B06-41C3-9348-1E309B08BD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056BB6-573D-4C7F-A589-BAEE9C7A0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449659C-4629-413B-A596-D39A1E20FD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EB703C-883C-4707-AF65-F324D61E76EA}"/>
              </a:ext>
            </a:extLst>
          </p:cNvPr>
          <p:cNvSpPr>
            <a:spLocks noGrp="1"/>
          </p:cNvSpPr>
          <p:nvPr>
            <p:ph type="dt" sz="half" idx="10"/>
          </p:nvPr>
        </p:nvSpPr>
        <p:spPr/>
        <p:txBody>
          <a:bodyPr/>
          <a:lstStyle/>
          <a:p>
            <a:fld id="{CAFFFA86-255E-4CE8-911C-6D6C6982AA24}" type="datetime1">
              <a:rPr lang="zh-CN" altLang="en-US" smtClean="0"/>
              <a:t>2021/11/24</a:t>
            </a:fld>
            <a:endParaRPr lang="zh-CN" altLang="en-US"/>
          </a:p>
        </p:txBody>
      </p:sp>
      <p:sp>
        <p:nvSpPr>
          <p:cNvPr id="8" name="页脚占位符 7">
            <a:extLst>
              <a:ext uri="{FF2B5EF4-FFF2-40B4-BE49-F238E27FC236}">
                <a16:creationId xmlns:a16="http://schemas.microsoft.com/office/drawing/2014/main" id="{136DB2EC-115B-4344-8CC9-18F3DFCFDF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819AE-A3BD-432D-9222-F2758BA07092}"/>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89921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B01481-6D7E-408D-9279-EE4DD0AD4B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585921-6A4F-4D1A-BB0A-FBD3AD721400}"/>
              </a:ext>
            </a:extLst>
          </p:cNvPr>
          <p:cNvSpPr>
            <a:spLocks noGrp="1"/>
          </p:cNvSpPr>
          <p:nvPr>
            <p:ph type="dt" sz="half" idx="10"/>
          </p:nvPr>
        </p:nvSpPr>
        <p:spPr/>
        <p:txBody>
          <a:bodyPr/>
          <a:lstStyle/>
          <a:p>
            <a:fld id="{3ECE26DF-A556-4DDE-992B-D16244EA841E}" type="datetime1">
              <a:rPr lang="zh-CN" altLang="en-US" smtClean="0"/>
              <a:t>2021/11/24</a:t>
            </a:fld>
            <a:endParaRPr lang="zh-CN" altLang="en-US"/>
          </a:p>
        </p:txBody>
      </p:sp>
      <p:sp>
        <p:nvSpPr>
          <p:cNvPr id="4" name="页脚占位符 3">
            <a:extLst>
              <a:ext uri="{FF2B5EF4-FFF2-40B4-BE49-F238E27FC236}">
                <a16:creationId xmlns:a16="http://schemas.microsoft.com/office/drawing/2014/main" id="{1DCC31FD-E4E9-48D7-8523-63052F9FA6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0EEE16-F896-4F87-A7AE-8A3B57660985}"/>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128357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A0C80E-E79E-4E78-BEDF-3F8AD81E4BF5}"/>
              </a:ext>
            </a:extLst>
          </p:cNvPr>
          <p:cNvSpPr>
            <a:spLocks noGrp="1"/>
          </p:cNvSpPr>
          <p:nvPr>
            <p:ph type="dt" sz="half" idx="10"/>
          </p:nvPr>
        </p:nvSpPr>
        <p:spPr/>
        <p:txBody>
          <a:bodyPr/>
          <a:lstStyle/>
          <a:p>
            <a:fld id="{ADD0C7EF-26BD-4C93-B67C-092E6516FCC2}" type="datetime1">
              <a:rPr lang="zh-CN" altLang="en-US" smtClean="0"/>
              <a:t>2021/11/24</a:t>
            </a:fld>
            <a:endParaRPr lang="zh-CN" altLang="en-US"/>
          </a:p>
        </p:txBody>
      </p:sp>
      <p:sp>
        <p:nvSpPr>
          <p:cNvPr id="3" name="页脚占位符 2">
            <a:extLst>
              <a:ext uri="{FF2B5EF4-FFF2-40B4-BE49-F238E27FC236}">
                <a16:creationId xmlns:a16="http://schemas.microsoft.com/office/drawing/2014/main" id="{D1959E6F-1ECB-4C54-876B-FDA6787564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016150F-349A-4E34-A1D5-03F7D05F13A3}"/>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46078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DBEF1-2311-4236-ACC9-971CB3CA76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B6CFF6-7630-4E27-A3F5-BD4D59C3C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353F9B8-C85B-4AC7-AB99-600B64310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FB8941-6890-4138-94AC-36F6338F5F4F}"/>
              </a:ext>
            </a:extLst>
          </p:cNvPr>
          <p:cNvSpPr>
            <a:spLocks noGrp="1"/>
          </p:cNvSpPr>
          <p:nvPr>
            <p:ph type="dt" sz="half" idx="10"/>
          </p:nvPr>
        </p:nvSpPr>
        <p:spPr/>
        <p:txBody>
          <a:bodyPr/>
          <a:lstStyle/>
          <a:p>
            <a:fld id="{35C69029-B6EE-4C36-96B2-8EC00C504C2E}" type="datetime1">
              <a:rPr lang="zh-CN" altLang="en-US" smtClean="0"/>
              <a:t>2021/11/24</a:t>
            </a:fld>
            <a:endParaRPr lang="zh-CN" altLang="en-US"/>
          </a:p>
        </p:txBody>
      </p:sp>
      <p:sp>
        <p:nvSpPr>
          <p:cNvPr id="6" name="页脚占位符 5">
            <a:extLst>
              <a:ext uri="{FF2B5EF4-FFF2-40B4-BE49-F238E27FC236}">
                <a16:creationId xmlns:a16="http://schemas.microsoft.com/office/drawing/2014/main" id="{9ECC3AC7-00E9-4156-B5F6-EB585575CE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D4E124-64BB-4CC5-B173-12D691FA6FF4}"/>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3913486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0A561-17E1-4DC5-A6C2-ADA0CB60BF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B90A86-F0EB-4C8C-B2DC-E46CE6260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61D208-6F5B-43BF-A907-4C93AF8ED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436F39-B980-4151-B4F6-D06B069D29CA}"/>
              </a:ext>
            </a:extLst>
          </p:cNvPr>
          <p:cNvSpPr>
            <a:spLocks noGrp="1"/>
          </p:cNvSpPr>
          <p:nvPr>
            <p:ph type="dt" sz="half" idx="10"/>
          </p:nvPr>
        </p:nvSpPr>
        <p:spPr/>
        <p:txBody>
          <a:bodyPr/>
          <a:lstStyle/>
          <a:p>
            <a:fld id="{3B5666CB-FFAE-4742-9F6D-D074E3811A76}" type="datetime1">
              <a:rPr lang="zh-CN" altLang="en-US" smtClean="0"/>
              <a:t>2021/11/24</a:t>
            </a:fld>
            <a:endParaRPr lang="zh-CN" altLang="en-US"/>
          </a:p>
        </p:txBody>
      </p:sp>
      <p:sp>
        <p:nvSpPr>
          <p:cNvPr id="6" name="页脚占位符 5">
            <a:extLst>
              <a:ext uri="{FF2B5EF4-FFF2-40B4-BE49-F238E27FC236}">
                <a16:creationId xmlns:a16="http://schemas.microsoft.com/office/drawing/2014/main" id="{77BC6746-8654-4A00-9C50-C46DEFE676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BEC579-7BF4-4AD5-9EE7-3CBFE7B560C8}"/>
              </a:ext>
            </a:extLst>
          </p:cNvPr>
          <p:cNvSpPr>
            <a:spLocks noGrp="1"/>
          </p:cNvSpPr>
          <p:nvPr>
            <p:ph type="sldNum" sz="quarter" idx="12"/>
          </p:nvPr>
        </p:nvSpPr>
        <p:spPr/>
        <p:txBody>
          <a:body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2333796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681D19-1AFB-4F88-98E7-1C50184B3A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F324F5E-AE1D-4E23-983D-A71CF5EBB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58841A-D159-4154-BDB1-83243DE98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53899-BBB3-42FF-A03F-187514D6E8B5}" type="datetime1">
              <a:rPr lang="zh-CN" altLang="en-US" smtClean="0"/>
              <a:t>2021/11/24</a:t>
            </a:fld>
            <a:endParaRPr lang="zh-CN" altLang="en-US"/>
          </a:p>
        </p:txBody>
      </p:sp>
      <p:sp>
        <p:nvSpPr>
          <p:cNvPr id="5" name="页脚占位符 4">
            <a:extLst>
              <a:ext uri="{FF2B5EF4-FFF2-40B4-BE49-F238E27FC236}">
                <a16:creationId xmlns:a16="http://schemas.microsoft.com/office/drawing/2014/main" id="{106951F6-F8A4-46C3-8472-DEBD2CD76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8A076B-F94D-48E7-B799-1E38F15CE8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06035-ADF6-4616-9675-7996E7E745DF}" type="slidenum">
              <a:rPr lang="zh-CN" altLang="en-US" smtClean="0"/>
              <a:t>‹#›</a:t>
            </a:fld>
            <a:endParaRPr lang="zh-CN" altLang="en-US"/>
          </a:p>
        </p:txBody>
      </p:sp>
    </p:spTree>
    <p:extLst>
      <p:ext uri="{BB962C8B-B14F-4D97-AF65-F5344CB8AC3E}">
        <p14:creationId xmlns:p14="http://schemas.microsoft.com/office/powerpoint/2010/main" val="184352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83069-7F53-47D5-95EB-F8630578F943}"/>
              </a:ext>
            </a:extLst>
          </p:cNvPr>
          <p:cNvSpPr>
            <a:spLocks noGrp="1"/>
          </p:cNvSpPr>
          <p:nvPr>
            <p:ph type="ctrTitle"/>
          </p:nvPr>
        </p:nvSpPr>
        <p:spPr>
          <a:xfrm>
            <a:off x="676979" y="2303363"/>
            <a:ext cx="10838041" cy="1125638"/>
          </a:xfrm>
        </p:spPr>
        <p:txBody>
          <a:bodyPr>
            <a:noAutofit/>
          </a:bodyPr>
          <a:lstStyle/>
          <a:p>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 Simple Tutorial for Web Crawler</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副标题 2">
            <a:extLst>
              <a:ext uri="{FF2B5EF4-FFF2-40B4-BE49-F238E27FC236}">
                <a16:creationId xmlns:a16="http://schemas.microsoft.com/office/drawing/2014/main" id="{828CA258-DBA4-43FC-B49D-798F508D2141}"/>
              </a:ext>
            </a:extLst>
          </p:cNvPr>
          <p:cNvSpPr>
            <a:spLocks noGrp="1"/>
          </p:cNvSpPr>
          <p:nvPr>
            <p:ph type="subTitle" idx="1"/>
          </p:nvPr>
        </p:nvSpPr>
        <p:spPr>
          <a:xfrm>
            <a:off x="1524000" y="3602038"/>
            <a:ext cx="9144000" cy="2555694"/>
          </a:xfrm>
        </p:spPr>
        <p:txBody>
          <a:bodyPr>
            <a:normAutofit/>
          </a:bodyPr>
          <a:lstStyle/>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Yuye</a:t>
            </a:r>
            <a:endParaRPr lang="zh-CN" altLang="en-US" sz="32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72CAA93D-455C-41C6-9DBA-9627B75E4B01}"/>
              </a:ext>
            </a:extLst>
          </p:cNvPr>
          <p:cNvSpPr>
            <a:spLocks noGrp="1"/>
          </p:cNvSpPr>
          <p:nvPr>
            <p:ph type="sldNum" sz="quarter" idx="12"/>
          </p:nvPr>
        </p:nvSpPr>
        <p:spPr/>
        <p:txBody>
          <a:bodyPr/>
          <a:lstStyle/>
          <a:p>
            <a:fld id="{3D206035-ADF6-4616-9675-7996E7E745DF}" type="slidenum">
              <a:rPr lang="zh-CN" altLang="en-US" smtClean="0"/>
              <a:pPr/>
              <a:t>1</a:t>
            </a:fld>
            <a:r>
              <a:rPr lang="en-US" altLang="zh-CN" dirty="0"/>
              <a:t>/39</a:t>
            </a:r>
            <a:endParaRPr lang="zh-CN" altLang="en-US" dirty="0"/>
          </a:p>
        </p:txBody>
      </p:sp>
    </p:spTree>
    <p:extLst>
      <p:ext uri="{BB962C8B-B14F-4D97-AF65-F5344CB8AC3E}">
        <p14:creationId xmlns:p14="http://schemas.microsoft.com/office/powerpoint/2010/main" val="684307475"/>
      </p:ext>
    </p:extLst>
  </p:cSld>
  <p:clrMapOvr>
    <a:masterClrMapping/>
  </p:clrMapOvr>
  <mc:AlternateContent xmlns:mc="http://schemas.openxmlformats.org/markup-compatibility/2006" xmlns:p14="http://schemas.microsoft.com/office/powerpoint/2010/main">
    <mc:Choice Requires="p14">
      <p:transition spd="med" p14:dur="700" advTm="10496">
        <p:fade/>
      </p:transition>
    </mc:Choice>
    <mc:Fallback xmlns="">
      <p:transition spd="med" advTm="1049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normAutofit/>
          </a:bodyPr>
          <a:lstStyle/>
          <a:p>
            <a:r>
              <a:rPr lang="en-US" altLang="zh-CN" sz="4000" dirty="0">
                <a:latin typeface="Times New Roman" panose="02020603050405020304" pitchFamily="18" charset="0"/>
                <a:ea typeface="等线" panose="02010600030101010101" pitchFamily="2" charset="-122"/>
                <a:cs typeface="Times New Roman" panose="02020603050405020304" pitchFamily="18" charset="0"/>
              </a:rPr>
              <a:t>Quiz: what is the corresponding </a:t>
            </a:r>
            <a:r>
              <a:rPr lang="en-US" altLang="zh-CN" sz="4000" dirty="0" err="1">
                <a:latin typeface="Times New Roman" panose="02020603050405020304" pitchFamily="18" charset="0"/>
                <a:ea typeface="等线" panose="02010600030101010101" pitchFamily="2" charset="-122"/>
                <a:cs typeface="Times New Roman" panose="02020603050405020304" pitchFamily="18" charset="0"/>
              </a:rPr>
              <a:t>mysql</a:t>
            </a:r>
            <a:r>
              <a:rPr lang="en-US" altLang="zh-CN" sz="4000" dirty="0">
                <a:latin typeface="Times New Roman" panose="02020603050405020304" pitchFamily="18" charset="0"/>
                <a:ea typeface="等线" panose="02010600030101010101" pitchFamily="2" charset="-122"/>
                <a:cs typeface="Times New Roman" panose="02020603050405020304" pitchFamily="18" charset="0"/>
              </a:rPr>
              <a:t> command?</a:t>
            </a:r>
            <a:endParaRPr lang="zh-CN" altLang="en-US" sz="40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10</a:t>
            </a:fld>
            <a:r>
              <a:rPr lang="en-US" altLang="zh-CN" dirty="0"/>
              <a:t>/39</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8" name="内容占位符 2">
            <a:extLst>
              <a:ext uri="{FF2B5EF4-FFF2-40B4-BE49-F238E27FC236}">
                <a16:creationId xmlns:a16="http://schemas.microsoft.com/office/drawing/2014/main" id="{BFCAAA1E-5371-4CA0-88F5-E0D865E8C60F}"/>
              </a:ext>
            </a:extLst>
          </p:cNvPr>
          <p:cNvSpPr txBox="1">
            <a:spLocks/>
          </p:cNvSpPr>
          <p:nvPr/>
        </p:nvSpPr>
        <p:spPr>
          <a:xfrm>
            <a:off x="838200" y="1690689"/>
            <a:ext cx="3259667" cy="303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Get</a:t>
            </a:r>
          </a:p>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Put</a:t>
            </a:r>
          </a:p>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Post</a:t>
            </a:r>
          </a:p>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Delete</a:t>
            </a:r>
            <a:endParaRPr lang="zh-CN" altLang="en-US" sz="32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6" name="内容占位符 2">
            <a:extLst>
              <a:ext uri="{FF2B5EF4-FFF2-40B4-BE49-F238E27FC236}">
                <a16:creationId xmlns:a16="http://schemas.microsoft.com/office/drawing/2014/main" id="{7E7EE86B-CA74-4B36-A2DD-3D1E6E5D12DA}"/>
              </a:ext>
            </a:extLst>
          </p:cNvPr>
          <p:cNvSpPr txBox="1">
            <a:spLocks/>
          </p:cNvSpPr>
          <p:nvPr/>
        </p:nvSpPr>
        <p:spPr>
          <a:xfrm>
            <a:off x="5617635" y="1690688"/>
            <a:ext cx="3259667" cy="3039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Select</a:t>
            </a:r>
          </a:p>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Insert </a:t>
            </a:r>
          </a:p>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Update</a:t>
            </a:r>
          </a:p>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Delete</a:t>
            </a:r>
            <a:endParaRPr lang="zh-CN" altLang="en-US" sz="32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9392645"/>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Update version number</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11</a:t>
            </a:fld>
            <a:r>
              <a:rPr lang="en-US" altLang="zh-CN" dirty="0"/>
              <a:t>/39</a:t>
            </a:r>
            <a:endParaRPr lang="zh-CN" altLang="en-US" dirty="0"/>
          </a:p>
        </p:txBody>
      </p:sp>
      <p:pic>
        <p:nvPicPr>
          <p:cNvPr id="10" name="图片 9">
            <a:extLst>
              <a:ext uri="{FF2B5EF4-FFF2-40B4-BE49-F238E27FC236}">
                <a16:creationId xmlns:a16="http://schemas.microsoft.com/office/drawing/2014/main" id="{236A5567-FC35-4176-B022-069E37F27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45" y="2111022"/>
            <a:ext cx="12211945" cy="2717932"/>
          </a:xfrm>
          <a:prstGeom prst="rect">
            <a:avLst/>
          </a:prstGeom>
        </p:spPr>
      </p:pic>
      <p:sp>
        <p:nvSpPr>
          <p:cNvPr id="12" name="矩形 11">
            <a:extLst>
              <a:ext uri="{FF2B5EF4-FFF2-40B4-BE49-F238E27FC236}">
                <a16:creationId xmlns:a16="http://schemas.microsoft.com/office/drawing/2014/main" id="{FF814DDA-4949-4782-8572-768D1E62FA0E}"/>
              </a:ext>
            </a:extLst>
          </p:cNvPr>
          <p:cNvSpPr/>
          <p:nvPr/>
        </p:nvSpPr>
        <p:spPr>
          <a:xfrm>
            <a:off x="1230487" y="4423524"/>
            <a:ext cx="5779911" cy="40543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174F8DB-2B55-449C-ADD2-8784C215B620}"/>
              </a:ext>
            </a:extLst>
          </p:cNvPr>
          <p:cNvSpPr/>
          <p:nvPr/>
        </p:nvSpPr>
        <p:spPr>
          <a:xfrm>
            <a:off x="581377" y="2048956"/>
            <a:ext cx="3968046" cy="158606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9671506"/>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Update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Apk</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12</a:t>
            </a:fld>
            <a:r>
              <a:rPr lang="en-US" altLang="zh-CN" dirty="0"/>
              <a:t>/39</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F4D6D715-6B48-468D-9B9B-B573D61F7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2" y="1873956"/>
            <a:ext cx="12231552" cy="4315480"/>
          </a:xfrm>
          <a:prstGeom prst="rect">
            <a:avLst/>
          </a:prstGeom>
        </p:spPr>
      </p:pic>
      <p:sp>
        <p:nvSpPr>
          <p:cNvPr id="6" name="矩形 5">
            <a:extLst>
              <a:ext uri="{FF2B5EF4-FFF2-40B4-BE49-F238E27FC236}">
                <a16:creationId xmlns:a16="http://schemas.microsoft.com/office/drawing/2014/main" id="{89940648-B88E-44A2-96F1-CB7607521595}"/>
              </a:ext>
            </a:extLst>
          </p:cNvPr>
          <p:cNvSpPr/>
          <p:nvPr/>
        </p:nvSpPr>
        <p:spPr>
          <a:xfrm>
            <a:off x="1140176" y="5168590"/>
            <a:ext cx="11051824" cy="40543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69585A2-4490-414A-B218-39CBCA6A48E8}"/>
              </a:ext>
            </a:extLst>
          </p:cNvPr>
          <p:cNvSpPr/>
          <p:nvPr/>
        </p:nvSpPr>
        <p:spPr>
          <a:xfrm>
            <a:off x="479776" y="1873955"/>
            <a:ext cx="3719691" cy="136809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DCEEE1D-D8E6-40D7-9822-6DAB470249BA}"/>
              </a:ext>
            </a:extLst>
          </p:cNvPr>
          <p:cNvSpPr/>
          <p:nvPr/>
        </p:nvSpPr>
        <p:spPr>
          <a:xfrm>
            <a:off x="1140176" y="4267200"/>
            <a:ext cx="5080002" cy="40543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5251697"/>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G</a:t>
            </a:r>
            <a:r>
              <a:rPr lang="en-US" altLang="zh-CN" dirty="0">
                <a:latin typeface="Times New Roman" panose="02020603050405020304" pitchFamily="18" charset="0"/>
                <a:ea typeface="等线" panose="02010600030101010101" pitchFamily="2" charset="-122"/>
                <a:cs typeface="Times New Roman" panose="02020603050405020304" pitchFamily="18" charset="0"/>
              </a:rPr>
              <a:t>ather data through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api</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13</a:t>
            </a:fld>
            <a:r>
              <a:rPr lang="en-US" altLang="zh-CN" dirty="0"/>
              <a:t>/39</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5C5B578-7115-4BCE-A9B1-FE12E43B6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4294"/>
            <a:ext cx="12192000" cy="4966334"/>
          </a:xfrm>
          <a:prstGeom prst="rect">
            <a:avLst/>
          </a:prstGeom>
        </p:spPr>
      </p:pic>
      <p:sp>
        <p:nvSpPr>
          <p:cNvPr id="8" name="矩形 7">
            <a:extLst>
              <a:ext uri="{FF2B5EF4-FFF2-40B4-BE49-F238E27FC236}">
                <a16:creationId xmlns:a16="http://schemas.microsoft.com/office/drawing/2014/main" id="{F74283A7-34B2-4819-92BE-234215DA6DD1}"/>
              </a:ext>
            </a:extLst>
          </p:cNvPr>
          <p:cNvSpPr/>
          <p:nvPr/>
        </p:nvSpPr>
        <p:spPr>
          <a:xfrm>
            <a:off x="838200" y="4513164"/>
            <a:ext cx="7772400" cy="40543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3296920-3E58-45F2-8332-A1AB26EA2931}"/>
              </a:ext>
            </a:extLst>
          </p:cNvPr>
          <p:cNvSpPr/>
          <p:nvPr/>
        </p:nvSpPr>
        <p:spPr>
          <a:xfrm>
            <a:off x="838200" y="1940960"/>
            <a:ext cx="4016022" cy="148803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3630099"/>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Postman</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14</a:t>
            </a:fld>
            <a:r>
              <a:rPr lang="en-US" altLang="zh-CN" dirty="0"/>
              <a:t>/39</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BFF5E42-75FF-43CC-93EA-58CBDF925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7" y="1907822"/>
            <a:ext cx="12107788" cy="3861331"/>
          </a:xfrm>
          <a:prstGeom prst="rect">
            <a:avLst/>
          </a:prstGeom>
        </p:spPr>
      </p:pic>
      <p:sp>
        <p:nvSpPr>
          <p:cNvPr id="6" name="矩形 5">
            <a:extLst>
              <a:ext uri="{FF2B5EF4-FFF2-40B4-BE49-F238E27FC236}">
                <a16:creationId xmlns:a16="http://schemas.microsoft.com/office/drawing/2014/main" id="{0E8EDDDD-5F46-4165-8C79-34594603FF31}"/>
              </a:ext>
            </a:extLst>
          </p:cNvPr>
          <p:cNvSpPr/>
          <p:nvPr/>
        </p:nvSpPr>
        <p:spPr>
          <a:xfrm>
            <a:off x="1007533" y="2679927"/>
            <a:ext cx="5088467" cy="40543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FA2686D-DD4D-4C20-82EC-6C90FFA0398D}"/>
              </a:ext>
            </a:extLst>
          </p:cNvPr>
          <p:cNvSpPr/>
          <p:nvPr/>
        </p:nvSpPr>
        <p:spPr>
          <a:xfrm>
            <a:off x="101599" y="3429000"/>
            <a:ext cx="8150579" cy="196422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182581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Postman</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15</a:t>
            </a:fld>
            <a:r>
              <a:rPr lang="en-US" altLang="zh-CN" dirty="0"/>
              <a:t>/39</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A94318F6-DBE5-41D9-ACC6-6CF8E5D2A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7318"/>
            <a:ext cx="12192000" cy="2543364"/>
          </a:xfrm>
          <a:prstGeom prst="rect">
            <a:avLst/>
          </a:prstGeom>
        </p:spPr>
      </p:pic>
    </p:spTree>
    <p:extLst>
      <p:ext uri="{BB962C8B-B14F-4D97-AF65-F5344CB8AC3E}">
        <p14:creationId xmlns:p14="http://schemas.microsoft.com/office/powerpoint/2010/main" val="770564360"/>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a:xfrm>
            <a:off x="1508478" y="2766218"/>
            <a:ext cx="9175044" cy="1325563"/>
          </a:xfrm>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Don’t know which request to send?</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16</a:t>
            </a:fld>
            <a:r>
              <a:rPr lang="en-US" altLang="zh-CN" dirty="0"/>
              <a:t>/39</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63604291"/>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a:xfrm>
            <a:off x="838200" y="365125"/>
            <a:ext cx="6172200" cy="1325563"/>
          </a:xfrm>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Chrome developer mode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17</a:t>
            </a:fld>
            <a:r>
              <a:rPr lang="en-US" altLang="zh-CN" dirty="0"/>
              <a:t>/39</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内容占位符 5">
            <a:extLst>
              <a:ext uri="{FF2B5EF4-FFF2-40B4-BE49-F238E27FC236}">
                <a16:creationId xmlns:a16="http://schemas.microsoft.com/office/drawing/2014/main" id="{EA48273B-BF9E-4787-84E5-DFF0913B18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715419"/>
            <a:ext cx="12192000" cy="2571750"/>
          </a:xfrm>
        </p:spPr>
      </p:pic>
      <p:pic>
        <p:nvPicPr>
          <p:cNvPr id="1026" name="Picture 2" descr="One in eight people are unhappy at work - Workplace Insight">
            <a:extLst>
              <a:ext uri="{FF2B5EF4-FFF2-40B4-BE49-F238E27FC236}">
                <a16:creationId xmlns:a16="http://schemas.microsoft.com/office/drawing/2014/main" id="{4555417A-AADE-4458-8B73-BC4D57349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6622" y="342547"/>
            <a:ext cx="1937103" cy="193710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0FD0CE39-1792-4C48-9E44-EF74C8418D56}"/>
              </a:ext>
            </a:extLst>
          </p:cNvPr>
          <p:cNvSpPr/>
          <p:nvPr/>
        </p:nvSpPr>
        <p:spPr>
          <a:xfrm>
            <a:off x="6208889" y="3857460"/>
            <a:ext cx="4944533" cy="601651"/>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20504863"/>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Fiddler</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18</a:t>
            </a:fld>
            <a:r>
              <a:rPr lang="en-US" altLang="zh-CN" dirty="0"/>
              <a:t>/23</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8E963346-C9D0-4D56-8043-96E5A70BC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9364"/>
            <a:ext cx="12192000" cy="6178636"/>
          </a:xfrm>
          <a:prstGeom prst="rect">
            <a:avLst/>
          </a:prstGeom>
        </p:spPr>
      </p:pic>
      <p:sp>
        <p:nvSpPr>
          <p:cNvPr id="9" name="矩形 8">
            <a:extLst>
              <a:ext uri="{FF2B5EF4-FFF2-40B4-BE49-F238E27FC236}">
                <a16:creationId xmlns:a16="http://schemas.microsoft.com/office/drawing/2014/main" id="{4D34F8BF-E55A-4DE4-BDC0-430128D83D46}"/>
              </a:ext>
            </a:extLst>
          </p:cNvPr>
          <p:cNvSpPr/>
          <p:nvPr/>
        </p:nvSpPr>
        <p:spPr>
          <a:xfrm>
            <a:off x="1" y="587022"/>
            <a:ext cx="4368799" cy="627097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6197186"/>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a:xfrm>
            <a:off x="838200" y="353836"/>
            <a:ext cx="10515600" cy="1325563"/>
          </a:xfrm>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Fiddler</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19</a:t>
            </a:fld>
            <a:r>
              <a:rPr lang="en-US" altLang="zh-CN" dirty="0"/>
              <a:t>/23</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8E963346-C9D0-4D56-8043-96E5A70BC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4520"/>
            <a:ext cx="12192000" cy="6178636"/>
          </a:xfrm>
          <a:prstGeom prst="rect">
            <a:avLst/>
          </a:prstGeom>
        </p:spPr>
      </p:pic>
      <p:sp>
        <p:nvSpPr>
          <p:cNvPr id="8" name="矩形 7">
            <a:extLst>
              <a:ext uri="{FF2B5EF4-FFF2-40B4-BE49-F238E27FC236}">
                <a16:creationId xmlns:a16="http://schemas.microsoft.com/office/drawing/2014/main" id="{B5DC2132-A7C0-4E01-84D1-B1CD0D2CFD24}"/>
              </a:ext>
            </a:extLst>
          </p:cNvPr>
          <p:cNvSpPr/>
          <p:nvPr/>
        </p:nvSpPr>
        <p:spPr>
          <a:xfrm>
            <a:off x="4402668" y="587022"/>
            <a:ext cx="7763932" cy="627097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2024087"/>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a:t>
            </a:fld>
            <a:r>
              <a:rPr lang="en-US" altLang="zh-CN" dirty="0"/>
              <a:t>/39</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a:bodyPr>
          <a:lstStyle/>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Requests</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Challenges</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Conclusion</a:t>
            </a:r>
          </a:p>
          <a:p>
            <a:pPr lvl="1"/>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lvl="1"/>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5247430"/>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20</a:t>
            </a:fld>
            <a:r>
              <a:rPr lang="en-US" altLang="zh-CN" dirty="0"/>
              <a:t>/39</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a:bodyPr>
          <a:lstStyle/>
          <a:p>
            <a:r>
              <a:rPr lang="en-US" altLang="zh-CN" sz="3200" dirty="0">
                <a:solidFill>
                  <a:schemeClr val="accent3"/>
                </a:solidFill>
                <a:latin typeface="Times New Roman" panose="02020603050405020304" pitchFamily="18" charset="0"/>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Requests</a:t>
            </a:r>
          </a:p>
          <a:p>
            <a:pPr marL="0" indent="0">
              <a:buNone/>
            </a:pPr>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Challenges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0275314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21</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Challenges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内容占位符 2">
            <a:extLst>
              <a:ext uri="{FF2B5EF4-FFF2-40B4-BE49-F238E27FC236}">
                <a16:creationId xmlns:a16="http://schemas.microsoft.com/office/drawing/2014/main" id="{571D9B14-777D-4DD2-90B5-CE2B53E0F57A}"/>
              </a:ext>
            </a:extLst>
          </p:cNvPr>
          <p:cNvSpPr>
            <a:spLocks noGrp="1"/>
          </p:cNvSpPr>
          <p:nvPr>
            <p:ph idx="1"/>
          </p:nvPr>
        </p:nvSpPr>
        <p:spPr>
          <a:xfrm>
            <a:off x="838200" y="1825626"/>
            <a:ext cx="10515600" cy="3468864"/>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Exceptions</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Get banned</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Captcha</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Too slow</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Cookies</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68462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22</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Exceptions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内容占位符 2">
            <a:extLst>
              <a:ext uri="{FF2B5EF4-FFF2-40B4-BE49-F238E27FC236}">
                <a16:creationId xmlns:a16="http://schemas.microsoft.com/office/drawing/2014/main" id="{571D9B14-777D-4DD2-90B5-CE2B53E0F57A}"/>
              </a:ext>
            </a:extLst>
          </p:cNvPr>
          <p:cNvSpPr>
            <a:spLocks noGrp="1"/>
          </p:cNvSpPr>
          <p:nvPr>
            <p:ph idx="1"/>
          </p:nvPr>
        </p:nvSpPr>
        <p:spPr>
          <a:xfrm>
            <a:off x="838200" y="1825625"/>
            <a:ext cx="10515600" cy="4146197"/>
          </a:xfrm>
        </p:spPr>
        <p:txBody>
          <a:bodyPr>
            <a:normAutofit/>
          </a:bodyPr>
          <a:lstStyle/>
          <a:p>
            <a:pPr>
              <a:lnSpc>
                <a:spcPct val="125000"/>
              </a:lnSpc>
            </a:pP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Failure due to </a:t>
            </a:r>
            <a:r>
              <a:rPr lang="en-US" altLang="zh-CN" dirty="0">
                <a:latin typeface="Times New Roman" panose="02020603050405020304" pitchFamily="18" charset="0"/>
                <a:ea typeface="等线" panose="02010600030101010101" pitchFamily="2" charset="-122"/>
                <a:cs typeface="Times New Roman" panose="02020603050405020304" pitchFamily="18" charset="0"/>
              </a:rPr>
              <a:t>overtime, Internet issue, or just simply the request is failed….</a:t>
            </a:r>
          </a:p>
          <a:p>
            <a:pPr>
              <a:lnSpc>
                <a:spcPct val="125000"/>
              </a:lnSpc>
            </a:pP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Solution: use </a:t>
            </a:r>
            <a:r>
              <a:rPr lang="en-US" altLang="zh-CN" b="1" dirty="0">
                <a:latin typeface="Times New Roman" panose="02020603050405020304" pitchFamily="18" charset="0"/>
                <a:ea typeface="等线" panose="02010600030101010101" pitchFamily="2" charset="-122"/>
                <a:cs typeface="Times New Roman" panose="02020603050405020304" pitchFamily="18" charset="0"/>
              </a:rPr>
              <a:t>try except </a:t>
            </a:r>
            <a:r>
              <a:rPr lang="en-US" altLang="zh-CN" dirty="0">
                <a:latin typeface="Times New Roman" panose="02020603050405020304" pitchFamily="18" charset="0"/>
                <a:ea typeface="等线" panose="02010600030101010101" pitchFamily="2" charset="-122"/>
                <a:cs typeface="Times New Roman" panose="02020603050405020304" pitchFamily="18" charset="0"/>
              </a:rPr>
              <a:t>in python</a:t>
            </a: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140650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23</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Exceptions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2B9D99ED-A1EE-4E2B-85F7-CAE84C825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4294"/>
            <a:ext cx="12192000" cy="4966334"/>
          </a:xfrm>
          <a:prstGeom prst="rect">
            <a:avLst/>
          </a:prstGeom>
        </p:spPr>
      </p:pic>
    </p:spTree>
    <p:extLst>
      <p:ext uri="{BB962C8B-B14F-4D97-AF65-F5344CB8AC3E}">
        <p14:creationId xmlns:p14="http://schemas.microsoft.com/office/powerpoint/2010/main" val="1790355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24</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Exceptions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A455286E-ADC1-4F90-8EDF-1B34406A9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135" y="2105577"/>
            <a:ext cx="8383729" cy="2646845"/>
          </a:xfrm>
          <a:prstGeom prst="rect">
            <a:avLst/>
          </a:prstGeom>
        </p:spPr>
      </p:pic>
    </p:spTree>
    <p:extLst>
      <p:ext uri="{BB962C8B-B14F-4D97-AF65-F5344CB8AC3E}">
        <p14:creationId xmlns:p14="http://schemas.microsoft.com/office/powerpoint/2010/main" val="1282241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25</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Get banned</a:t>
            </a:r>
          </a:p>
        </p:txBody>
      </p:sp>
      <p:sp>
        <p:nvSpPr>
          <p:cNvPr id="5" name="内容占位符 2">
            <a:extLst>
              <a:ext uri="{FF2B5EF4-FFF2-40B4-BE49-F238E27FC236}">
                <a16:creationId xmlns:a16="http://schemas.microsoft.com/office/drawing/2014/main" id="{98DEA3DB-9388-4644-975C-F31D0455DF67}"/>
              </a:ext>
            </a:extLst>
          </p:cNvPr>
          <p:cNvSpPr>
            <a:spLocks noGrp="1"/>
          </p:cNvSpPr>
          <p:nvPr>
            <p:ph idx="1"/>
          </p:nvPr>
        </p:nvSpPr>
        <p:spPr>
          <a:xfrm>
            <a:off x="838200" y="1825625"/>
            <a:ext cx="10515600" cy="4450997"/>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The target website may detect the web crawler</a:t>
            </a: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Solutions: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time.sleep</a:t>
            </a:r>
            <a:r>
              <a:rPr lang="en-US" altLang="zh-CN" dirty="0">
                <a:latin typeface="Times New Roman" panose="02020603050405020304" pitchFamily="18" charset="0"/>
                <a:ea typeface="等线" panose="02010600030101010101" pitchFamily="2" charset="-122"/>
                <a:cs typeface="Times New Roman" panose="02020603050405020304" pitchFamily="18" charset="0"/>
              </a:rPr>
              <a:t>(), proxy pool</a:t>
            </a:r>
          </a:p>
          <a:p>
            <a:pPr>
              <a:lnSpc>
                <a:spcPct val="125000"/>
              </a:lnSpc>
            </a:pPr>
            <a:r>
              <a:rPr lang="en-US" altLang="zh-CN" dirty="0" err="1">
                <a:latin typeface="Times New Roman" panose="02020603050405020304" pitchFamily="18" charset="0"/>
                <a:ea typeface="等线" panose="02010600030101010101" pitchFamily="2" charset="-122"/>
                <a:cs typeface="Times New Roman" panose="02020603050405020304" pitchFamily="18" charset="0"/>
              </a:rPr>
              <a:t>Github</a:t>
            </a:r>
            <a:r>
              <a:rPr lang="en-US" altLang="zh-CN"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Proxypool</a:t>
            </a:r>
            <a:r>
              <a:rPr lang="en-US" altLang="zh-CN" dirty="0">
                <a:latin typeface="Times New Roman" panose="02020603050405020304" pitchFamily="18" charset="0"/>
                <a:ea typeface="等线" panose="02010600030101010101" pitchFamily="2" charset="-122"/>
                <a:cs typeface="Times New Roman" panose="02020603050405020304" pitchFamily="18" charset="0"/>
              </a:rPr>
              <a:t> (often works poorly)</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https://github.com/Python3WebSpider/ProxyPool</a:t>
            </a:r>
          </a:p>
          <a:p>
            <a:pPr>
              <a:lnSpc>
                <a:spcPct val="125000"/>
              </a:lnSpc>
            </a:pP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73441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26</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pPr>
              <a:lnSpc>
                <a:spcPct val="125000"/>
              </a:lnSpc>
            </a:pPr>
            <a:r>
              <a:rPr lang="en-US" altLang="zh-CN" dirty="0" err="1">
                <a:latin typeface="Times New Roman" panose="02020603050405020304" pitchFamily="18" charset="0"/>
                <a:ea typeface="等线" panose="02010600030101010101" pitchFamily="2" charset="-122"/>
                <a:cs typeface="Times New Roman" panose="02020603050405020304" pitchFamily="18" charset="0"/>
              </a:rPr>
              <a:t>Proxypool</a:t>
            </a:r>
            <a:r>
              <a:rPr lang="en-US" altLang="zh-CN" dirty="0">
                <a:latin typeface="Times New Roman" panose="02020603050405020304" pitchFamily="18" charset="0"/>
                <a:ea typeface="等线" panose="02010600030101010101" pitchFamily="2" charset="-122"/>
                <a:cs typeface="Times New Roman" panose="02020603050405020304" pitchFamily="18" charset="0"/>
              </a:rPr>
              <a:t> steps</a:t>
            </a:r>
          </a:p>
        </p:txBody>
      </p:sp>
      <p:pic>
        <p:nvPicPr>
          <p:cNvPr id="7" name="图片 6">
            <a:extLst>
              <a:ext uri="{FF2B5EF4-FFF2-40B4-BE49-F238E27FC236}">
                <a16:creationId xmlns:a16="http://schemas.microsoft.com/office/drawing/2014/main" id="{852670E6-5F7A-4B8F-BD70-CC85DE8FE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896" y="884069"/>
            <a:ext cx="8634208" cy="5608806"/>
          </a:xfrm>
          <a:prstGeom prst="rect">
            <a:avLst/>
          </a:prstGeom>
        </p:spPr>
      </p:pic>
      <p:sp>
        <p:nvSpPr>
          <p:cNvPr id="9" name="矩形 8">
            <a:extLst>
              <a:ext uri="{FF2B5EF4-FFF2-40B4-BE49-F238E27FC236}">
                <a16:creationId xmlns:a16="http://schemas.microsoft.com/office/drawing/2014/main" id="{B6E8DA5F-5DA1-418A-9E4B-EDE224DE5030}"/>
              </a:ext>
            </a:extLst>
          </p:cNvPr>
          <p:cNvSpPr/>
          <p:nvPr/>
        </p:nvSpPr>
        <p:spPr>
          <a:xfrm>
            <a:off x="1651000" y="5532436"/>
            <a:ext cx="8762104" cy="59531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80579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27</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pPr>
              <a:lnSpc>
                <a:spcPct val="125000"/>
              </a:lnSpc>
            </a:pPr>
            <a:r>
              <a:rPr lang="en-US" altLang="zh-CN" dirty="0" err="1">
                <a:latin typeface="Times New Roman" panose="02020603050405020304" pitchFamily="18" charset="0"/>
                <a:ea typeface="等线" panose="02010600030101010101" pitchFamily="2" charset="-122"/>
                <a:cs typeface="Times New Roman" panose="02020603050405020304" pitchFamily="18" charset="0"/>
              </a:rPr>
              <a:t>Proxypool</a:t>
            </a:r>
            <a:r>
              <a:rPr lang="en-US" altLang="zh-CN" dirty="0">
                <a:latin typeface="Times New Roman" panose="02020603050405020304" pitchFamily="18" charset="0"/>
                <a:ea typeface="等线" panose="02010600030101010101" pitchFamily="2" charset="-122"/>
                <a:cs typeface="Times New Roman" panose="02020603050405020304" pitchFamily="18" charset="0"/>
              </a:rPr>
              <a:t> steps</a:t>
            </a:r>
          </a:p>
        </p:txBody>
      </p:sp>
      <p:sp>
        <p:nvSpPr>
          <p:cNvPr id="5" name="内容占位符 2">
            <a:extLst>
              <a:ext uri="{FF2B5EF4-FFF2-40B4-BE49-F238E27FC236}">
                <a16:creationId xmlns:a16="http://schemas.microsoft.com/office/drawing/2014/main" id="{98DEA3DB-9388-4644-975C-F31D0455DF67}"/>
              </a:ext>
            </a:extLst>
          </p:cNvPr>
          <p:cNvSpPr>
            <a:spLocks noGrp="1"/>
          </p:cNvSpPr>
          <p:nvPr>
            <p:ph idx="1"/>
          </p:nvPr>
        </p:nvSpPr>
        <p:spPr>
          <a:xfrm>
            <a:off x="838200" y="1825625"/>
            <a:ext cx="10515600" cy="4450997"/>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Run the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proxypool</a:t>
            </a: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Python run.py</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Get a random proxy from the pool</a:t>
            </a:r>
          </a:p>
          <a:p>
            <a:pPr lvl="1">
              <a:lnSpc>
                <a:spcPct val="125000"/>
              </a:lnSpc>
            </a:pPr>
            <a:r>
              <a:rPr lang="en-US" altLang="zh-CN" dirty="0" err="1">
                <a:latin typeface="Times New Roman" panose="02020603050405020304" pitchFamily="18" charset="0"/>
                <a:ea typeface="等线" panose="02010600030101010101" pitchFamily="2" charset="-122"/>
                <a:cs typeface="Times New Roman" panose="02020603050405020304" pitchFamily="18" charset="0"/>
              </a:rPr>
              <a:t>requests.get</a:t>
            </a:r>
            <a:r>
              <a:rPr lang="en-US" altLang="zh-CN" dirty="0">
                <a:latin typeface="Times New Roman" panose="02020603050405020304" pitchFamily="18" charset="0"/>
                <a:ea typeface="等线" panose="02010600030101010101" pitchFamily="2" charset="-122"/>
                <a:cs typeface="Times New Roman" panose="02020603050405020304" pitchFamily="18" charset="0"/>
              </a:rPr>
              <a:t>(</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proxypool_url</a:t>
            </a:r>
            <a:r>
              <a:rPr lang="en-US" altLang="zh-CN" dirty="0">
                <a:latin typeface="Times New Roman" panose="02020603050405020304" pitchFamily="18" charset="0"/>
                <a:ea typeface="等线" panose="02010600030101010101" pitchFamily="2" charset="-122"/>
                <a:cs typeface="Times New Roman" panose="02020603050405020304" pitchFamily="18" charset="0"/>
              </a:rPr>
              <a:t>).</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text.strip</a:t>
            </a:r>
            <a:r>
              <a:rPr lang="en-US" altLang="zh-CN" dirty="0">
                <a:latin typeface="Times New Roman" panose="02020603050405020304" pitchFamily="18" charset="0"/>
                <a:ea typeface="等线" panose="02010600030101010101" pitchFamily="2" charset="-122"/>
                <a:cs typeface="Times New Roman" panose="02020603050405020304" pitchFamily="18" charset="0"/>
              </a:rPr>
              <a:t>()</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Crawl</a:t>
            </a:r>
          </a:p>
          <a:p>
            <a:pPr lvl="1">
              <a:lnSpc>
                <a:spcPct val="125000"/>
              </a:lnSpc>
            </a:pPr>
            <a:r>
              <a:rPr lang="en-US" altLang="zh-CN" dirty="0" err="1">
                <a:latin typeface="Times New Roman" panose="02020603050405020304" pitchFamily="18" charset="0"/>
                <a:ea typeface="等线" panose="02010600030101010101" pitchFamily="2" charset="-122"/>
                <a:cs typeface="Times New Roman" panose="02020603050405020304" pitchFamily="18" charset="0"/>
              </a:rPr>
              <a:t>requests.get</a:t>
            </a:r>
            <a:r>
              <a:rPr lang="en-US" altLang="zh-CN" dirty="0">
                <a:latin typeface="Times New Roman" panose="02020603050405020304" pitchFamily="18" charset="0"/>
                <a:ea typeface="等线" panose="02010600030101010101" pitchFamily="2" charset="-122"/>
                <a:cs typeface="Times New Roman" panose="02020603050405020304" pitchFamily="18" charset="0"/>
              </a:rPr>
              <a:t>(</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url</a:t>
            </a:r>
            <a:r>
              <a:rPr lang="en-US" altLang="zh-CN" dirty="0">
                <a:latin typeface="Times New Roman" panose="02020603050405020304" pitchFamily="18" charset="0"/>
                <a:ea typeface="等线" panose="02010600030101010101" pitchFamily="2" charset="-122"/>
                <a:cs typeface="Times New Roman" panose="02020603050405020304" pitchFamily="18" charset="0"/>
              </a:rPr>
              <a:t>, proxies=proxies)</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52657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28</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Cookies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内容占位符 2">
            <a:extLst>
              <a:ext uri="{FF2B5EF4-FFF2-40B4-BE49-F238E27FC236}">
                <a16:creationId xmlns:a16="http://schemas.microsoft.com/office/drawing/2014/main" id="{571D9B14-777D-4DD2-90B5-CE2B53E0F57A}"/>
              </a:ext>
            </a:extLst>
          </p:cNvPr>
          <p:cNvSpPr>
            <a:spLocks noGrp="1"/>
          </p:cNvSpPr>
          <p:nvPr>
            <p:ph idx="1"/>
          </p:nvPr>
        </p:nvSpPr>
        <p:spPr>
          <a:xfrm>
            <a:off x="838200" y="1825625"/>
            <a:ext cx="10515600" cy="4417131"/>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Cookies are data, stored in small text files, on your computer.</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When a web server has sent a web page to a browser, the connection is shut down, and the server forgets everything about the user.</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Cookies were invented to solve the problem "how to remember information about the user":</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When a user visits a web page, his/her name can be stored in a cookie.</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Next time the user visits the page, the cookie "remembers" his/her name.</a:t>
            </a:r>
          </a:p>
        </p:txBody>
      </p:sp>
    </p:spTree>
    <p:extLst>
      <p:ext uri="{BB962C8B-B14F-4D97-AF65-F5344CB8AC3E}">
        <p14:creationId xmlns:p14="http://schemas.microsoft.com/office/powerpoint/2010/main" val="3448117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29</a:t>
            </a:fld>
            <a:r>
              <a:rPr lang="en-US" altLang="zh-CN" dirty="0"/>
              <a:t>/39</a:t>
            </a:r>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Cookies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内容占位符 2">
            <a:extLst>
              <a:ext uri="{FF2B5EF4-FFF2-40B4-BE49-F238E27FC236}">
                <a16:creationId xmlns:a16="http://schemas.microsoft.com/office/drawing/2014/main" id="{571D9B14-777D-4DD2-90B5-CE2B53E0F57A}"/>
              </a:ext>
            </a:extLst>
          </p:cNvPr>
          <p:cNvSpPr>
            <a:spLocks noGrp="1"/>
          </p:cNvSpPr>
          <p:nvPr>
            <p:ph idx="1"/>
          </p:nvPr>
        </p:nvSpPr>
        <p:spPr>
          <a:xfrm>
            <a:off x="838200" y="1825625"/>
            <a:ext cx="10515600" cy="4417131"/>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Solutions:</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Crack the cookie (hard)</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Selenium</a:t>
            </a:r>
          </a:p>
        </p:txBody>
      </p:sp>
    </p:spTree>
    <p:extLst>
      <p:ext uri="{BB962C8B-B14F-4D97-AF65-F5344CB8AC3E}">
        <p14:creationId xmlns:p14="http://schemas.microsoft.com/office/powerpoint/2010/main" val="3672562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a:t>
            </a:fld>
            <a:r>
              <a:rPr lang="en-US" altLang="zh-CN" dirty="0"/>
              <a:t>/39</a:t>
            </a:r>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a:bodyPr>
          <a:lstStyle/>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Requests</a:t>
            </a:r>
          </a:p>
          <a:p>
            <a:pPr marL="0" indent="0">
              <a:buNone/>
            </a:pPr>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Challenges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556421438"/>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Selenium</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30</a:t>
            </a:fld>
            <a:r>
              <a:rPr lang="en-US" altLang="zh-CN" dirty="0"/>
              <a:t>/39</a:t>
            </a:r>
            <a:endParaRPr lang="zh-CN" altLang="en-US" dirty="0"/>
          </a:p>
        </p:txBody>
      </p:sp>
      <p:sp>
        <p:nvSpPr>
          <p:cNvPr id="6" name="内容占位符 2">
            <a:extLst>
              <a:ext uri="{FF2B5EF4-FFF2-40B4-BE49-F238E27FC236}">
                <a16:creationId xmlns:a16="http://schemas.microsoft.com/office/drawing/2014/main" id="{E1F47899-35FB-4254-A5A3-56EF501A1CE4}"/>
              </a:ext>
            </a:extLst>
          </p:cNvPr>
          <p:cNvSpPr>
            <a:spLocks noGrp="1"/>
          </p:cNvSpPr>
          <p:nvPr>
            <p:ph idx="1"/>
          </p:nvPr>
        </p:nvSpPr>
        <p:spPr>
          <a:xfrm>
            <a:off x="838200" y="1825625"/>
            <a:ext cx="10515600" cy="2904419"/>
          </a:xfrm>
        </p:spPr>
        <p:txBody>
          <a:bodyPr>
            <a:normAutofit/>
          </a:bodyPr>
          <a:lstStyle/>
          <a:p>
            <a:pPr>
              <a:lnSpc>
                <a:spcPct val="125000"/>
              </a:lnSpc>
            </a:pP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Selenium Python provides a simple API to write functional/acceptance tests using Selenium WebDriver. </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Can download the html and perform operations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eg.</a:t>
            </a:r>
            <a:r>
              <a:rPr lang="en-US" altLang="zh-CN" dirty="0">
                <a:latin typeface="Times New Roman" panose="02020603050405020304" pitchFamily="18" charset="0"/>
                <a:ea typeface="等线" panose="02010600030101010101" pitchFamily="2" charset="-122"/>
                <a:cs typeface="Times New Roman" panose="02020603050405020304" pitchFamily="18" charset="0"/>
              </a:rPr>
              <a:t> Search &amp; click)</a:t>
            </a: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Install: pip install selenium; Download the corresponding </a:t>
            </a:r>
            <a:r>
              <a:rPr lang="en-US" altLang="zh-CN" sz="2800" dirty="0" err="1">
                <a:latin typeface="Times New Roman" panose="02020603050405020304" pitchFamily="18" charset="0"/>
                <a:ea typeface="等线" panose="02010600030101010101" pitchFamily="2" charset="-122"/>
                <a:cs typeface="Times New Roman" panose="02020603050405020304" pitchFamily="18" charset="0"/>
              </a:rPr>
              <a:t>webdriver</a:t>
            </a: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9466144"/>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31</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Example: Browse &amp; download the html page</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C7DA3E47-82D4-4BF1-9400-1955DCA9A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085" y="1522529"/>
            <a:ext cx="8641829" cy="4625741"/>
          </a:xfrm>
          <a:prstGeom prst="rect">
            <a:avLst/>
          </a:prstGeom>
        </p:spPr>
      </p:pic>
      <p:sp>
        <p:nvSpPr>
          <p:cNvPr id="9" name="矩形 8">
            <a:extLst>
              <a:ext uri="{FF2B5EF4-FFF2-40B4-BE49-F238E27FC236}">
                <a16:creationId xmlns:a16="http://schemas.microsoft.com/office/drawing/2014/main" id="{E2C33E9A-F269-4577-B0A9-DC6E3A873E86}"/>
              </a:ext>
            </a:extLst>
          </p:cNvPr>
          <p:cNvSpPr/>
          <p:nvPr/>
        </p:nvSpPr>
        <p:spPr>
          <a:xfrm>
            <a:off x="2833511" y="3341511"/>
            <a:ext cx="3454400" cy="417689"/>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1AF971B-24D5-4017-A2F7-0F6D1E4DAD5C}"/>
              </a:ext>
            </a:extLst>
          </p:cNvPr>
          <p:cNvSpPr/>
          <p:nvPr/>
        </p:nvSpPr>
        <p:spPr>
          <a:xfrm>
            <a:off x="2737556" y="3967280"/>
            <a:ext cx="7343422" cy="58214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0803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32</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Captcha</a:t>
            </a:r>
          </a:p>
        </p:txBody>
      </p:sp>
      <p:sp>
        <p:nvSpPr>
          <p:cNvPr id="5" name="内容占位符 2">
            <a:extLst>
              <a:ext uri="{FF2B5EF4-FFF2-40B4-BE49-F238E27FC236}">
                <a16:creationId xmlns:a16="http://schemas.microsoft.com/office/drawing/2014/main" id="{98DEA3DB-9388-4644-975C-F31D0455DF67}"/>
              </a:ext>
            </a:extLst>
          </p:cNvPr>
          <p:cNvSpPr>
            <a:spLocks noGrp="1"/>
          </p:cNvSpPr>
          <p:nvPr>
            <p:ph idx="1"/>
          </p:nvPr>
        </p:nvSpPr>
        <p:spPr>
          <a:xfrm>
            <a:off x="838200" y="1825625"/>
            <a:ext cx="10515600" cy="4428419"/>
          </a:xfrm>
        </p:spPr>
        <p:txBody>
          <a:bodyPr>
            <a:normAutofit/>
          </a:bodyPr>
          <a:lstStyle/>
          <a:p>
            <a:pPr>
              <a:lnSpc>
                <a:spcPct val="125000"/>
              </a:lnSpc>
            </a:pP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Solution:</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Operate Selenium (hard)</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Find available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Api</a:t>
            </a:r>
            <a:r>
              <a:rPr lang="en-US" altLang="zh-CN" dirty="0">
                <a:latin typeface="Times New Roman" panose="02020603050405020304" pitchFamily="18" charset="0"/>
                <a:ea typeface="等线" panose="02010600030101010101" pitchFamily="2" charset="-122"/>
                <a:cs typeface="Times New Roman" panose="02020603050405020304" pitchFamily="18" charset="0"/>
              </a:rPr>
              <a:t> to crack the captcha (maybe) (cost money)</a:t>
            </a:r>
          </a:p>
          <a:p>
            <a:pPr lvl="1">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Find blog talking about the captcha (maybe)</a:t>
            </a:r>
          </a:p>
        </p:txBody>
      </p:sp>
      <p:sp>
        <p:nvSpPr>
          <p:cNvPr id="2" name="AutoShape 2">
            <a:extLst>
              <a:ext uri="{FF2B5EF4-FFF2-40B4-BE49-F238E27FC236}">
                <a16:creationId xmlns:a16="http://schemas.microsoft.com/office/drawing/2014/main" id="{9D8E9A52-34B0-4A14-AE83-BB153B8F5C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81A563A3-99F4-4158-B13B-7CF32C3D7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771" y="1723319"/>
            <a:ext cx="3200677" cy="1905165"/>
          </a:xfrm>
          <a:prstGeom prst="rect">
            <a:avLst/>
          </a:prstGeom>
        </p:spPr>
      </p:pic>
      <p:pic>
        <p:nvPicPr>
          <p:cNvPr id="2052" name="Picture 4" descr="Image result for 验证码">
            <a:extLst>
              <a:ext uri="{FF2B5EF4-FFF2-40B4-BE49-F238E27FC236}">
                <a16:creationId xmlns:a16="http://schemas.microsoft.com/office/drawing/2014/main" id="{833FA415-5491-4E80-82EB-1F4F0D2BA7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61773"/>
            <a:ext cx="4148616" cy="176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789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33</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Too slow</a:t>
            </a:r>
          </a:p>
        </p:txBody>
      </p:sp>
      <p:sp>
        <p:nvSpPr>
          <p:cNvPr id="5" name="内容占位符 2">
            <a:extLst>
              <a:ext uri="{FF2B5EF4-FFF2-40B4-BE49-F238E27FC236}">
                <a16:creationId xmlns:a16="http://schemas.microsoft.com/office/drawing/2014/main" id="{98DEA3DB-9388-4644-975C-F31D0455DF67}"/>
              </a:ext>
            </a:extLst>
          </p:cNvPr>
          <p:cNvSpPr>
            <a:spLocks noGrp="1"/>
          </p:cNvSpPr>
          <p:nvPr>
            <p:ph idx="1"/>
          </p:nvPr>
        </p:nvSpPr>
        <p:spPr>
          <a:xfrm>
            <a:off x="838200" y="1825625"/>
            <a:ext cx="10515600" cy="4191353"/>
          </a:xfrm>
        </p:spPr>
        <p:txBody>
          <a:bodyPr>
            <a:normAutofit/>
          </a:bodyPr>
          <a:lstStyle/>
          <a:p>
            <a:pPr>
              <a:lnSpc>
                <a:spcPct val="125000"/>
              </a:lnSpc>
            </a:pPr>
            <a:r>
              <a:rPr lang="en-US" altLang="zh-CN" sz="2800" dirty="0" err="1">
                <a:latin typeface="Times New Roman" panose="02020603050405020304" pitchFamily="18" charset="0"/>
                <a:ea typeface="等线" panose="02010600030101010101" pitchFamily="2" charset="-122"/>
                <a:cs typeface="Times New Roman" panose="02020603050405020304" pitchFamily="18" charset="0"/>
              </a:rPr>
              <a:t>Loooong</a:t>
            </a: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 time to wait for the response</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Solutions: multithreading and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multiprocess</a:t>
            </a: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3505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34</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Multithreading</a:t>
            </a:r>
          </a:p>
        </p:txBody>
      </p:sp>
      <p:sp>
        <p:nvSpPr>
          <p:cNvPr id="5" name="内容占位符 2">
            <a:extLst>
              <a:ext uri="{FF2B5EF4-FFF2-40B4-BE49-F238E27FC236}">
                <a16:creationId xmlns:a16="http://schemas.microsoft.com/office/drawing/2014/main" id="{98DEA3DB-9388-4644-975C-F31D0455DF67}"/>
              </a:ext>
            </a:extLst>
          </p:cNvPr>
          <p:cNvSpPr>
            <a:spLocks noGrp="1"/>
          </p:cNvSpPr>
          <p:nvPr>
            <p:ph idx="1"/>
          </p:nvPr>
        </p:nvSpPr>
        <p:spPr>
          <a:xfrm>
            <a:off x="838200" y="1825625"/>
            <a:ext cx="10515600" cy="2904419"/>
          </a:xfrm>
        </p:spPr>
        <p:txBody>
          <a:bodyPr>
            <a:normAutofit/>
          </a:bodyPr>
          <a:lstStyle/>
          <a:p>
            <a:pPr>
              <a:lnSpc>
                <a:spcPct val="125000"/>
              </a:lnSpc>
            </a:pPr>
            <a:r>
              <a:rPr lang="en-US" altLang="zh-CN" sz="2800" b="1" dirty="0">
                <a:latin typeface="Times New Roman" panose="02020603050405020304" pitchFamily="18" charset="0"/>
                <a:ea typeface="等线" panose="02010600030101010101" pitchFamily="2" charset="-122"/>
                <a:cs typeface="Times New Roman" panose="02020603050405020304" pitchFamily="18" charset="0"/>
              </a:rPr>
              <a:t>_thread</a:t>
            </a: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 in Python</a:t>
            </a:r>
            <a:endParaRPr lang="en-US" altLang="zh-CN" sz="2800" b="1"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FF4585D8-3ED6-41C9-A25C-A1DE4158F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502" y="2576685"/>
            <a:ext cx="10104996" cy="3330229"/>
          </a:xfrm>
          <a:prstGeom prst="rect">
            <a:avLst/>
          </a:prstGeom>
        </p:spPr>
      </p:pic>
    </p:spTree>
    <p:extLst>
      <p:ext uri="{BB962C8B-B14F-4D97-AF65-F5344CB8AC3E}">
        <p14:creationId xmlns:p14="http://schemas.microsoft.com/office/powerpoint/2010/main" val="2607361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35</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Multithreading</a:t>
            </a:r>
          </a:p>
        </p:txBody>
      </p:sp>
      <p:sp>
        <p:nvSpPr>
          <p:cNvPr id="5" name="内容占位符 2">
            <a:extLst>
              <a:ext uri="{FF2B5EF4-FFF2-40B4-BE49-F238E27FC236}">
                <a16:creationId xmlns:a16="http://schemas.microsoft.com/office/drawing/2014/main" id="{98DEA3DB-9388-4644-975C-F31D0455DF67}"/>
              </a:ext>
            </a:extLst>
          </p:cNvPr>
          <p:cNvSpPr>
            <a:spLocks noGrp="1"/>
          </p:cNvSpPr>
          <p:nvPr>
            <p:ph idx="1"/>
          </p:nvPr>
        </p:nvSpPr>
        <p:spPr>
          <a:xfrm>
            <a:off x="838200" y="1825625"/>
            <a:ext cx="10515600" cy="2904419"/>
          </a:xfrm>
        </p:spPr>
        <p:txBody>
          <a:bodyPr>
            <a:normAutofit/>
          </a:bodyPr>
          <a:lstStyle/>
          <a:p>
            <a:pPr>
              <a:lnSpc>
                <a:spcPct val="125000"/>
              </a:lnSpc>
            </a:pPr>
            <a:r>
              <a:rPr lang="en-US" altLang="zh-CN" sz="2800" b="1" dirty="0">
                <a:latin typeface="Times New Roman" panose="02020603050405020304" pitchFamily="18" charset="0"/>
                <a:ea typeface="等线" panose="02010600030101010101" pitchFamily="2" charset="-122"/>
                <a:cs typeface="Times New Roman" panose="02020603050405020304" pitchFamily="18" charset="0"/>
              </a:rPr>
              <a:t>_thread</a:t>
            </a: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 in Python</a:t>
            </a:r>
            <a:endParaRPr lang="en-US" altLang="zh-CN" sz="2800" b="1"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B2C14D73-EB11-4DC1-A5C9-6F6E6BA41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4018" y="2576502"/>
            <a:ext cx="9723963" cy="3779848"/>
          </a:xfrm>
          <a:prstGeom prst="rect">
            <a:avLst/>
          </a:prstGeom>
        </p:spPr>
      </p:pic>
    </p:spTree>
    <p:extLst>
      <p:ext uri="{BB962C8B-B14F-4D97-AF65-F5344CB8AC3E}">
        <p14:creationId xmlns:p14="http://schemas.microsoft.com/office/powerpoint/2010/main" val="2431614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36</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pPr>
              <a:lnSpc>
                <a:spcPct val="125000"/>
              </a:lnSpc>
            </a:pPr>
            <a:r>
              <a:rPr lang="en-US" altLang="zh-CN" dirty="0" err="1">
                <a:latin typeface="Times New Roman" panose="02020603050405020304" pitchFamily="18" charset="0"/>
                <a:ea typeface="等线" panose="02010600030101010101" pitchFamily="2" charset="-122"/>
                <a:cs typeface="Times New Roman" panose="02020603050405020304" pitchFamily="18" charset="0"/>
              </a:rPr>
              <a:t>Multiprocess</a:t>
            </a: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内容占位符 2">
            <a:extLst>
              <a:ext uri="{FF2B5EF4-FFF2-40B4-BE49-F238E27FC236}">
                <a16:creationId xmlns:a16="http://schemas.microsoft.com/office/drawing/2014/main" id="{98DEA3DB-9388-4644-975C-F31D0455DF67}"/>
              </a:ext>
            </a:extLst>
          </p:cNvPr>
          <p:cNvSpPr>
            <a:spLocks noGrp="1"/>
          </p:cNvSpPr>
          <p:nvPr>
            <p:ph idx="1"/>
          </p:nvPr>
        </p:nvSpPr>
        <p:spPr>
          <a:xfrm>
            <a:off x="838200" y="1825625"/>
            <a:ext cx="10515600" cy="2904419"/>
          </a:xfrm>
        </p:spPr>
        <p:txBody>
          <a:bodyPr>
            <a:normAutofit/>
          </a:bodyPr>
          <a:lstStyle/>
          <a:p>
            <a:pPr>
              <a:lnSpc>
                <a:spcPct val="125000"/>
              </a:lnSpc>
            </a:pPr>
            <a:r>
              <a:rPr lang="en-US" altLang="zh-CN" sz="2800" b="1" dirty="0">
                <a:latin typeface="Times New Roman" panose="02020603050405020304" pitchFamily="18" charset="0"/>
                <a:ea typeface="等线" panose="02010600030101010101" pitchFamily="2" charset="-122"/>
                <a:cs typeface="Times New Roman" panose="02020603050405020304" pitchFamily="18" charset="0"/>
              </a:rPr>
              <a:t>_</a:t>
            </a:r>
            <a:r>
              <a:rPr lang="en-US" altLang="zh-CN" sz="2800" b="1" dirty="0" err="1">
                <a:latin typeface="Times New Roman" panose="02020603050405020304" pitchFamily="18" charset="0"/>
                <a:ea typeface="等线" panose="02010600030101010101" pitchFamily="2" charset="-122"/>
                <a:cs typeface="Times New Roman" panose="02020603050405020304" pitchFamily="18" charset="0"/>
              </a:rPr>
              <a:t>joblib</a:t>
            </a: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 in Python</a:t>
            </a:r>
            <a:endParaRPr lang="en-US" altLang="zh-CN" sz="2800" b="1" dirty="0">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1D05EA2-0271-4D61-A467-E85EC585D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88" y="2934172"/>
            <a:ext cx="11591024" cy="2118544"/>
          </a:xfrm>
          <a:prstGeom prst="rect">
            <a:avLst/>
          </a:prstGeom>
        </p:spPr>
      </p:pic>
    </p:spTree>
    <p:extLst>
      <p:ext uri="{BB962C8B-B14F-4D97-AF65-F5344CB8AC3E}">
        <p14:creationId xmlns:p14="http://schemas.microsoft.com/office/powerpoint/2010/main" val="703272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37</a:t>
            </a:fld>
            <a:r>
              <a:rPr lang="en-US" altLang="zh-CN" dirty="0"/>
              <a:t>/39</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fontScale="92500" lnSpcReduction="20000"/>
          </a:bodyPr>
          <a:lstStyle/>
          <a:p>
            <a:r>
              <a:rPr lang="en-US" altLang="zh-CN" sz="3200" dirty="0">
                <a:solidFill>
                  <a:schemeClr val="accent3"/>
                </a:solidFill>
                <a:latin typeface="Times New Roman" panose="02020603050405020304" pitchFamily="18" charset="0"/>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Requests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Selenium</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Challenges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Conclusion</a:t>
            </a:r>
          </a:p>
        </p:txBody>
      </p:sp>
    </p:spTree>
    <p:extLst>
      <p:ext uri="{BB962C8B-B14F-4D97-AF65-F5344CB8AC3E}">
        <p14:creationId xmlns:p14="http://schemas.microsoft.com/office/powerpoint/2010/main" val="4197724082"/>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CA9FD7-BA23-4F8A-B080-786D26D6C21E}"/>
              </a:ext>
            </a:extLst>
          </p:cNvPr>
          <p:cNvSpPr>
            <a:spLocks noGrp="1"/>
          </p:cNvSpPr>
          <p:nvPr>
            <p:ph type="sldNum" sz="quarter" idx="12"/>
          </p:nvPr>
        </p:nvSpPr>
        <p:spPr/>
        <p:txBody>
          <a:bodyPr/>
          <a:lstStyle/>
          <a:p>
            <a:fld id="{3D206035-ADF6-4616-9675-7996E7E745DF}" type="slidenum">
              <a:rPr lang="zh-CN" altLang="en-US" smtClean="0"/>
              <a:pPr/>
              <a:t>38</a:t>
            </a:fld>
            <a:r>
              <a:rPr lang="en-US" altLang="zh-CN" dirty="0"/>
              <a:t>/39</a:t>
            </a:r>
            <a:endParaRPr lang="zh-CN" altLang="en-US" dirty="0"/>
          </a:p>
        </p:txBody>
      </p:sp>
      <p:sp>
        <p:nvSpPr>
          <p:cNvPr id="11" name="标题 1">
            <a:extLst>
              <a:ext uri="{FF2B5EF4-FFF2-40B4-BE49-F238E27FC236}">
                <a16:creationId xmlns:a16="http://schemas.microsoft.com/office/drawing/2014/main" id="{E3FB0F96-ABB3-4B83-95EA-A4B3EB9657E7}"/>
              </a:ext>
            </a:extLst>
          </p:cNvPr>
          <p:cNvSpPr>
            <a:spLocks noGrp="1"/>
          </p:cNvSpPr>
          <p:nvPr>
            <p:ph type="title"/>
          </p:nvPr>
        </p:nvSpPr>
        <p:spPr>
          <a:xfrm>
            <a:off x="838200" y="365125"/>
            <a:ext cx="10515600" cy="1325563"/>
          </a:xfrm>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Conclusion</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内容占位符 2">
            <a:extLst>
              <a:ext uri="{FF2B5EF4-FFF2-40B4-BE49-F238E27FC236}">
                <a16:creationId xmlns:a16="http://schemas.microsoft.com/office/drawing/2014/main" id="{96345A6F-1DCB-4003-9920-D087878B5B55}"/>
              </a:ext>
            </a:extLst>
          </p:cNvPr>
          <p:cNvSpPr>
            <a:spLocks noGrp="1"/>
          </p:cNvSpPr>
          <p:nvPr>
            <p:ph idx="1"/>
          </p:nvPr>
        </p:nvSpPr>
        <p:spPr>
          <a:xfrm>
            <a:off x="838200" y="1825625"/>
            <a:ext cx="10515600" cy="3570464"/>
          </a:xfrm>
        </p:spPr>
        <p:txBody>
          <a:bodyPr>
            <a:normAutofit/>
          </a:body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Crawler: Three steps</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Requests, Postman, Selenium and Fiddler</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Challenges: Exceptions, Get banned, Cookies, Captcha and Too slow</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en-US" altLang="zh-CN" sz="28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zh-CN" altLang="en-US" sz="28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88903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83069-7F53-47D5-95EB-F8630578F943}"/>
              </a:ext>
            </a:extLst>
          </p:cNvPr>
          <p:cNvSpPr>
            <a:spLocks noGrp="1"/>
          </p:cNvSpPr>
          <p:nvPr>
            <p:ph type="ctrTitle"/>
          </p:nvPr>
        </p:nvSpPr>
        <p:spPr>
          <a:xfrm>
            <a:off x="1282839" y="2610355"/>
            <a:ext cx="9911024" cy="818645"/>
          </a:xfrm>
        </p:spPr>
        <p:txBody>
          <a:bodyPr>
            <a:normAutofit/>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Q&amp;A</a:t>
            </a:r>
            <a:endParaRPr lang="zh-CN" altLang="en-US" sz="44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72CAA93D-455C-41C6-9DBA-9627B75E4B01}"/>
              </a:ext>
            </a:extLst>
          </p:cNvPr>
          <p:cNvSpPr>
            <a:spLocks noGrp="1"/>
          </p:cNvSpPr>
          <p:nvPr>
            <p:ph type="sldNum" sz="quarter" idx="12"/>
          </p:nvPr>
        </p:nvSpPr>
        <p:spPr/>
        <p:txBody>
          <a:bodyPr/>
          <a:lstStyle/>
          <a:p>
            <a:fld id="{3D206035-ADF6-4616-9675-7996E7E745DF}" type="slidenum">
              <a:rPr lang="zh-CN" altLang="en-US" smtClean="0"/>
              <a:pPr/>
              <a:t>39</a:t>
            </a:fld>
            <a:r>
              <a:rPr lang="en-US" altLang="zh-CN" dirty="0"/>
              <a:t>/39</a:t>
            </a:r>
            <a:endParaRPr lang="zh-CN" altLang="en-US" dirty="0"/>
          </a:p>
        </p:txBody>
      </p:sp>
    </p:spTree>
    <p:extLst>
      <p:ext uri="{BB962C8B-B14F-4D97-AF65-F5344CB8AC3E}">
        <p14:creationId xmlns:p14="http://schemas.microsoft.com/office/powerpoint/2010/main" val="2968770212"/>
      </p:ext>
    </p:extLst>
  </p:cSld>
  <p:clrMapOvr>
    <a:masterClrMapping/>
  </p:clrMapOvr>
  <mc:AlternateContent xmlns:mc="http://schemas.openxmlformats.org/markup-compatibility/2006" xmlns:p14="http://schemas.microsoft.com/office/powerpoint/2010/main">
    <mc:Choice Requires="p14">
      <p:transition spd="med" p14:dur="700" advTm="10496">
        <p:fade/>
      </p:transition>
    </mc:Choice>
    <mc:Fallback xmlns="">
      <p:transition spd="med" advTm="1049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Web Crawler</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4</a:t>
            </a:fld>
            <a:r>
              <a:rPr lang="en-US" altLang="zh-CN" dirty="0"/>
              <a:t>/39</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259086"/>
          </a:xfrm>
        </p:spPr>
        <p:txBody>
          <a:bodyPr>
            <a:normAutofit/>
          </a:bodyPr>
          <a:lstStyle/>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An Internet bot that systematically browses the World Wide Web</a:t>
            </a:r>
          </a:p>
          <a:p>
            <a:pPr>
              <a:lnSpc>
                <a:spcPct val="125000"/>
              </a:lnSpc>
            </a:pPr>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Main Usages: (1) Gather data. (2) Automatically perform single operations.</a:t>
            </a:r>
          </a:p>
          <a:p>
            <a:pPr>
              <a:lnSpc>
                <a:spcPct val="125000"/>
              </a:lnSpc>
            </a:pPr>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endParaRPr lang="zh-CN" altLang="en-US" sz="32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9366934"/>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Three Steps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5</a:t>
            </a:fld>
            <a:r>
              <a:rPr lang="en-US" altLang="zh-CN" dirty="0"/>
              <a:t>/39</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3570464"/>
          </a:xfrm>
        </p:spPr>
        <p:txBody>
          <a:bodyPr>
            <a:normAutofit lnSpcReduction="10000"/>
          </a:bodyPr>
          <a:lstStyle/>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Send a request</a:t>
            </a:r>
          </a:p>
          <a:p>
            <a:pPr>
              <a:lnSpc>
                <a:spcPct val="125000"/>
              </a:lnSpc>
            </a:pPr>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Get the response</a:t>
            </a:r>
          </a:p>
          <a:p>
            <a:pPr>
              <a:lnSpc>
                <a:spcPct val="125000"/>
              </a:lnSpc>
            </a:pPr>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Parse the response (Sometimes)</a:t>
            </a:r>
          </a:p>
          <a:p>
            <a:pPr>
              <a:lnSpc>
                <a:spcPct val="125000"/>
              </a:lnSpc>
            </a:pPr>
            <a:endParaRPr lang="zh-CN" altLang="en-US" sz="32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4896024"/>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Update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iWen</a:t>
            </a:r>
            <a:r>
              <a:rPr lang="en-US" altLang="zh-CN"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dirty="0" err="1">
                <a:latin typeface="Times New Roman" panose="02020603050405020304" pitchFamily="18" charset="0"/>
                <a:ea typeface="等线" panose="02010600030101010101" pitchFamily="2" charset="-122"/>
                <a:cs typeface="Times New Roman" panose="02020603050405020304" pitchFamily="18" charset="0"/>
              </a:rPr>
              <a:t>Apk</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6</a:t>
            </a:fld>
            <a:r>
              <a:rPr lang="en-US" altLang="zh-CN" dirty="0"/>
              <a:t>/39</a:t>
            </a:r>
            <a:endParaRPr lang="zh-CN" altLang="en-US" dirty="0"/>
          </a:p>
        </p:txBody>
      </p:sp>
      <p:pic>
        <p:nvPicPr>
          <p:cNvPr id="4" name="图片 3">
            <a:extLst>
              <a:ext uri="{FF2B5EF4-FFF2-40B4-BE49-F238E27FC236}">
                <a16:creationId xmlns:a16="http://schemas.microsoft.com/office/drawing/2014/main" id="{60D23A18-B5D0-4284-A36B-87D74774F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1067" y="503413"/>
            <a:ext cx="1340554" cy="1340554"/>
          </a:xfrm>
          <a:prstGeom prst="rect">
            <a:avLst/>
          </a:prstGeom>
        </p:spPr>
      </p:pic>
      <p:pic>
        <p:nvPicPr>
          <p:cNvPr id="10" name="图片 9">
            <a:extLst>
              <a:ext uri="{FF2B5EF4-FFF2-40B4-BE49-F238E27FC236}">
                <a16:creationId xmlns:a16="http://schemas.microsoft.com/office/drawing/2014/main" id="{6FC7E349-C56F-4DBB-90A3-2F98D11D7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54" y="2067326"/>
            <a:ext cx="11523491" cy="4065665"/>
          </a:xfrm>
          <a:prstGeom prst="rect">
            <a:avLst/>
          </a:prstGeom>
        </p:spPr>
      </p:pic>
    </p:spTree>
    <p:extLst>
      <p:ext uri="{BB962C8B-B14F-4D97-AF65-F5344CB8AC3E}">
        <p14:creationId xmlns:p14="http://schemas.microsoft.com/office/powerpoint/2010/main" val="1463393382"/>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dirty="0">
                <a:latin typeface="Times New Roman" panose="02020603050405020304" pitchFamily="18" charset="0"/>
                <a:ea typeface="等线" panose="02010600030101010101" pitchFamily="2" charset="-122"/>
                <a:cs typeface="Times New Roman" panose="02020603050405020304" pitchFamily="18" charset="0"/>
              </a:rPr>
              <a:t>Contents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7</a:t>
            </a:fld>
            <a:r>
              <a:rPr lang="en-US" altLang="zh-CN" dirty="0"/>
              <a:t>/39</a:t>
            </a:r>
            <a:endParaRPr lang="zh-CN" altLang="en-US" dirty="0"/>
          </a:p>
        </p:txBody>
      </p:sp>
      <p:sp>
        <p:nvSpPr>
          <p:cNvPr id="7" name="内容占位符 2">
            <a:extLst>
              <a:ext uri="{FF2B5EF4-FFF2-40B4-BE49-F238E27FC236}">
                <a16:creationId xmlns:a16="http://schemas.microsoft.com/office/drawing/2014/main" id="{10137CAF-F9AA-4505-A21D-73AFAD5BCA92}"/>
              </a:ext>
            </a:extLst>
          </p:cNvPr>
          <p:cNvSpPr>
            <a:spLocks noGrp="1"/>
          </p:cNvSpPr>
          <p:nvPr>
            <p:ph idx="1"/>
          </p:nvPr>
        </p:nvSpPr>
        <p:spPr>
          <a:xfrm>
            <a:off x="838200" y="1825625"/>
            <a:ext cx="10515600" cy="4351338"/>
          </a:xfrm>
        </p:spPr>
        <p:txBody>
          <a:bodyPr>
            <a:normAutofit/>
          </a:bodyPr>
          <a:lstStyle/>
          <a:p>
            <a:r>
              <a:rPr lang="en-US" altLang="zh-CN" sz="3200" dirty="0">
                <a:solidFill>
                  <a:schemeClr val="accent3"/>
                </a:solidFill>
                <a:latin typeface="Times New Roman" panose="02020603050405020304" pitchFamily="18" charset="0"/>
                <a:cs typeface="Times New Roman" panose="02020603050405020304" pitchFamily="18" charset="0"/>
              </a:rPr>
              <a:t>Introduction</a:t>
            </a:r>
          </a:p>
          <a:p>
            <a:endParaRPr lang="en-US" altLang="zh-CN" sz="3200" dirty="0">
              <a:latin typeface="Times New Roman" panose="02020603050405020304" pitchFamily="18" charset="0"/>
              <a:ea typeface="等线"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等线" panose="02010600030101010101" pitchFamily="2" charset="-122"/>
                <a:cs typeface="Times New Roman" panose="02020603050405020304" pitchFamily="18" charset="0"/>
              </a:rPr>
              <a:t>Requests</a:t>
            </a:r>
          </a:p>
          <a:p>
            <a:pPr marL="0" indent="0">
              <a:buNone/>
            </a:pPr>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Challenges</a:t>
            </a:r>
          </a:p>
          <a:p>
            <a:endParaRPr lang="en-US" altLang="zh-CN" sz="3200" dirty="0">
              <a:solidFill>
                <a:schemeClr val="accent3"/>
              </a:solidFill>
              <a:latin typeface="Times New Roman" panose="02020603050405020304" pitchFamily="18" charset="0"/>
              <a:cs typeface="Times New Roman" panose="02020603050405020304" pitchFamily="18" charset="0"/>
            </a:endParaRPr>
          </a:p>
          <a:p>
            <a:r>
              <a:rPr lang="en-US" altLang="zh-CN" sz="3200" dirty="0">
                <a:solidFill>
                  <a:schemeClr val="accent3"/>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891235332"/>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Request types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8</a:t>
            </a:fld>
            <a:r>
              <a:rPr lang="en-US" altLang="zh-CN" dirty="0"/>
              <a:t>/39</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8" name="内容占位符 2">
            <a:extLst>
              <a:ext uri="{FF2B5EF4-FFF2-40B4-BE49-F238E27FC236}">
                <a16:creationId xmlns:a16="http://schemas.microsoft.com/office/drawing/2014/main" id="{BFCAAA1E-5371-4CA0-88F5-E0D865E8C60F}"/>
              </a:ext>
            </a:extLst>
          </p:cNvPr>
          <p:cNvSpPr txBox="1">
            <a:spLocks/>
          </p:cNvSpPr>
          <p:nvPr/>
        </p:nvSpPr>
        <p:spPr>
          <a:xfrm>
            <a:off x="838200" y="1690688"/>
            <a:ext cx="10515600"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GET: A client is seeking data from the server. Once the client has made a request for a resource, the server will then process the request, get the information or data and send it back to the client</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DELETE: Sends a request to the server to delete a resource.</a:t>
            </a:r>
          </a:p>
        </p:txBody>
      </p:sp>
    </p:spTree>
    <p:extLst>
      <p:ext uri="{BB962C8B-B14F-4D97-AF65-F5344CB8AC3E}">
        <p14:creationId xmlns:p14="http://schemas.microsoft.com/office/powerpoint/2010/main" val="2806285015"/>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D322B-86CC-41B7-AEAA-BB67FF4ADCBA}"/>
              </a:ext>
            </a:extLst>
          </p:cNvPr>
          <p:cNvSpPr>
            <a:spLocks noGrp="1"/>
          </p:cNvSpPr>
          <p:nvPr>
            <p:ph type="title"/>
          </p:nvPr>
        </p:nvSpPr>
        <p:spPr/>
        <p:txBody>
          <a:bodyPr/>
          <a:lstStyle/>
          <a:p>
            <a:r>
              <a:rPr lang="en-US" altLang="zh-CN" sz="4400" dirty="0">
                <a:latin typeface="Times New Roman" panose="02020603050405020304" pitchFamily="18" charset="0"/>
                <a:ea typeface="等线" panose="02010600030101010101" pitchFamily="2" charset="-122"/>
                <a:cs typeface="Times New Roman" panose="02020603050405020304" pitchFamily="18" charset="0"/>
              </a:rPr>
              <a:t>Request types</a:t>
            </a:r>
            <a:endParaRPr lang="zh-CN"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0FDA9DD3-34EE-46B7-9CEC-C6529831814A}"/>
              </a:ext>
            </a:extLst>
          </p:cNvPr>
          <p:cNvSpPr>
            <a:spLocks noGrp="1"/>
          </p:cNvSpPr>
          <p:nvPr>
            <p:ph type="sldNum" sz="quarter" idx="12"/>
          </p:nvPr>
        </p:nvSpPr>
        <p:spPr/>
        <p:txBody>
          <a:bodyPr/>
          <a:lstStyle/>
          <a:p>
            <a:fld id="{3D206035-ADF6-4616-9675-7996E7E745DF}" type="slidenum">
              <a:rPr lang="zh-CN" altLang="en-US" smtClean="0"/>
              <a:pPr/>
              <a:t>9</a:t>
            </a:fld>
            <a:r>
              <a:rPr lang="en-US" altLang="zh-CN" dirty="0"/>
              <a:t>/39</a:t>
            </a:r>
            <a:endParaRPr lang="zh-CN" altLang="en-US" dirty="0"/>
          </a:p>
        </p:txBody>
      </p:sp>
      <p:sp>
        <p:nvSpPr>
          <p:cNvPr id="11" name="内容占位符 2">
            <a:extLst>
              <a:ext uri="{FF2B5EF4-FFF2-40B4-BE49-F238E27FC236}">
                <a16:creationId xmlns:a16="http://schemas.microsoft.com/office/drawing/2014/main" id="{1C8A828F-8872-4F46-8A0F-256C850BFE99}"/>
              </a:ext>
            </a:extLst>
          </p:cNvPr>
          <p:cNvSpPr txBox="1">
            <a:spLocks/>
          </p:cNvSpPr>
          <p:nvPr/>
        </p:nvSpPr>
        <p:spPr>
          <a:xfrm>
            <a:off x="838200" y="3857461"/>
            <a:ext cx="10515600" cy="196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8" name="内容占位符 2">
            <a:extLst>
              <a:ext uri="{FF2B5EF4-FFF2-40B4-BE49-F238E27FC236}">
                <a16:creationId xmlns:a16="http://schemas.microsoft.com/office/drawing/2014/main" id="{BFCAAA1E-5371-4CA0-88F5-E0D865E8C60F}"/>
              </a:ext>
            </a:extLst>
          </p:cNvPr>
          <p:cNvSpPr txBox="1">
            <a:spLocks/>
          </p:cNvSpPr>
          <p:nvPr/>
        </p:nvSpPr>
        <p:spPr>
          <a:xfrm>
            <a:off x="838200" y="1690689"/>
            <a:ext cx="10515600" cy="3648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PUT: This method can allow for the target URL to be entirely replaced with a new resource. PUT should be utilized to replace or overwrite a resource that the client is clearly aware of</a:t>
            </a:r>
          </a:p>
          <a:p>
            <a:pPr>
              <a:lnSpc>
                <a:spcPct val="125000"/>
              </a:lnSpc>
            </a:pPr>
            <a:r>
              <a:rPr lang="en-US" altLang="zh-CN" dirty="0">
                <a:latin typeface="Times New Roman" panose="02020603050405020304" pitchFamily="18" charset="0"/>
                <a:ea typeface="等线" panose="02010600030101010101" pitchFamily="2" charset="-122"/>
                <a:cs typeface="Times New Roman" panose="02020603050405020304" pitchFamily="18" charset="0"/>
              </a:rPr>
              <a:t>POST: The Purpose of POST seeks to create or update the subordinate requested resources. This request does not store additional data but instead per request must be updated and refreshed or resubmitted </a:t>
            </a:r>
          </a:p>
          <a:p>
            <a:pPr>
              <a:lnSpc>
                <a:spcPct val="125000"/>
              </a:lnSpc>
            </a:pPr>
            <a:endParaRPr lang="en-US" altLang="zh-CN"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60267556"/>
      </p:ext>
    </p:extLst>
  </p:cSld>
  <p:clrMapOvr>
    <a:masterClrMapping/>
  </p:clrMapOvr>
  <mc:AlternateContent xmlns:mc="http://schemas.openxmlformats.org/markup-compatibility/2006" xmlns:p14="http://schemas.microsoft.com/office/powerpoint/2010/main">
    <mc:Choice Requires="p14">
      <p:transition spd="med" p14:dur="700" advTm="39551">
        <p:fade/>
      </p:transition>
    </mc:Choice>
    <mc:Fallback xmlns="">
      <p:transition spd="med" advTm="39551">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2597</TotalTime>
  <Words>724</Words>
  <Application>Microsoft Office PowerPoint</Application>
  <PresentationFormat>宽屏</PresentationFormat>
  <Paragraphs>219</Paragraphs>
  <Slides>39</Slides>
  <Notes>28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39</vt:i4>
      </vt:variant>
    </vt:vector>
  </HeadingPairs>
  <TitlesOfParts>
    <vt:vector size="44" baseType="lpstr">
      <vt:lpstr>等线</vt:lpstr>
      <vt:lpstr>Arial</vt:lpstr>
      <vt:lpstr>Arial Black</vt:lpstr>
      <vt:lpstr>Times New Roman</vt:lpstr>
      <vt:lpstr>Office 主题​​</vt:lpstr>
      <vt:lpstr>A Simple Tutorial for Web Crawler</vt:lpstr>
      <vt:lpstr>Contents</vt:lpstr>
      <vt:lpstr>Contents</vt:lpstr>
      <vt:lpstr>Web Crawler</vt:lpstr>
      <vt:lpstr>Three Steps</vt:lpstr>
      <vt:lpstr>Update iWen Apk</vt:lpstr>
      <vt:lpstr>Contents</vt:lpstr>
      <vt:lpstr>Request types</vt:lpstr>
      <vt:lpstr>Request types</vt:lpstr>
      <vt:lpstr>Quiz: what is the corresponding mysql command?</vt:lpstr>
      <vt:lpstr>Update version number</vt:lpstr>
      <vt:lpstr>Update Apk</vt:lpstr>
      <vt:lpstr>Gather data through api</vt:lpstr>
      <vt:lpstr>Postman</vt:lpstr>
      <vt:lpstr>Postman</vt:lpstr>
      <vt:lpstr>Don’t know which request to send?</vt:lpstr>
      <vt:lpstr>Chrome developer mode</vt:lpstr>
      <vt:lpstr>Fiddler</vt:lpstr>
      <vt:lpstr>Fiddler</vt:lpstr>
      <vt:lpstr>Contents</vt:lpstr>
      <vt:lpstr>Challenges</vt:lpstr>
      <vt:lpstr>Exceptions</vt:lpstr>
      <vt:lpstr>Exceptions</vt:lpstr>
      <vt:lpstr>Exceptions</vt:lpstr>
      <vt:lpstr>Get banned</vt:lpstr>
      <vt:lpstr>Proxypool steps</vt:lpstr>
      <vt:lpstr>Proxypool steps</vt:lpstr>
      <vt:lpstr>Cookies</vt:lpstr>
      <vt:lpstr>Cookies</vt:lpstr>
      <vt:lpstr>Selenium</vt:lpstr>
      <vt:lpstr>Example: Browse &amp; download the html page</vt:lpstr>
      <vt:lpstr>Captcha</vt:lpstr>
      <vt:lpstr>Too slow</vt:lpstr>
      <vt:lpstr>Multithreading</vt:lpstr>
      <vt:lpstr>Multithreading</vt:lpstr>
      <vt:lpstr>Multiprocess</vt:lpstr>
      <vt:lpstr>Contents</vt:lpstr>
      <vt:lpstr>Conclusion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Clarification questions: Technical Challenges and Practical Concerns</dc:title>
  <dc:creator>Winde Blmoista</dc:creator>
  <cp:lastModifiedBy>yuye</cp:lastModifiedBy>
  <cp:revision>1739</cp:revision>
  <dcterms:created xsi:type="dcterms:W3CDTF">2020-09-13T08:27:52Z</dcterms:created>
  <dcterms:modified xsi:type="dcterms:W3CDTF">2021-11-24T08:14:45Z</dcterms:modified>
</cp:coreProperties>
</file>