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313" r:id="rId4"/>
    <p:sldId id="472" r:id="rId5"/>
    <p:sldId id="519" r:id="rId6"/>
    <p:sldId id="515" r:id="rId7"/>
    <p:sldId id="518" r:id="rId8"/>
    <p:sldId id="517" r:id="rId9"/>
    <p:sldId id="520" r:id="rId10"/>
    <p:sldId id="516" r:id="rId11"/>
    <p:sldId id="320" r:id="rId12"/>
    <p:sldId id="521" r:id="rId13"/>
    <p:sldId id="523" r:id="rId14"/>
    <p:sldId id="522" r:id="rId15"/>
    <p:sldId id="524" r:id="rId16"/>
    <p:sldId id="332" r:id="rId17"/>
    <p:sldId id="525" r:id="rId18"/>
    <p:sldId id="526" r:id="rId19"/>
    <p:sldId id="527" r:id="rId20"/>
    <p:sldId id="529" r:id="rId21"/>
    <p:sldId id="530" r:id="rId22"/>
    <p:sldId id="531" r:id="rId23"/>
    <p:sldId id="532" r:id="rId24"/>
    <p:sldId id="533" r:id="rId25"/>
    <p:sldId id="535" r:id="rId26"/>
    <p:sldId id="424" r:id="rId27"/>
    <p:sldId id="514" r:id="rId28"/>
    <p:sldId id="536" r:id="rId29"/>
    <p:sldId id="537" r:id="rId30"/>
    <p:sldId id="437" r:id="rId31"/>
    <p:sldId id="33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099" autoAdjust="0"/>
  </p:normalViewPr>
  <p:slideViewPr>
    <p:cSldViewPr snapToGrid="0">
      <p:cViewPr varScale="1">
        <p:scale>
          <a:sx n="68" d="100"/>
          <a:sy n="68" d="100"/>
        </p:scale>
        <p:origin x="12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60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87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45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9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2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1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4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76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6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z(x): fake negative probability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6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9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67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34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34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87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4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4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1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0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9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9" y="2303363"/>
            <a:ext cx="10838041" cy="11256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Asymptotically Unbiased Estimation for Delayed Feedback Modeling via Label Correction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298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 Chen, Jiaqi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Jin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Hui Zhao,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Pengjie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Wang,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Guojun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Liu, Jian Xu and Bo Zheng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WWW 2022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839639-5625-C9A8-853B-BCE57346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889"/>
            <a:ext cx="10313769" cy="40392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2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Dataset: IP, FN, RN and DP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8912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295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distributions: p(x) and q(x)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Get: E(x)~p(x) with q(x)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3A1D13-C056-EF7B-C776-AF79C928D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73" y="3429000"/>
            <a:ext cx="8698854" cy="18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distributions: p(x) and q(x)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165799-C5A7-AE23-9ADB-91D3FFA4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22" y="2543481"/>
            <a:ext cx="8884356" cy="381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 E[f(x)] by importance sampling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44C310A-A0F2-F55D-DF7D-B76498E4F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28" y="2593836"/>
            <a:ext cx="6317544" cy="41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 E[f(x)]~p(x) by importance sampling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Pdf: probability distribution function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FB9F75-6696-D92B-F8C0-C30219273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71" y="3429000"/>
            <a:ext cx="5880058" cy="25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Sampling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9027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Previous methods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Step 1: Duplicate positive samples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Step 2: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41236C-9BDE-5A7B-FB20-3C55E9F3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41" y="3335864"/>
            <a:ext cx="8474117" cy="33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Previous methods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Step 1: Duplicate positive samples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Step 2: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41236C-9BDE-5A7B-FB20-3C55E9F3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41" y="3335864"/>
            <a:ext cx="8474117" cy="33187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ADF56E-CA2F-2E27-8399-B0D4B3BE399D}"/>
              </a:ext>
            </a:extLst>
          </p:cNvPr>
          <p:cNvSpPr txBox="1"/>
          <p:nvPr/>
        </p:nvSpPr>
        <p:spPr>
          <a:xfrm>
            <a:off x="1858941" y="4346222"/>
            <a:ext cx="8967103" cy="82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1C13F98-E2EF-E5B8-C90C-89A6E037B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31" y="2326458"/>
            <a:ext cx="8016935" cy="146316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322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Ideal loss function: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Rewrite loss function with importance sampling: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Fake negative weighted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E057E95-87FA-21B0-4F19-9C4C487DA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51" y="4738852"/>
            <a:ext cx="7695897" cy="16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</a:t>
            </a: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Fake negative weighted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3499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Ground-truth distribution: p(x)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Observed distribution: q(x)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Then we get: 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q(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x|y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0) = p(x)			q(y = 1|x) = p(y = 1|x) / (1 + p(y = 1|x)) 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q(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x|y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1) = p(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x|y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1) 	=&gt;	q(y = 0|x) = 1 / (1 + p(y = 1|x)) 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q(y = 0) = 1/(1 + p(y = 1))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8ED92E-2237-343C-D192-108E17A7F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93495"/>
            <a:ext cx="8803245" cy="9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322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Fake negative weighted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19EA9-5FCD-5802-6745-4D48266B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05" y="2681765"/>
            <a:ext cx="5525789" cy="40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322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Importance sampling: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p(x)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≈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q(x)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Fake negative weighted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22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19EA9-5FCD-5802-6745-4D48266B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05" y="2681765"/>
            <a:ext cx="5525789" cy="40397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1F918C-1D0B-6364-8E04-FF8683087633}"/>
              </a:ext>
            </a:extLst>
          </p:cNvPr>
          <p:cNvSpPr txBox="1"/>
          <p:nvPr/>
        </p:nvSpPr>
        <p:spPr>
          <a:xfrm>
            <a:off x="2714579" y="4477393"/>
            <a:ext cx="6514547" cy="223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9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322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Unbiased loss: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Asymptotically Unbiased Estimation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23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620EE2-34B3-AB47-A710-8DCA42829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92" y="2453905"/>
            <a:ext cx="8276037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Bi-Distribution Modeling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24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970CC8-23A3-4831-0D6A-E731CD69C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1690688"/>
            <a:ext cx="8195733" cy="46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Bi-Distribution Modeling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25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6CA8E8-B79C-C7B5-8E5E-ECF2477C4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43" y="1825731"/>
            <a:ext cx="8940313" cy="45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26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Sampling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1977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27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Baselines: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345A6F-1DCB-4003-9920-D087878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Pre-trained: trained by the first part of data alone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Oracle:  finetuned with the ground-truth label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Vanilla: without any duplicate samples (CE loss function)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Vanilla-Win: with any duplicated samples (CE loss function)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Previous works: FNW, FNC, ES-DFM and DEFER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Evaluation Metrics: AUC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28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Performance Comparison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8A0A15-4412-D286-32DD-68842559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279"/>
            <a:ext cx="12192000" cy="39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29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Different Duplicating Mechanisms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84F9E-35D2-E801-40A7-1E943377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39" y="1830150"/>
            <a:ext cx="7809861" cy="43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/31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Sampling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564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30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345A6F-1DCB-4003-9920-D087878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Pros: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Asymptotically unbiased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Orthogonal to previous works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Cons: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Need estimation of fake </a:t>
            </a:r>
            <a:r>
              <a:rPr lang="en-US" altLang="zh-CN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negative probability z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1889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488" y="3019677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31</a:t>
            </a:fld>
            <a:r>
              <a:rPr lang="en-US" altLang="zh-CN" dirty="0"/>
              <a:t>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Setting: online CTR / CVR prediction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Problem: trade-off between model freshness and label correctness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freshness:  train on fresh feedbacks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Label correctness: waiting for accurate labels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0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30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CTR time distribution (exponential)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9FA97-3EB3-DB44-AA2D-C81F9CAB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68" y="2421927"/>
            <a:ext cx="6938063" cy="42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16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CVR time distribution</a:t>
            </a: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D3A989-76C2-9BBF-D82B-0D07FDDF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4" y="2514224"/>
            <a:ext cx="8207451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DFB99-40EA-93FA-EAF7-B1BB104C9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2" y="1869851"/>
            <a:ext cx="9613215" cy="43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Approaches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 1: Learn the time distribution function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 2: Multi-task model -&gt; different time level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 3: Duplicate positive + Importance sampling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Approaches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 1: Learn the time distribution function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 2: Multi-task model -&gt; different time level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Approach 3: Duplicate positive + Importance sampling</a:t>
            </a:r>
          </a:p>
          <a:p>
            <a:pPr>
              <a:lnSpc>
                <a:spcPct val="125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8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588</Words>
  <Application>Microsoft Office PowerPoint</Application>
  <PresentationFormat>宽屏</PresentationFormat>
  <Paragraphs>171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Arial</vt:lpstr>
      <vt:lpstr>Arial Black</vt:lpstr>
      <vt:lpstr>Times New Roman</vt:lpstr>
      <vt:lpstr>Office 主题​​</vt:lpstr>
      <vt:lpstr>Asymptotically Unbiased Estimation for Delayed Feedback Modeling via Label Correction</vt:lpstr>
      <vt:lpstr>Contents</vt:lpstr>
      <vt:lpstr>Contents</vt:lpstr>
      <vt:lpstr>Background</vt:lpstr>
      <vt:lpstr>Background</vt:lpstr>
      <vt:lpstr>Background</vt:lpstr>
      <vt:lpstr>Background</vt:lpstr>
      <vt:lpstr>Approaches</vt:lpstr>
      <vt:lpstr>Approaches</vt:lpstr>
      <vt:lpstr>Background</vt:lpstr>
      <vt:lpstr>Contents</vt:lpstr>
      <vt:lpstr>Importance Sampling</vt:lpstr>
      <vt:lpstr>Importance Sampling</vt:lpstr>
      <vt:lpstr>Importance Sampling</vt:lpstr>
      <vt:lpstr>Importance Sampling</vt:lpstr>
      <vt:lpstr>Contents</vt:lpstr>
      <vt:lpstr>Previous methods</vt:lpstr>
      <vt:lpstr>Previous methods</vt:lpstr>
      <vt:lpstr>Fake negative weighted</vt:lpstr>
      <vt:lpstr>Fake negative weighted</vt:lpstr>
      <vt:lpstr>Fake negative weighted</vt:lpstr>
      <vt:lpstr>Fake negative weighted</vt:lpstr>
      <vt:lpstr>Asymptotically Unbiased Estimation</vt:lpstr>
      <vt:lpstr> Bi-Distribution Modeling</vt:lpstr>
      <vt:lpstr> Bi-Distribution Modeling</vt:lpstr>
      <vt:lpstr>Contents</vt:lpstr>
      <vt:lpstr>Baselines:</vt:lpstr>
      <vt:lpstr> Performance Comparison</vt:lpstr>
      <vt:lpstr>Different Duplicating Mechanisms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2298</cp:revision>
  <dcterms:created xsi:type="dcterms:W3CDTF">2020-09-13T08:27:52Z</dcterms:created>
  <dcterms:modified xsi:type="dcterms:W3CDTF">2022-09-14T07:40:33Z</dcterms:modified>
</cp:coreProperties>
</file>