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2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5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2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2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CA1B-F3E4-4B30-86C8-EE864961581D}" type="datetimeFigureOut">
              <a:rPr lang="zh-CN" altLang="en-US" smtClean="0"/>
              <a:t>2013/9/11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658B-72FD-4AC8-AB95-9796B9982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dapt.seiee.sjtu.edu.cn/underconstruct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dapt@cs.sjtu.edu.c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apt.seiee.sjtu.edu.cn/" TargetMode="External"/><Relationship Id="rId2" Type="http://schemas.openxmlformats.org/officeDocument/2006/relationships/hyperlink" Target="http://adapt.seiee.sjtu.edu.cn/~hadoo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dapt@cs.sjtu.edu.cn" TargetMode="External"/><Relationship Id="rId4" Type="http://schemas.openxmlformats.org/officeDocument/2006/relationships/hyperlink" Target="http://adapt.seiee.sjtu.edu.cn/~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ADAPT Group Seminar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Sept. </a:t>
            </a:r>
            <a:r>
              <a:rPr lang="en-US" altLang="zh-CN" dirty="0" smtClean="0"/>
              <a:t>11, 2013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</a:t>
            </a:r>
            <a:r>
              <a:rPr lang="en-US" altLang="zh-CN" dirty="0" smtClean="0"/>
              <a:t>Members</a:t>
            </a:r>
          </a:p>
          <a:p>
            <a:r>
              <a:rPr lang="en-US" altLang="zh-CN" dirty="0" smtClean="0"/>
              <a:t>Graduated Members</a:t>
            </a:r>
            <a:endParaRPr lang="en-US" altLang="zh-CN" dirty="0"/>
          </a:p>
          <a:p>
            <a:r>
              <a:rPr lang="en-US" altLang="zh-CN" dirty="0" smtClean="0"/>
              <a:t>ADAPT Culture</a:t>
            </a:r>
          </a:p>
          <a:p>
            <a:r>
              <a:rPr lang="en-US" altLang="zh-CN" dirty="0" smtClean="0"/>
              <a:t>Format of Seminar</a:t>
            </a:r>
          </a:p>
          <a:p>
            <a:r>
              <a:rPr lang="en-US" altLang="zh-CN" dirty="0" smtClean="0"/>
              <a:t>ADAPT Resources</a:t>
            </a:r>
          </a:p>
          <a:p>
            <a:r>
              <a:rPr lang="en-US" altLang="zh-CN" dirty="0" err="1" smtClean="0"/>
              <a:t>Zhiyuan’s</a:t>
            </a:r>
            <a:r>
              <a:rPr lang="en-US" altLang="zh-CN" dirty="0" smtClean="0"/>
              <a:t> Talk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0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Members!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+mj-lt"/>
              </a:rPr>
              <a:t>Graduates:</a:t>
            </a:r>
          </a:p>
          <a:p>
            <a:endParaRPr lang="en-US" altLang="zh-CN" sz="3600" b="1" dirty="0" smtClean="0">
              <a:latin typeface="+mj-lt"/>
            </a:endParaRPr>
          </a:p>
          <a:p>
            <a:r>
              <a:rPr lang="en-US" altLang="zh-CN" sz="3600" b="1" dirty="0" smtClean="0">
                <a:latin typeface="+mj-lt"/>
              </a:rPr>
              <a:t>Jessie </a:t>
            </a:r>
            <a:r>
              <a:rPr lang="en-US" altLang="zh-CN" sz="3600" b="1" dirty="0" smtClean="0">
                <a:latin typeface="+mj-lt"/>
              </a:rPr>
              <a:t>Luo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 smtClean="0">
                <a:latin typeface="+mj-lt"/>
              </a:rPr>
              <a:t>Bean Fang</a:t>
            </a:r>
          </a:p>
          <a:p>
            <a:r>
              <a:rPr lang="en-US" altLang="zh-CN" sz="3600" b="1" dirty="0" smtClean="0">
                <a:latin typeface="+mj-lt"/>
              </a:rPr>
              <a:t>Dong </a:t>
            </a:r>
            <a:r>
              <a:rPr lang="en-US" altLang="zh-CN" sz="3600" b="1" dirty="0" smtClean="0">
                <a:latin typeface="+mj-lt"/>
              </a:rPr>
              <a:t>Xu</a:t>
            </a:r>
          </a:p>
          <a:p>
            <a:r>
              <a:rPr lang="en-US" altLang="zh-CN" sz="3600" b="1" dirty="0" smtClean="0">
                <a:latin typeface="+mj-lt"/>
              </a:rPr>
              <a:t>Xiao Jia</a:t>
            </a:r>
            <a:endParaRPr lang="en-US" altLang="zh-CN" sz="3600" b="1" dirty="0" smtClean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500" b="1" dirty="0" smtClean="0"/>
              <a:t>Undergraduates:</a:t>
            </a:r>
          </a:p>
          <a:p>
            <a:endParaRPr lang="en-US" altLang="zh-CN" sz="3500" b="1" dirty="0" smtClean="0"/>
          </a:p>
          <a:p>
            <a:r>
              <a:rPr lang="en-US" altLang="zh-CN" sz="3500" b="1" dirty="0" err="1" smtClean="0"/>
              <a:t>Chenyang</a:t>
            </a:r>
            <a:r>
              <a:rPr lang="en-US" altLang="zh-CN" sz="3500" b="1" dirty="0" smtClean="0"/>
              <a:t> </a:t>
            </a:r>
            <a:r>
              <a:rPr lang="en-US" altLang="zh-CN" sz="3500" b="1" dirty="0"/>
              <a:t>Guo</a:t>
            </a:r>
          </a:p>
          <a:p>
            <a:r>
              <a:rPr lang="en-US" altLang="zh-CN" sz="3500" b="1" dirty="0" err="1"/>
              <a:t>Keyang</a:t>
            </a:r>
            <a:r>
              <a:rPr lang="en-US" altLang="zh-CN" sz="3500" b="1" dirty="0"/>
              <a:t> Zhang</a:t>
            </a:r>
          </a:p>
          <a:p>
            <a:r>
              <a:rPr lang="en-US" altLang="zh-CN" sz="3500" b="1" dirty="0" err="1"/>
              <a:t>Yunchou</a:t>
            </a:r>
            <a:r>
              <a:rPr lang="en-US" altLang="zh-CN" sz="3500" b="1" dirty="0"/>
              <a:t> Li</a:t>
            </a:r>
          </a:p>
          <a:p>
            <a:r>
              <a:rPr lang="en-US" altLang="zh-CN" sz="3500" b="1" dirty="0" err="1"/>
              <a:t>Quanjing</a:t>
            </a:r>
            <a:r>
              <a:rPr lang="en-US" altLang="zh-CN" sz="3500" b="1" dirty="0"/>
              <a:t> Song</a:t>
            </a:r>
          </a:p>
          <a:p>
            <a:r>
              <a:rPr lang="en-US" altLang="zh-CN" sz="3500" b="1" dirty="0"/>
              <a:t>Bowen </a:t>
            </a:r>
            <a:r>
              <a:rPr lang="en-US" altLang="zh-CN" sz="3500" b="1" dirty="0" smtClean="0"/>
              <a:t>Shi</a:t>
            </a:r>
          </a:p>
          <a:p>
            <a:r>
              <a:rPr lang="en-US" altLang="zh-CN" sz="3500" b="1" dirty="0"/>
              <a:t>Song </a:t>
            </a:r>
            <a:r>
              <a:rPr lang="en-US" altLang="zh-CN" sz="3500" b="1" dirty="0" smtClean="0"/>
              <a:t>Yang</a:t>
            </a:r>
            <a:endParaRPr lang="en-US" altLang="zh-CN" sz="3500" b="1" dirty="0"/>
          </a:p>
          <a:p>
            <a:r>
              <a:rPr lang="en-US" altLang="zh-CN" sz="3500" b="1" dirty="0"/>
              <a:t>David Ren</a:t>
            </a:r>
          </a:p>
          <a:p>
            <a:r>
              <a:rPr lang="en-US" altLang="zh-CN" sz="3500" b="1" dirty="0" err="1"/>
              <a:t>Jinyi</a:t>
            </a:r>
            <a:r>
              <a:rPr lang="en-US" altLang="zh-CN" sz="3500" b="1" dirty="0"/>
              <a:t> Lu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Graduated Members 2013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 smtClean="0">
                <a:hlinkClick r:id="rId2"/>
              </a:rPr>
              <a:t>Xinhui </a:t>
            </a:r>
            <a:r>
              <a:rPr lang="en-US" altLang="zh-CN" b="1" dirty="0">
                <a:hlinkClick r:id="rId2"/>
              </a:rPr>
              <a:t>Xu (MSc. 2013)</a:t>
            </a:r>
          </a:p>
          <a:p>
            <a:pPr marL="0" indent="0">
              <a:buNone/>
            </a:pPr>
            <a:r>
              <a:rPr lang="en-US" altLang="zh-CN" dirty="0"/>
              <a:t>Now at </a:t>
            </a:r>
            <a:r>
              <a:rPr lang="en-US" altLang="zh-CN" dirty="0" err="1"/>
              <a:t>Baidu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xuxinhui08[at]gmail.com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linkClick r:id="rId2"/>
              </a:rPr>
              <a:t>Kaiqi Zhao (MSc. 2013)</a:t>
            </a:r>
          </a:p>
          <a:p>
            <a:pPr marL="0" indent="0">
              <a:buNone/>
            </a:pPr>
            <a:r>
              <a:rPr lang="en-US" altLang="zh-CN" dirty="0"/>
              <a:t>Now PhD Candidate at NTU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kaiqi_zhao[at]163.com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linkClick r:id="rId2"/>
              </a:rPr>
              <a:t>Alex Wang (MSc. 2013)</a:t>
            </a:r>
          </a:p>
          <a:p>
            <a:pPr marL="0" indent="0">
              <a:buNone/>
            </a:pPr>
            <a:r>
              <a:rPr lang="en-US" altLang="zh-CN" dirty="0"/>
              <a:t>Now at 163.com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alex_wang[at]126.com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hlinkClick r:id="rId2"/>
              </a:rPr>
              <a:t>Qingyu Sui (BEng. 2013)</a:t>
            </a:r>
          </a:p>
          <a:p>
            <a:pPr marL="0" indent="0">
              <a:buNone/>
            </a:pPr>
            <a:r>
              <a:rPr lang="en-US" altLang="zh-CN" dirty="0"/>
              <a:t>Now at Microsoft China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sqybilly[at]gmail.com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linkClick r:id="rId2"/>
              </a:rPr>
              <a:t>Enxun Wei (BEng. 2013)</a:t>
            </a:r>
          </a:p>
          <a:p>
            <a:pPr marL="0" indent="0">
              <a:buNone/>
            </a:pPr>
            <a:r>
              <a:rPr lang="en-US" altLang="zh-CN" dirty="0"/>
              <a:t>Now at Google USA.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weienxun</a:t>
            </a:r>
            <a:r>
              <a:rPr lang="en-US" altLang="zh-CN" dirty="0"/>
              <a:t>[at]yahoo.com.cn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linkClick r:id="rId2"/>
              </a:rPr>
              <a:t>Menglu Li (BEng. 2013)</a:t>
            </a:r>
          </a:p>
          <a:p>
            <a:pPr marL="0" indent="0">
              <a:buNone/>
            </a:pPr>
            <a:r>
              <a:rPr lang="en-US" altLang="zh-CN" dirty="0"/>
              <a:t>Now PhD Candidate at Hong Kong University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iby07[at]sjtu.edu.cn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54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ADAPT Culture</a:t>
            </a:r>
            <a:br>
              <a:rPr lang="en-US" altLang="zh-CN" dirty="0" smtClean="0"/>
            </a:br>
            <a:r>
              <a:rPr lang="en-US" altLang="zh-CN" dirty="0" smtClean="0"/>
              <a:t>-- Goes </a:t>
            </a:r>
            <a:r>
              <a:rPr lang="en-US" altLang="zh-CN" b="1" dirty="0" smtClean="0"/>
              <a:t>FAR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We are </a:t>
            </a:r>
            <a:r>
              <a:rPr lang="en-US" altLang="zh-CN" sz="4000" b="1" dirty="0" smtClean="0"/>
              <a:t>F</a:t>
            </a:r>
            <a:r>
              <a:rPr lang="en-US" altLang="zh-CN" dirty="0" smtClean="0"/>
              <a:t>RIENDLY</a:t>
            </a:r>
          </a:p>
          <a:p>
            <a:pPr lvl="1"/>
            <a:r>
              <a:rPr lang="en-US" altLang="zh-CN" dirty="0" smtClean="0"/>
              <a:t>Address each other by FIRST NAMES</a:t>
            </a:r>
          </a:p>
          <a:p>
            <a:pPr lvl="1"/>
            <a:r>
              <a:rPr lang="en-US" altLang="zh-CN" dirty="0" smtClean="0"/>
              <a:t>Badminton: every Sunday 10-11 PM (new stadium Court ??)</a:t>
            </a:r>
          </a:p>
          <a:p>
            <a:pPr lvl="1"/>
            <a:r>
              <a:rPr lang="en-US" altLang="zh-CN" dirty="0" smtClean="0"/>
              <a:t>Basketball: when? (grad dorm)</a:t>
            </a:r>
          </a:p>
          <a:p>
            <a:pPr lvl="1"/>
            <a:r>
              <a:rPr lang="en-US" altLang="zh-CN" dirty="0" err="1" smtClean="0"/>
              <a:t>Pingpong</a:t>
            </a:r>
            <a:r>
              <a:rPr lang="en-US" altLang="zh-CN" dirty="0" smtClean="0"/>
              <a:t>: whenever!</a:t>
            </a:r>
          </a:p>
          <a:p>
            <a:pPr lvl="1"/>
            <a:r>
              <a:rPr lang="en-US" altLang="zh-CN" dirty="0" smtClean="0"/>
              <a:t>Planning other activities (offsite outings, karaoke …)</a:t>
            </a:r>
          </a:p>
          <a:p>
            <a:r>
              <a:rPr lang="en-US" altLang="zh-CN" dirty="0" smtClean="0"/>
              <a:t>We are </a:t>
            </a:r>
            <a:r>
              <a:rPr lang="en-US" altLang="zh-CN" sz="4000" b="1" dirty="0" smtClean="0"/>
              <a:t>A</a:t>
            </a:r>
            <a:r>
              <a:rPr lang="en-US" altLang="zh-CN" dirty="0" smtClean="0"/>
              <a:t>CADEMIC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ell motivated scientific research</a:t>
            </a:r>
          </a:p>
          <a:p>
            <a:pPr lvl="1"/>
            <a:r>
              <a:rPr lang="en-US" altLang="zh-CN" dirty="0" smtClean="0"/>
              <a:t>English is our official language</a:t>
            </a:r>
          </a:p>
          <a:p>
            <a:pPr lvl="1"/>
            <a:r>
              <a:rPr lang="en-US" altLang="zh-CN" dirty="0" smtClean="0"/>
              <a:t>Good collaboration with renowned research institutions</a:t>
            </a:r>
          </a:p>
          <a:p>
            <a:r>
              <a:rPr lang="en-US" altLang="zh-CN" dirty="0" smtClean="0"/>
              <a:t>We are </a:t>
            </a:r>
            <a:r>
              <a:rPr lang="en-US" altLang="zh-CN" sz="4000" b="1" dirty="0" smtClean="0"/>
              <a:t>R</a:t>
            </a:r>
            <a:r>
              <a:rPr lang="en-US" altLang="zh-CN" dirty="0" smtClean="0"/>
              <a:t>ESPONSIBLE</a:t>
            </a:r>
          </a:p>
          <a:p>
            <a:pPr lvl="1"/>
            <a:r>
              <a:rPr lang="en-US" altLang="zh-CN" dirty="0" smtClean="0"/>
              <a:t>Secretary Ma: “When you choose SJTU, you choose responsibility.”</a:t>
            </a:r>
          </a:p>
          <a:p>
            <a:pPr lvl="1"/>
            <a:r>
              <a:rPr lang="en-US" altLang="zh-CN" dirty="0" smtClean="0"/>
              <a:t>A promise is a promise</a:t>
            </a:r>
          </a:p>
          <a:p>
            <a:pPr lvl="1"/>
            <a:r>
              <a:rPr lang="en-US" altLang="zh-CN" dirty="0" smtClean="0"/>
              <a:t>Lab space (keep it clean and safe!)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2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 of Seminar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Before the seminar:</a:t>
            </a:r>
            <a:endParaRPr lang="en-US" altLang="zh-CN" dirty="0"/>
          </a:p>
          <a:p>
            <a:pPr lvl="1"/>
            <a:r>
              <a:rPr lang="en-US" altLang="zh-CN" dirty="0" smtClean="0"/>
              <a:t>picks a topic (research paper(s), own research progress)</a:t>
            </a:r>
          </a:p>
          <a:p>
            <a:pPr lvl="1"/>
            <a:r>
              <a:rPr lang="en-US" altLang="zh-CN" dirty="0" smtClean="0"/>
              <a:t>sends abstract to </a:t>
            </a:r>
            <a:r>
              <a:rPr lang="en-US" altLang="zh-CN" dirty="0" smtClean="0">
                <a:hlinkClick r:id="rId2"/>
              </a:rPr>
              <a:t>adapt@cs.sjtu.edu.cn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Take projector from me and brings own laptop or </a:t>
            </a:r>
            <a:r>
              <a:rPr lang="en-US" altLang="zh-CN" dirty="0" err="1" smtClean="0"/>
              <a:t>usb</a:t>
            </a:r>
            <a:r>
              <a:rPr lang="en-US" altLang="zh-CN" dirty="0" smtClean="0"/>
              <a:t> stick to seminar</a:t>
            </a:r>
          </a:p>
          <a:p>
            <a:r>
              <a:rPr lang="en-US" altLang="zh-CN" dirty="0" smtClean="0"/>
              <a:t>During the seminar (one hour):</a:t>
            </a:r>
          </a:p>
          <a:p>
            <a:pPr lvl="1"/>
            <a:r>
              <a:rPr lang="en-US" altLang="zh-CN" dirty="0" smtClean="0"/>
              <a:t>Short announcements</a:t>
            </a:r>
          </a:p>
          <a:p>
            <a:pPr lvl="1"/>
            <a:r>
              <a:rPr lang="en-US" altLang="zh-CN" dirty="0" smtClean="0"/>
              <a:t>Give 45-min talk (audience can interrupt)</a:t>
            </a:r>
          </a:p>
          <a:p>
            <a:pPr lvl="1"/>
            <a:r>
              <a:rPr lang="en-US" altLang="zh-CN" dirty="0" smtClean="0"/>
              <a:t>Q &amp; A</a:t>
            </a:r>
          </a:p>
          <a:p>
            <a:pPr lvl="1"/>
            <a:r>
              <a:rPr lang="en-US" altLang="zh-CN" dirty="0" smtClean="0"/>
              <a:t>Critique (random pick of audience)</a:t>
            </a:r>
          </a:p>
          <a:p>
            <a:r>
              <a:rPr lang="en-US" altLang="zh-CN" dirty="0" smtClean="0"/>
              <a:t>After the seminar:</a:t>
            </a:r>
          </a:p>
          <a:p>
            <a:pPr lvl="1"/>
            <a:r>
              <a:rPr lang="en-US" altLang="zh-CN" dirty="0" smtClean="0"/>
              <a:t>Modify slides</a:t>
            </a:r>
          </a:p>
          <a:p>
            <a:pPr lvl="1"/>
            <a:r>
              <a:rPr lang="en-US" altLang="zh-CN" dirty="0" smtClean="0"/>
              <a:t>Add the slides to </a:t>
            </a:r>
            <a:r>
              <a:rPr lang="en-US" altLang="zh-CN" u="sng" dirty="0" smtClean="0">
                <a:solidFill>
                  <a:srgbClr val="3333FF"/>
                </a:solidFill>
              </a:rPr>
              <a:t>svn://www.cs.sjtu.edu.cn/kzhu-svn/talks/ 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 Resources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Research Advise on my home page:</a:t>
            </a:r>
          </a:p>
          <a:p>
            <a:pPr lvl="1"/>
            <a:r>
              <a:rPr lang="en-US" altLang="zh-CN" sz="1600" dirty="0" smtClean="0"/>
              <a:t>How to scientific experiments properly?</a:t>
            </a:r>
          </a:p>
          <a:p>
            <a:pPr lvl="1"/>
            <a:r>
              <a:rPr lang="en-US" altLang="zh-CN" sz="1600" dirty="0" smtClean="0"/>
              <a:t>How to write good research papers?</a:t>
            </a:r>
          </a:p>
          <a:p>
            <a:pPr lvl="1"/>
            <a:r>
              <a:rPr lang="en-US" altLang="zh-CN" sz="1600" dirty="0" smtClean="0"/>
              <a:t>How to give a good research talk?</a:t>
            </a:r>
          </a:p>
          <a:p>
            <a:r>
              <a:rPr lang="en-US" altLang="zh-CN" sz="1800" dirty="0" smtClean="0"/>
              <a:t>Our gateway (Linux): 40GB  (adapt.seiee.sjtu.edu.cn, </a:t>
            </a:r>
            <a:r>
              <a:rPr lang="en-US" altLang="zh-CN" sz="1800" dirty="0" err="1" smtClean="0"/>
              <a:t>a.k.a</a:t>
            </a:r>
            <a:r>
              <a:rPr lang="en-US" altLang="zh-CN" sz="1800" dirty="0" smtClean="0"/>
              <a:t> galaxy)</a:t>
            </a:r>
          </a:p>
          <a:p>
            <a:r>
              <a:rPr lang="en-US" altLang="zh-CN" sz="1800" dirty="0" smtClean="0"/>
              <a:t>Dong’s server (Linux): 32GB </a:t>
            </a:r>
            <a:r>
              <a:rPr lang="en-US" altLang="zh-CN" sz="1800" dirty="0" smtClean="0"/>
              <a:t>(common adapt account)</a:t>
            </a:r>
            <a:endParaRPr lang="en-US" altLang="zh-CN" sz="1800" dirty="0" smtClean="0"/>
          </a:p>
          <a:p>
            <a:r>
              <a:rPr lang="en-US" altLang="zh-CN" sz="1800" dirty="0" smtClean="0"/>
              <a:t>3399 and 4498 (Windows Server): 16 </a:t>
            </a:r>
            <a:r>
              <a:rPr lang="en-US" altLang="zh-CN" sz="1800" dirty="0" smtClean="0"/>
              <a:t>GB (common adapt account)</a:t>
            </a:r>
            <a:endParaRPr lang="en-US" altLang="zh-CN" sz="1800" dirty="0" smtClean="0"/>
          </a:p>
          <a:p>
            <a:r>
              <a:rPr lang="en-US" altLang="zh-CN" sz="1800" dirty="0" err="1" smtClean="0"/>
              <a:t>Hadoop</a:t>
            </a:r>
            <a:r>
              <a:rPr lang="en-US" altLang="zh-CN" sz="1800" dirty="0" smtClean="0"/>
              <a:t> cluster: </a:t>
            </a:r>
            <a:r>
              <a:rPr lang="en-US" altLang="zh-CN" sz="1800" u="sng" dirty="0">
                <a:hlinkClick r:id="rId2"/>
              </a:rPr>
              <a:t>http://adapt.seiee.sjtu.edu.cn/~hadoop/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Thanks to </a:t>
            </a:r>
            <a:r>
              <a:rPr lang="en-US" altLang="zh-CN" sz="1600" dirty="0" err="1" smtClean="0"/>
              <a:t>Kailang</a:t>
            </a:r>
            <a:endParaRPr lang="en-US" altLang="zh-CN" sz="1600" dirty="0" smtClean="0"/>
          </a:p>
          <a:p>
            <a:r>
              <a:rPr lang="en-US" altLang="zh-CN" sz="1800" dirty="0" smtClean="0"/>
              <a:t>Our home page: </a:t>
            </a:r>
            <a:r>
              <a:rPr lang="en-US" altLang="zh-CN" sz="1800" dirty="0" smtClean="0">
                <a:hlinkClick r:id="rId3"/>
              </a:rPr>
              <a:t>http://adapt.seiee.sjtu.edu.cn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 (your own home page)</a:t>
            </a:r>
            <a:endParaRPr lang="en-US" altLang="zh-CN" sz="1800" dirty="0"/>
          </a:p>
          <a:p>
            <a:r>
              <a:rPr lang="en-US" altLang="zh-CN" sz="1800" dirty="0"/>
              <a:t>Our Wiki: </a:t>
            </a:r>
            <a:r>
              <a:rPr lang="en-US" altLang="zh-CN" sz="1800" dirty="0">
                <a:hlinkClick r:id="rId4"/>
              </a:rPr>
              <a:t>http://adapt.seiee.sjtu.edu.cn/~wiki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(your own wiki page)</a:t>
            </a:r>
            <a:endParaRPr lang="en-US" altLang="zh-CN" sz="1800" dirty="0" smtClean="0"/>
          </a:p>
          <a:p>
            <a:r>
              <a:rPr lang="en-US" altLang="zh-CN" sz="1800" dirty="0" smtClean="0"/>
              <a:t>Our mailing list: </a:t>
            </a:r>
            <a:r>
              <a:rPr lang="en-US" altLang="zh-CN" sz="1800" dirty="0" smtClean="0">
                <a:hlinkClick r:id="rId5"/>
              </a:rPr>
              <a:t>adapt@cs.sjtu.edu.cn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Data Source:</a:t>
            </a:r>
          </a:p>
          <a:p>
            <a:pPr lvl="1"/>
            <a:r>
              <a:rPr lang="en-US" altLang="zh-CN" sz="1600" dirty="0" err="1" smtClean="0"/>
              <a:t>Probase</a:t>
            </a:r>
            <a:r>
              <a:rPr lang="en-US" altLang="zh-CN" sz="1600" dirty="0" smtClean="0"/>
              <a:t> related, Wikipedia related, Twitter, </a:t>
            </a:r>
            <a:r>
              <a:rPr lang="en-US" altLang="zh-CN" sz="1600" dirty="0" err="1" smtClean="0"/>
              <a:t>Weibo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Baidu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Baike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Hudong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Baike</a:t>
            </a:r>
            <a:endParaRPr lang="en-US" altLang="zh-CN" sz="1600" dirty="0" smtClean="0"/>
          </a:p>
          <a:p>
            <a:r>
              <a:rPr lang="en-US" altLang="zh-CN" sz="1800" dirty="0" smtClean="0"/>
              <a:t>The most resourceful person: </a:t>
            </a:r>
            <a:r>
              <a:rPr lang="en-US" altLang="zh-CN" sz="1800" dirty="0" err="1" smtClean="0"/>
              <a:t>Zhiyuan</a:t>
            </a:r>
            <a:r>
              <a:rPr lang="en-US" altLang="zh-CN" sz="1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91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380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ADAPT Group Seminar</vt:lpstr>
      <vt:lpstr>AGENDA</vt:lpstr>
      <vt:lpstr>New Members!</vt:lpstr>
      <vt:lpstr>Graduated Members 2013</vt:lpstr>
      <vt:lpstr>ADAPT Culture -- Goes FAR…</vt:lpstr>
      <vt:lpstr>Format of Seminar</vt:lpstr>
      <vt:lpstr>ADAPT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 Group Seminar</dc:title>
  <dc:creator>kzhu</dc:creator>
  <cp:lastModifiedBy>kzhu</cp:lastModifiedBy>
  <cp:revision>15</cp:revision>
  <dcterms:created xsi:type="dcterms:W3CDTF">2012-09-12T03:37:32Z</dcterms:created>
  <dcterms:modified xsi:type="dcterms:W3CDTF">2013-09-11T06:26:24Z</dcterms:modified>
</cp:coreProperties>
</file>