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C94C9-0501-4FEB-A8E2-8B7DAE87747C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C34C-7ED7-4D28-8085-71F90474D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1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scenario </a:t>
            </a:r>
            <a:r>
              <a:rPr lang="en-US" altLang="zh-CN" dirty="0" smtClean="0">
                <a:sym typeface="Wingdings" pitchFamily="2" charset="2"/>
              </a:rPr>
              <a:t> why not freebase  ideal goal  framework  algorithm &amp; enhancement  </a:t>
            </a:r>
            <a:r>
              <a:rPr lang="en-US" altLang="zh-CN" dirty="0" err="1" smtClean="0">
                <a:sym typeface="Wingdings" pitchFamily="2" charset="2"/>
              </a:rPr>
              <a:t>exp</a:t>
            </a:r>
            <a:r>
              <a:rPr lang="en-US" altLang="zh-CN" dirty="0" smtClean="0">
                <a:sym typeface="Wingdings" pitchFamily="2" charset="2"/>
              </a:rPr>
              <a:t>  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100-200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for country, while BP found 10K-20K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5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5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 phases: information collection (building), and ontology enhancement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66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maybe we need to explain the domain/range</a:t>
            </a:r>
            <a:r>
              <a:rPr lang="en-US" altLang="zh-CN" baseline="0" dirty="0" smtClean="0"/>
              <a:t> notion in the FB intro slide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63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where are</a:t>
            </a:r>
            <a:r>
              <a:rPr lang="en-US" altLang="zh-CN" baseline="0" dirty="0" smtClean="0"/>
              <a:t> the queries from?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9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method of entity linking? only choose the best?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0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distant supervision (explain)</a:t>
            </a:r>
          </a:p>
          <a:p>
            <a:r>
              <a:rPr lang="en-US" altLang="zh-CN" dirty="0" smtClean="0"/>
              <a:t>extraction can be noisy</a:t>
            </a:r>
          </a:p>
          <a:p>
            <a:r>
              <a:rPr lang="en-US" altLang="zh-CN" dirty="0" smtClean="0"/>
              <a:t>question:</a:t>
            </a:r>
            <a:r>
              <a:rPr lang="en-US" altLang="zh-CN" baseline="0" dirty="0" smtClean="0"/>
              <a:t> can we leverage existing open-domain systems? (NO)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4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converge? (</a:t>
            </a:r>
            <a:r>
              <a:rPr lang="en-US" altLang="zh-CN" smtClean="0"/>
              <a:t>2500 patterns in total, the top 200 patterns matches 99% case)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CC34C-7ED7-4D28-8085-71F90474DB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7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Biperpedia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Kangqi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2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from Web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5" y="1340768"/>
            <a:ext cx="8012013" cy="50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5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2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Enhancement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0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5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7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</a:p>
          <a:p>
            <a:r>
              <a:rPr lang="en-US" altLang="zh-CN" dirty="0" smtClean="0"/>
              <a:t>Framework</a:t>
            </a:r>
          </a:p>
          <a:p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Enhancement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4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Not Freebase?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Freebase is too narrow</a:t>
            </a:r>
          </a:p>
          <a:p>
            <a:pPr lvl="1"/>
            <a:r>
              <a:rPr lang="en-US" altLang="zh-CN" dirty="0" smtClean="0"/>
              <a:t>Only contains a small fragment of attributes.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Brittle</a:t>
            </a:r>
          </a:p>
          <a:p>
            <a:pPr lvl="1"/>
            <a:r>
              <a:rPr lang="en-US" altLang="zh-CN" dirty="0" smtClean="0"/>
              <a:t>Single way of modeling entities, </a:t>
            </a:r>
            <a:r>
              <a:rPr lang="en-US" altLang="zh-CN" dirty="0" err="1" smtClean="0"/>
              <a:t>cclasses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attrs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mapping queries to FB can be hard.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254428" y="110877"/>
            <a:ext cx="4788532" cy="3023190"/>
            <a:chOff x="4247964" y="2852936"/>
            <a:chExt cx="4788532" cy="3023190"/>
          </a:xfrm>
        </p:grpSpPr>
        <p:sp>
          <p:nvSpPr>
            <p:cNvPr id="4" name="圆角矩形 3"/>
            <p:cNvSpPr/>
            <p:nvPr/>
          </p:nvSpPr>
          <p:spPr>
            <a:xfrm>
              <a:off x="5004048" y="3787894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Country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076056" y="5156046"/>
              <a:ext cx="1368152" cy="7200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China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247964" y="2852936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Capital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912532" y="2852936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Area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524328" y="2852936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Anthem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87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Long-tail binary attribute dictionary (for every class)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3" y="2492896"/>
            <a:ext cx="834390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4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7200800" cy="520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9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Building BP: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Assuming an ontology of classes (From FB)</a:t>
            </a:r>
          </a:p>
          <a:p>
            <a:pPr lvl="1"/>
            <a:r>
              <a:rPr lang="en-US" altLang="zh-CN" dirty="0" smtClean="0"/>
              <a:t>Country, US President, Red wine, …</a:t>
            </a:r>
          </a:p>
          <a:p>
            <a:r>
              <a:rPr lang="en-US" altLang="zh-CN" dirty="0" smtClean="0"/>
              <a:t>Insert all the attributes from Freebase</a:t>
            </a:r>
          </a:p>
          <a:p>
            <a:pPr lvl="1"/>
            <a:r>
              <a:rPr lang="en-US" altLang="zh-CN" dirty="0" smtClean="0"/>
              <a:t>Name, domain, range, English description…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Extraction from Query Stream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 collection: find queries of the form “X Y” (or “Y X”) where:</a:t>
            </a:r>
          </a:p>
          <a:p>
            <a:pPr lvl="1"/>
            <a:r>
              <a:rPr lang="en-US" altLang="zh-CN" dirty="0" smtClean="0"/>
              <a:t>X denotes an entity</a:t>
            </a:r>
          </a:p>
          <a:p>
            <a:pPr lvl="1"/>
            <a:r>
              <a:rPr lang="en-US" altLang="zh-CN" dirty="0" smtClean="0"/>
              <a:t>Y is something might be an attribute</a:t>
            </a:r>
          </a:p>
          <a:p>
            <a:pPr lvl="2"/>
            <a:r>
              <a:rPr lang="en-US" altLang="zh-CN" dirty="0" smtClean="0"/>
              <a:t>Appeared in the form “</a:t>
            </a:r>
            <a:r>
              <a:rPr lang="en-US" altLang="zh-CN" i="1" dirty="0" smtClean="0"/>
              <a:t>what is the Y of Z?</a:t>
            </a:r>
            <a:r>
              <a:rPr lang="en-US" altLang="zh-CN" dirty="0" smtClean="0"/>
              <a:t>”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/>
              <a:t>usually ask “(the) el Salvador coffee production”</a:t>
            </a:r>
          </a:p>
          <a:p>
            <a:pPr lvl="2"/>
            <a:r>
              <a:rPr lang="en-US" altLang="zh-CN" dirty="0" smtClean="0"/>
              <a:t>omit “ ’s 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 by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712943" cy="497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Extraction from Web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the top attributes from queries</a:t>
            </a:r>
          </a:p>
          <a:p>
            <a:r>
              <a:rPr lang="en-US" altLang="zh-CN" dirty="0" smtClean="0"/>
              <a:t>Learn text patterns expressing them: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i="1" dirty="0" smtClean="0"/>
              <a:t>the </a:t>
            </a:r>
            <a:r>
              <a:rPr lang="en-US" altLang="zh-CN" i="1" dirty="0" err="1" smtClean="0"/>
              <a:t>gdp</a:t>
            </a:r>
            <a:r>
              <a:rPr lang="en-US" altLang="zh-CN" i="1" dirty="0" smtClean="0"/>
              <a:t> of X rose by Z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Find similar sentences but with different attributes: (Expanding)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i="1" dirty="0" smtClean="0"/>
              <a:t>the coffee production of X rose by Z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Aggregation by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3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340</Words>
  <Application>Microsoft Office PowerPoint</Application>
  <PresentationFormat>全屏显示(4:3)</PresentationFormat>
  <Paragraphs>70</Paragraphs>
  <Slides>15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Biperpedia</vt:lpstr>
      <vt:lpstr>Content</vt:lpstr>
      <vt:lpstr>Why Not Freebase?</vt:lpstr>
      <vt:lpstr>Goal</vt:lpstr>
      <vt:lpstr>Framework</vt:lpstr>
      <vt:lpstr>Building BP: Extraction</vt:lpstr>
      <vt:lpstr>Extraction from Query Stream</vt:lpstr>
      <vt:lpstr>Aggregation by Class</vt:lpstr>
      <vt:lpstr>Extraction from Web Text</vt:lpstr>
      <vt:lpstr>Extraction from Web Text</vt:lpstr>
      <vt:lpstr>Classification</vt:lpstr>
      <vt:lpstr>Enhancement</vt:lpstr>
      <vt:lpstr>Experiments &amp; Evaluation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Biperpedia</dc:title>
  <dc:creator>Administrator</dc:creator>
  <cp:lastModifiedBy>Kangqi Luo</cp:lastModifiedBy>
  <cp:revision>13</cp:revision>
  <dcterms:created xsi:type="dcterms:W3CDTF">2014-10-21T05:08:02Z</dcterms:created>
  <dcterms:modified xsi:type="dcterms:W3CDTF">2014-10-21T14:09:59Z</dcterms:modified>
</cp:coreProperties>
</file>