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70" r:id="rId9"/>
    <p:sldId id="265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70" d="100"/>
          <a:sy n="70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FE8D-A48D-4F5F-B2E3-659B007581DB}" type="datetimeFigureOut">
              <a:rPr lang="zh-CN" altLang="en-US" smtClean="0"/>
              <a:pPr/>
              <a:t>2010/4/15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7B66-399F-4526-8FC2-2C7E951233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nowlesy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gate.ac.uk/annie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gate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pencalai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ktors.org/technologies/artequak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iad/894.01/tests/a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387603"/>
            <a:ext cx="8286808" cy="1470025"/>
          </a:xfrm>
        </p:spPr>
        <p:txBody>
          <a:bodyPr/>
          <a:lstStyle/>
          <a:p>
            <a:r>
              <a:rPr lang="en-US" altLang="zh-CN" dirty="0" smtClean="0"/>
              <a:t>Information Extraction on the Web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Knowlesys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Provide web page extraction services and convert the results to database format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Homepage: </a:t>
            </a:r>
            <a:r>
              <a:rPr lang="en-US" altLang="zh-CN" dirty="0" smtClean="0">
                <a:hlinkClick r:id="rId2"/>
              </a:rPr>
              <a:t>http://www.knowlesys.com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Traits: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Based on </a:t>
            </a:r>
            <a:r>
              <a:rPr lang="en-US" altLang="zh-CN" dirty="0" smtClean="0"/>
              <a:t>page structure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Only summit your requirement, and wait for a DB result!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Weak point: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Source limited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Not free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73533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571480"/>
            <a:ext cx="8001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 text-analyzing tool which perform most of the language processing.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 Web IE system based on GATE is ANNIE.</a:t>
            </a:r>
          </a:p>
          <a:p>
            <a:pPr>
              <a:buNone/>
            </a:pPr>
            <a:r>
              <a:rPr lang="en-US" altLang="zh-CN" dirty="0" smtClean="0"/>
              <a:t>GATE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http://gate.ac.uk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ANNIE: </a:t>
            </a:r>
            <a:r>
              <a:rPr lang="en-US" altLang="zh-CN" dirty="0" smtClean="0">
                <a:hlinkClick r:id="rId3"/>
              </a:rPr>
              <a:t>http://services.gate.ac.uk/annie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Traits: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Just input a URL of the web page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Focus on entity recognition</a:t>
            </a:r>
          </a:p>
          <a:p>
            <a:pPr>
              <a:buNone/>
            </a:pPr>
            <a:r>
              <a:rPr lang="en-US" altLang="zh-CN" dirty="0" smtClean="0"/>
              <a:t>Drawbacks: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The results are not always correct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No relationship extraction in ANNIE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85728"/>
            <a:ext cx="5395414" cy="51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642918"/>
            <a:ext cx="5596063" cy="53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928670"/>
            <a:ext cx="5633517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36" y="1500174"/>
            <a:ext cx="5313958" cy="50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OpenCalais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Homepage: </a:t>
            </a:r>
            <a:r>
              <a:rPr lang="en-US" altLang="zh-CN" sz="2400" dirty="0" smtClean="0">
                <a:hlinkClick r:id="rId2"/>
              </a:rPr>
              <a:t>http://www.opencalais.com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Traits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Can find the hidden facts and</a:t>
            </a:r>
          </a:p>
          <a:p>
            <a:pPr>
              <a:buNone/>
            </a:pPr>
            <a:r>
              <a:rPr lang="en-US" altLang="zh-CN" dirty="0" smtClean="0"/>
              <a:t>	events</a:t>
            </a:r>
          </a:p>
          <a:p>
            <a:r>
              <a:rPr lang="en-US" altLang="zh-CN" dirty="0" smtClean="0"/>
              <a:t>Results in RDF format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Drawbacks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Not open source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285992"/>
            <a:ext cx="2786082" cy="357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ArtEquAKT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Homepage: </a:t>
            </a:r>
            <a:r>
              <a:rPr lang="en-US" altLang="zh-CN" sz="2400" dirty="0" smtClean="0">
                <a:hlinkClick r:id="rId2"/>
              </a:rPr>
              <a:t>http://www.aktors.org/technologies/artequakt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Traits:</a:t>
            </a:r>
          </a:p>
          <a:p>
            <a:r>
              <a:rPr lang="en-US" altLang="zh-CN" dirty="0" smtClean="0"/>
              <a:t>Builds on GATE</a:t>
            </a:r>
          </a:p>
          <a:p>
            <a:r>
              <a:rPr lang="en-US" altLang="zh-CN" dirty="0" smtClean="0"/>
              <a:t>An Ontology-based IE system</a:t>
            </a:r>
          </a:p>
          <a:p>
            <a:pPr>
              <a:buNone/>
            </a:pPr>
            <a:r>
              <a:rPr lang="en-US" altLang="zh-CN" dirty="0" smtClean="0"/>
              <a:t>Drawbacks:</a:t>
            </a:r>
            <a:endParaRPr lang="en-US" altLang="zh-CN" dirty="0" smtClean="0"/>
          </a:p>
          <a:p>
            <a:r>
              <a:rPr lang="en-US" altLang="zh-CN" dirty="0" smtClean="0"/>
              <a:t>Domain limited, only focus on art!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Relationship extraction on the web is still a difficult task.</a:t>
            </a:r>
          </a:p>
          <a:p>
            <a:r>
              <a:rPr lang="en-US" altLang="zh-CN" dirty="0" smtClean="0"/>
              <a:t>The data domain is still limited in high automatic extraction approaches. </a:t>
            </a:r>
          </a:p>
          <a:p>
            <a:r>
              <a:rPr lang="en-US" altLang="zh-CN" dirty="0" smtClean="0"/>
              <a:t>Ontology and domain dependency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information extraction?</a:t>
            </a:r>
          </a:p>
          <a:p>
            <a:r>
              <a:rPr lang="en-US" altLang="zh-CN" dirty="0" smtClean="0"/>
              <a:t>The contemporary IE systems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information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extract structured information from unstructured machine-readable documents.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IE on the web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Online extraction: fast, flexibility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data source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Semi-structured data</a:t>
            </a:r>
          </a:p>
          <a:p>
            <a:pPr>
              <a:buNone/>
            </a:pPr>
            <a:r>
              <a:rPr lang="en-US" altLang="zh-CN" sz="2400" dirty="0" smtClean="0"/>
              <a:t>	——The most popular data on the web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dirty="0" smtClean="0"/>
              <a:t>Structured data </a:t>
            </a:r>
            <a:r>
              <a:rPr lang="en-US" altLang="zh-CN" dirty="0" smtClean="0"/>
              <a:t>(WI)</a:t>
            </a:r>
            <a:endParaRPr lang="en-US" altLang="zh-CN" dirty="0" smtClean="0"/>
          </a:p>
          <a:p>
            <a:r>
              <a:rPr lang="en-US" altLang="zh-CN" dirty="0" smtClean="0"/>
              <a:t>Free text (NLP)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subtasks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 Noise Removal</a:t>
            </a:r>
          </a:p>
          <a:p>
            <a:r>
              <a:rPr lang="en-US" altLang="zh-CN" dirty="0" smtClean="0"/>
              <a:t>NER</a:t>
            </a:r>
          </a:p>
          <a:p>
            <a:r>
              <a:rPr lang="en-US" altLang="zh-CN" dirty="0" smtClean="0"/>
              <a:t>Relationship Extraction</a:t>
            </a:r>
          </a:p>
          <a:p>
            <a:r>
              <a:rPr lang="en-US" altLang="zh-CN" dirty="0" err="1" smtClean="0"/>
              <a:t>Coreference</a:t>
            </a:r>
            <a:r>
              <a:rPr lang="en-US" altLang="zh-CN" dirty="0" smtClean="0"/>
              <a:t> solution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Recall &amp; Precision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MUC-7 </a:t>
            </a:r>
            <a:endParaRPr lang="en-US" altLang="zh-CN" dirty="0" smtClean="0"/>
          </a:p>
          <a:p>
            <a:r>
              <a:rPr lang="en-US" altLang="zh-CN" dirty="0" smtClean="0"/>
              <a:t>ACE 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utomatic 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ontent </a:t>
            </a:r>
            <a:r>
              <a:rPr lang="en-US" altLang="zh-CN" b="1" dirty="0" smtClean="0"/>
              <a:t>E</a:t>
            </a:r>
            <a:r>
              <a:rPr lang="en-US" altLang="zh-CN" dirty="0" smtClean="0"/>
              <a:t>xtraction) Evaluation</a:t>
            </a:r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http://www.itl.nist.gov/iad/894.01/tests/ace/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 </a:t>
            </a:r>
            <a:r>
              <a:rPr lang="en-US" altLang="zh-CN" dirty="0" smtClean="0"/>
              <a:t>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NLP-based (WHISK, RAPIER, SRV)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Wrapper </a:t>
            </a:r>
            <a:r>
              <a:rPr lang="en-US" altLang="zh-CN" dirty="0" smtClean="0"/>
              <a:t>Induction (WIEN, </a:t>
            </a:r>
            <a:r>
              <a:rPr lang="en-US" altLang="zh-CN" dirty="0" err="1" smtClean="0"/>
              <a:t>SoftMealy</a:t>
            </a:r>
            <a:r>
              <a:rPr lang="en-US" altLang="zh-CN" dirty="0" smtClean="0"/>
              <a:t>, STALKER)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Modeling-based (</a:t>
            </a:r>
            <a:r>
              <a:rPr lang="en-US" altLang="zh-CN" dirty="0" err="1" smtClean="0"/>
              <a:t>NoDoSE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DEByE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Ontology-based (BYU, X-tract)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Strengths: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Support all kinds of data source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Use mixed technologies of NLP and delimiter-based approaches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Drawback: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Supervised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 </a:t>
            </a:r>
            <a:r>
              <a:rPr lang="en-US" altLang="zh-CN" dirty="0" smtClean="0"/>
              <a:t>products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Knowlesys</a:t>
            </a:r>
            <a:endParaRPr lang="en-US" altLang="zh-CN" dirty="0" smtClean="0"/>
          </a:p>
          <a:p>
            <a:r>
              <a:rPr lang="en-US" altLang="zh-CN" dirty="0" smtClean="0"/>
              <a:t>GATE</a:t>
            </a:r>
          </a:p>
          <a:p>
            <a:r>
              <a:rPr lang="en-US" altLang="zh-CN" dirty="0" err="1" smtClean="0"/>
              <a:t>OpenCalais</a:t>
            </a:r>
            <a:endParaRPr lang="en-US" altLang="zh-CN" dirty="0" smtClean="0"/>
          </a:p>
          <a:p>
            <a:r>
              <a:rPr lang="en-US" altLang="zh-CN" dirty="0" err="1" smtClean="0"/>
              <a:t>ArtEquAKT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297</Words>
  <Application>Microsoft Office PowerPoint</Application>
  <PresentationFormat>全屏显示(4:3)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Information Extraction on the Web</vt:lpstr>
      <vt:lpstr>Overview</vt:lpstr>
      <vt:lpstr>What’s information extraction</vt:lpstr>
      <vt:lpstr>The data source </vt:lpstr>
      <vt:lpstr>Typical subtasks</vt:lpstr>
      <vt:lpstr>Evaluation</vt:lpstr>
      <vt:lpstr>IE Systems</vt:lpstr>
      <vt:lpstr>WHISK</vt:lpstr>
      <vt:lpstr>IE products</vt:lpstr>
      <vt:lpstr>Knowlesys</vt:lpstr>
      <vt:lpstr>GATE</vt:lpstr>
      <vt:lpstr>OpenCalais</vt:lpstr>
      <vt:lpstr>ArtEquAKT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on the Web</dc:title>
  <dc:creator>MC</dc:creator>
  <cp:lastModifiedBy>MC</cp:lastModifiedBy>
  <cp:revision>139</cp:revision>
  <dcterms:created xsi:type="dcterms:W3CDTF">2010-04-13T06:54:56Z</dcterms:created>
  <dcterms:modified xsi:type="dcterms:W3CDTF">2010-04-15T14:39:18Z</dcterms:modified>
</cp:coreProperties>
</file>