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9" r:id="rId3"/>
    <p:sldId id="300" r:id="rId4"/>
    <p:sldId id="260" r:id="rId5"/>
    <p:sldId id="272" r:id="rId6"/>
    <p:sldId id="301" r:id="rId7"/>
    <p:sldId id="262" r:id="rId8"/>
    <p:sldId id="302" r:id="rId9"/>
    <p:sldId id="263" r:id="rId10"/>
    <p:sldId id="274" r:id="rId11"/>
    <p:sldId id="264" r:id="rId12"/>
    <p:sldId id="303" r:id="rId13"/>
    <p:sldId id="275" r:id="rId14"/>
    <p:sldId id="278" r:id="rId15"/>
    <p:sldId id="304" r:id="rId16"/>
    <p:sldId id="281" r:id="rId17"/>
    <p:sldId id="280" r:id="rId18"/>
    <p:sldId id="282" r:id="rId19"/>
    <p:sldId id="283" r:id="rId20"/>
    <p:sldId id="284" r:id="rId21"/>
    <p:sldId id="305" r:id="rId22"/>
    <p:sldId id="286" r:id="rId23"/>
    <p:sldId id="287" r:id="rId24"/>
    <p:sldId id="266" r:id="rId25"/>
    <p:sldId id="288" r:id="rId26"/>
    <p:sldId id="289" r:id="rId27"/>
    <p:sldId id="267" r:id="rId28"/>
    <p:sldId id="306" r:id="rId29"/>
    <p:sldId id="291" r:id="rId30"/>
    <p:sldId id="268" r:id="rId31"/>
    <p:sldId id="292" r:id="rId32"/>
    <p:sldId id="293" r:id="rId33"/>
    <p:sldId id="270" r:id="rId34"/>
    <p:sldId id="269" r:id="rId35"/>
    <p:sldId id="29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81295" autoAdjust="0"/>
  </p:normalViewPr>
  <p:slideViewPr>
    <p:cSldViewPr snapToGrid="0">
      <p:cViewPr varScale="1">
        <p:scale>
          <a:sx n="60" d="100"/>
          <a:sy n="60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27B68-E2F1-40EC-8E3F-E61E0760DF54}" type="datetimeFigureOut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5A46-BA2F-4D6D-B78B-002592C32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0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0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2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2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is easy to imagine</a:t>
            </a:r>
            <a:r>
              <a:rPr lang="en-US" altLang="zh-CN" baseline="0" dirty="0" smtClean="0"/>
              <a:t> the reason of better performance. The new model also includes new features.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1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“Present Tense” &amp; “until” indicates</a:t>
            </a:r>
            <a:r>
              <a:rPr lang="en-US" altLang="zh-CN" baseline="0" dirty="0" smtClean="0"/>
              <a:t> that the article is written before 2000.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A5A46-BA2F-4D6D-B78B-002592C32C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4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47C6-C3FC-42D2-8DD9-24D318BC466E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1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ADE3-ABA5-48E7-8C20-5F573A10AFD5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8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4E3E-F8B7-48BB-892A-05CAAF6E6C3B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8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F58-74B6-43BE-88A4-0F5081B07D77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1FE1-250E-4102-81E7-34DD29BDCD24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2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C402-324A-44FD-8A0E-0B4B8E2C7983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8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55A-66C0-4B5B-9A10-18B00E313707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9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67AA-DFBC-408E-A4C0-ACAAF1A68FEF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0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135-F2FF-41C3-A9E9-F3A3CD0A1B90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5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C74-6589-4125-A2A1-3DF8C7119ED6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0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D5A1-BEE3-4119-8CCB-0569258BBBCE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92A9-AD32-4AB5-80AF-9080AC07BED2}" type="datetime1">
              <a:rPr lang="zh-CN" altLang="en-US" smtClean="0"/>
              <a:t>2013/5/15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ADAPT Seminar Presentation by Jack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BC01-FC05-4F42-94C8-A7D66E359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3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smtClean="0"/>
              <a:t>Labeling Document with Timestamps: Learning from their Time Expressions</a:t>
            </a:r>
            <a:br>
              <a:rPr lang="en-US" altLang="zh-CN" sz="3200" smtClean="0"/>
            </a:b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mtClean="0"/>
              <a:t>Author: Nathanael Chambers</a:t>
            </a:r>
          </a:p>
          <a:p>
            <a:pPr algn="r"/>
            <a:r>
              <a:rPr lang="en-US" altLang="zh-CN" smtClean="0"/>
              <a:t>Presenter:  Sun Wei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4601" y="5813946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Publish: </a:t>
            </a:r>
            <a:r>
              <a:rPr lang="en-US" altLang="zh-CN" i="1" dirty="0" smtClean="0"/>
              <a:t>Proceedings of the 50th Annual Meeting of the Association for Computational Linguistics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306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Timestamp Classifier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𝑁𝐿𝐿𝑅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: target document,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: time span(a year</a:t>
                </a:r>
                <a:r>
                  <a:rPr lang="en-US" altLang="zh-CN" dirty="0" smtClean="0"/>
                  <a:t>),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: the distribution of words in the corpus across all years.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</a:t>
                </a:r>
                <a:r>
                  <a:rPr lang="en-US" altLang="zh-CN" dirty="0"/>
                  <a:t>document is labeled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𝑁𝐿𝐿𝑅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Timestamp Classifier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Filtering Techniques: </a:t>
            </a:r>
          </a:p>
          <a:p>
            <a:pPr lvl="1"/>
            <a:r>
              <a:rPr lang="en-US" altLang="zh-CN" dirty="0" smtClean="0"/>
              <a:t>Word Classes: include only </a:t>
            </a:r>
            <a:r>
              <a:rPr lang="en-US" altLang="zh-CN" dirty="0" smtClean="0">
                <a:solidFill>
                  <a:srgbClr val="FF0000"/>
                </a:solidFill>
              </a:rPr>
              <a:t>nouns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verbs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adjectives</a:t>
            </a:r>
            <a:r>
              <a:rPr lang="en-US" altLang="zh-CN" dirty="0" smtClean="0"/>
              <a:t> as labeled by a POS tagger. </a:t>
            </a:r>
          </a:p>
          <a:p>
            <a:pPr lvl="1"/>
            <a:r>
              <a:rPr lang="en-US" altLang="zh-CN" dirty="0" smtClean="0"/>
              <a:t>TF-IDF filter: include only the top-ranked items by tf-idf score</a:t>
            </a:r>
          </a:p>
          <a:p>
            <a:r>
              <a:rPr lang="en-US" altLang="zh-CN" dirty="0"/>
              <a:t>Discriminative Models</a:t>
            </a:r>
          </a:p>
          <a:p>
            <a:pPr lvl="1"/>
            <a:r>
              <a:rPr lang="en-US" altLang="zh-CN" dirty="0"/>
              <a:t>Max Entropy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Result: </a:t>
            </a:r>
          </a:p>
          <a:p>
            <a:pPr lvl="1"/>
            <a:r>
              <a:rPr lang="en-US" altLang="zh-CN" dirty="0" smtClean="0"/>
              <a:t>MaxEnt model vastly outperforms these NLLR models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Previous Work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Idea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Timestamp Classifier</a:t>
            </a:r>
          </a:p>
          <a:p>
            <a:pPr lvl="1"/>
            <a:r>
              <a:rPr lang="en-US" altLang="zh-CN" dirty="0" smtClean="0"/>
              <a:t>Models with Time Expressions</a:t>
            </a:r>
          </a:p>
          <a:p>
            <a:pPr lvl="2"/>
            <a:r>
              <a:rPr lang="en-US" altLang="zh-CN" dirty="0"/>
              <a:t>Feature-based </a:t>
            </a:r>
            <a:r>
              <a:rPr lang="en-US" altLang="zh-CN" dirty="0" smtClean="0"/>
              <a:t>Method</a:t>
            </a:r>
          </a:p>
          <a:p>
            <a:pPr lvl="2"/>
            <a:r>
              <a:rPr lang="en-US" altLang="zh-CN" dirty="0" smtClean="0"/>
              <a:t>Learning Time Constraints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Their tickets will entitle them to a preview of…the new Hayden Planetarium, </a:t>
            </a:r>
            <a:r>
              <a:rPr lang="en-US" altLang="zh-CN" i="1" dirty="0">
                <a:solidFill>
                  <a:srgbClr val="FF0000"/>
                </a:solidFill>
              </a:rPr>
              <a:t>which does not officially open until Feb. 2000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Timestamp: </a:t>
            </a:r>
            <a:r>
              <a:rPr lang="en-US" altLang="zh-CN" i="1" dirty="0">
                <a:solidFill>
                  <a:srgbClr val="FF0000"/>
                </a:solidFill>
              </a:rPr>
              <a:t>before, Feb. </a:t>
            </a:r>
            <a:r>
              <a:rPr lang="en-US" altLang="zh-CN" i="1" dirty="0" smtClean="0">
                <a:solidFill>
                  <a:srgbClr val="FF0000"/>
                </a:solidFill>
              </a:rPr>
              <a:t>2000</a:t>
            </a:r>
            <a:endParaRPr lang="en-US" altLang="zh-CN" dirty="0"/>
          </a:p>
          <a:p>
            <a:r>
              <a:rPr lang="en-US" altLang="zh-CN" dirty="0" smtClean="0"/>
              <a:t>Function: eliminate </a:t>
            </a:r>
            <a:r>
              <a:rPr lang="en-US" altLang="zh-CN" dirty="0"/>
              <a:t>all years after 2000, which is not integrated from previous model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Ways to Learn &amp; Reason about this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Feature-based Method: add richer time-based features</a:t>
            </a:r>
          </a:p>
          <a:p>
            <a:endParaRPr lang="en-US" altLang="zh-CN" dirty="0"/>
          </a:p>
          <a:p>
            <a:r>
              <a:rPr lang="en-US" altLang="zh-CN" dirty="0" smtClean="0"/>
              <a:t>Separate Learner: build separate learners that can assign probabilities to entire ranges of dates.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Previous Work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Idea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Timestamp Classifier</a:t>
            </a:r>
          </a:p>
          <a:p>
            <a:pPr lvl="1"/>
            <a:r>
              <a:rPr lang="en-US" altLang="zh-CN" dirty="0" smtClean="0"/>
              <a:t>Models with Time Expressions</a:t>
            </a:r>
          </a:p>
          <a:p>
            <a:pPr lvl="2"/>
            <a:r>
              <a:rPr lang="en-US" altLang="zh-CN" dirty="0"/>
              <a:t>Feature-based </a:t>
            </a:r>
            <a:r>
              <a:rPr lang="en-US" altLang="zh-CN" dirty="0" smtClean="0"/>
              <a:t>Method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Learning Time Constraints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Feature (1)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Typed Dependency: </a:t>
            </a:r>
          </a:p>
          <a:p>
            <a:pPr lvl="1"/>
            <a:r>
              <a:rPr lang="en-US" altLang="zh-CN" dirty="0" smtClean="0"/>
              <a:t>Governors of year mentions and the relation between them. </a:t>
            </a:r>
          </a:p>
          <a:p>
            <a:pPr lvl="1"/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 smtClean="0"/>
              <a:t>: Torre, who watched the Kansas City Royals beat the Yankees, 13-6, on Friday for the first time </a:t>
            </a:r>
            <a:r>
              <a:rPr lang="en-US" altLang="zh-CN" dirty="0" smtClean="0">
                <a:solidFill>
                  <a:srgbClr val="FF0000"/>
                </a:solidFill>
              </a:rPr>
              <a:t>since 1997</a:t>
            </a:r>
            <a:r>
              <a:rPr lang="en-US" altLang="zh-CN" dirty="0" smtClean="0"/>
              <a:t>.  </a:t>
            </a:r>
          </a:p>
          <a:p>
            <a:r>
              <a:rPr lang="en-US" altLang="zh-CN" dirty="0" smtClean="0"/>
              <a:t>The Resulting Feature: “</a:t>
            </a:r>
            <a:r>
              <a:rPr lang="en-US" altLang="zh-CN" i="1" dirty="0" smtClean="0">
                <a:solidFill>
                  <a:srgbClr val="FF0000"/>
                </a:solidFill>
              </a:rPr>
              <a:t>since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pobj</a:t>
            </a:r>
            <a:r>
              <a:rPr lang="en-US" altLang="zh-CN" i="1" dirty="0" smtClean="0">
                <a:solidFill>
                  <a:srgbClr val="FF0000"/>
                </a:solidFill>
              </a:rPr>
              <a:t> 1997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Feature (2)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Typed Dependency POS</a:t>
            </a:r>
          </a:p>
          <a:p>
            <a:endParaRPr lang="en-US" altLang="zh-CN" dirty="0"/>
          </a:p>
          <a:p>
            <a:r>
              <a:rPr lang="en-US" altLang="zh-CN" dirty="0" smtClean="0"/>
              <a:t>The Resulting Feature: “</a:t>
            </a:r>
            <a:r>
              <a:rPr lang="en-US" altLang="zh-CN" i="1" dirty="0" smtClean="0">
                <a:solidFill>
                  <a:srgbClr val="FF0000"/>
                </a:solidFill>
              </a:rPr>
              <a:t>PP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pobj</a:t>
            </a:r>
            <a:r>
              <a:rPr lang="en-US" altLang="zh-CN" i="1" dirty="0" smtClean="0">
                <a:solidFill>
                  <a:srgbClr val="FF0000"/>
                </a:solidFill>
              </a:rPr>
              <a:t> 1997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Feature (3)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Verb Tense</a:t>
            </a:r>
          </a:p>
          <a:p>
            <a:pPr lvl="1"/>
            <a:r>
              <a:rPr lang="en-US" altLang="zh-CN" dirty="0" smtClean="0"/>
              <a:t>Using VB* tag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Value: </a:t>
            </a:r>
            <a:r>
              <a:rPr lang="en-US" altLang="zh-CN" i="1" dirty="0" smtClean="0"/>
              <a:t>past, present, future, undetermined</a:t>
            </a:r>
            <a:r>
              <a:rPr lang="en-US" altLang="zh-CN" dirty="0" smtClean="0"/>
              <a:t>. 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Feature (4)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Verb Path</a:t>
            </a:r>
          </a:p>
          <a:p>
            <a:pPr lvl="1"/>
            <a:r>
              <a:rPr lang="en-US" altLang="zh-CN" dirty="0" smtClean="0"/>
              <a:t>Dependency path from the nearest verb to the year expression.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Example: “</a:t>
            </a:r>
            <a:r>
              <a:rPr lang="en-US" altLang="zh-CN" i="1" dirty="0" smtClean="0">
                <a:solidFill>
                  <a:srgbClr val="FF0000"/>
                </a:solidFill>
              </a:rPr>
              <a:t>expected prep in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pobj</a:t>
            </a:r>
            <a:r>
              <a:rPr lang="en-US" altLang="zh-CN" i="1" dirty="0" smtClean="0">
                <a:solidFill>
                  <a:srgbClr val="FF0000"/>
                </a:solidFill>
              </a:rPr>
              <a:t> 2002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pPr lvl="1"/>
            <a:r>
              <a:rPr lang="en-US" altLang="zh-CN" dirty="0" smtClean="0"/>
              <a:t>Background </a:t>
            </a:r>
            <a:endParaRPr lang="en-US" altLang="zh-CN" dirty="0"/>
          </a:p>
          <a:p>
            <a:pPr lvl="1"/>
            <a:r>
              <a:rPr lang="en-US" altLang="zh-CN" dirty="0" smtClean="0"/>
              <a:t>Previous Work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/>
              <a:t>General Idea</a:t>
            </a:r>
          </a:p>
          <a:p>
            <a:pPr lvl="1"/>
            <a:r>
              <a:rPr lang="en-US" altLang="zh-CN" dirty="0" smtClean="0"/>
              <a:t>Timestamp Classifier</a:t>
            </a:r>
          </a:p>
          <a:p>
            <a:pPr lvl="1"/>
            <a:r>
              <a:rPr lang="en-US" altLang="zh-CN" dirty="0" smtClean="0"/>
              <a:t>Models with Time Expressions</a:t>
            </a:r>
          </a:p>
          <a:p>
            <a:pPr lvl="2"/>
            <a:r>
              <a:rPr lang="en-US" altLang="zh-CN" dirty="0"/>
              <a:t>Feature-based </a:t>
            </a:r>
            <a:r>
              <a:rPr lang="en-US" altLang="zh-CN" dirty="0" smtClean="0"/>
              <a:t>Method</a:t>
            </a:r>
          </a:p>
          <a:p>
            <a:pPr lvl="2"/>
            <a:r>
              <a:rPr lang="en-US" altLang="zh-CN" dirty="0" smtClean="0"/>
              <a:t>Learning Time Constraints</a:t>
            </a:r>
          </a:p>
          <a:p>
            <a:r>
              <a:rPr lang="en-US" altLang="zh-CN" dirty="0" smtClean="0"/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Feature (5)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(Person, Organization, Location)</a:t>
            </a:r>
          </a:p>
          <a:p>
            <a:pPr lvl="1"/>
            <a:r>
              <a:rPr lang="en-US" altLang="zh-CN" dirty="0" smtClean="0"/>
              <a:t>People and places are often discussed during specific time periods, particularly in news genre.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Previous Work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Idea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Timestamp Classifier</a:t>
            </a:r>
          </a:p>
          <a:p>
            <a:pPr lvl="1"/>
            <a:r>
              <a:rPr lang="en-US" altLang="zh-CN" dirty="0" smtClean="0"/>
              <a:t>Models with Time Expressions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Feature-based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 lvl="2"/>
            <a:r>
              <a:rPr lang="en-US" altLang="zh-CN" dirty="0" smtClean="0"/>
              <a:t>Learning Time Constraints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 &amp; Difference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 automatically learn temporal constraints on the document’s timestamps.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Difference from feature-based method: predicts </a:t>
            </a:r>
            <a:r>
              <a:rPr lang="en-US" altLang="zh-CN" dirty="0" smtClean="0">
                <a:solidFill>
                  <a:srgbClr val="FF0000"/>
                </a:solidFill>
              </a:rPr>
              <a:t>a range of year</a:t>
            </a:r>
            <a:r>
              <a:rPr lang="en-US" altLang="zh-CN" dirty="0" smtClean="0"/>
              <a:t> instead of a single year.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&amp;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Year Mention: “</a:t>
            </a:r>
            <a:r>
              <a:rPr lang="en-US" altLang="zh-CN" i="1" dirty="0" smtClean="0">
                <a:solidFill>
                  <a:srgbClr val="FF0000"/>
                </a:solidFill>
              </a:rPr>
              <a:t>not since 2009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Inference: the mentioned year </a:t>
            </a:r>
            <a:r>
              <a:rPr lang="en-US" altLang="zh-CN" i="1" dirty="0" smtClean="0">
                <a:solidFill>
                  <a:srgbClr val="FF0000"/>
                </a:solidFill>
              </a:rPr>
              <a:t>2009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must occur </a:t>
            </a:r>
            <a:r>
              <a:rPr lang="en-US" altLang="zh-CN" i="1" dirty="0" smtClean="0">
                <a:solidFill>
                  <a:srgbClr val="FF0000"/>
                </a:solidFill>
              </a:rPr>
              <a:t>before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the year of </a:t>
            </a:r>
            <a:r>
              <a:rPr lang="en-US" altLang="zh-CN" i="1" dirty="0" smtClean="0">
                <a:solidFill>
                  <a:srgbClr val="FF0000"/>
                </a:solidFill>
              </a:rPr>
              <a:t>doc creation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34" y="3278691"/>
            <a:ext cx="6661931" cy="30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Time Constraints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Types: </a:t>
            </a:r>
            <a:r>
              <a:rPr lang="en-US" altLang="zh-CN" i="1" dirty="0" smtClean="0"/>
              <a:t>before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after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same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Constraint Learner</a:t>
            </a:r>
          </a:p>
          <a:p>
            <a:pPr lvl="1"/>
            <a:r>
              <a:rPr lang="en-US" altLang="zh-CN" dirty="0" smtClean="0"/>
              <a:t>Model: A Max Entropy Classifier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Features: Typed Dep., Verb Tense, Verb Path, Decade, Bag of Words, n-gram, n-gram POS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To be continued…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Time Constraints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: the set of mentions in the doc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: possibility for a time mention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and possible relations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: integer year of the year mention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: partition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𝑟𝑒𝑙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: determine the type (&lt;, &gt;, =)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𝑎𝑓𝑡𝑒𝑟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Time Constraints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27"/>
          <a:stretch/>
        </p:blipFill>
        <p:spPr>
          <a:xfrm>
            <a:off x="275723" y="1947361"/>
            <a:ext cx="8580559" cy="3337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45" y="5415891"/>
            <a:ext cx="5984713" cy="8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Time </a:t>
            </a:r>
            <a:r>
              <a:rPr lang="en-US" altLang="zh-CN" dirty="0" smtClean="0"/>
              <a:t>Constraints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Joint </a:t>
                </a:r>
                <a:r>
                  <a:rPr lang="en-US" altLang="zh-CN" dirty="0" smtClean="0"/>
                  <a:t>Classifier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" b="24863"/>
          <a:stretch/>
        </p:blipFill>
        <p:spPr>
          <a:xfrm>
            <a:off x="1933575" y="2717008"/>
            <a:ext cx="5276850" cy="3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Idea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Timestamp Classifier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Models with Time Expressions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Feature-based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Learning Time Constraints</a:t>
            </a:r>
          </a:p>
          <a:p>
            <a:r>
              <a:rPr lang="en-US" altLang="zh-CN" dirty="0" smtClean="0"/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New York Times section of the </a:t>
            </a:r>
            <a:r>
              <a:rPr lang="en-US" altLang="zh-CN" dirty="0" err="1" smtClean="0"/>
              <a:t>Gigaword</a:t>
            </a:r>
            <a:r>
              <a:rPr lang="en-US" altLang="zh-CN" dirty="0" smtClean="0"/>
              <a:t> Corpus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pPr lvl="1"/>
            <a:r>
              <a:rPr lang="en-US" altLang="zh-CN" dirty="0" smtClean="0"/>
              <a:t>Background </a:t>
            </a:r>
            <a:endParaRPr lang="en-US" altLang="zh-CN" dirty="0"/>
          </a:p>
          <a:p>
            <a:pPr lvl="1"/>
            <a:r>
              <a:rPr lang="en-US" altLang="zh-CN" dirty="0" smtClean="0"/>
              <a:t>Previous Work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Idea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Timestamp Classifier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Models with Time Expressions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Feature-based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Learning Time Constraints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Mentioned Method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52" y="1825625"/>
            <a:ext cx="7384295" cy="4351338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7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Yearly Result for Joint Model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02747"/>
            <a:ext cx="7886700" cy="299709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74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Accuracy of Core Relation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2328"/>
            <a:ext cx="7886700" cy="403793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85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Contribution</a:t>
            </a:r>
          </a:p>
          <a:p>
            <a:pPr lvl="1"/>
            <a:r>
              <a:rPr lang="en-US" altLang="zh-CN" dirty="0" smtClean="0"/>
              <a:t>Discriminative model – 54% improvements (Max Entropy Model)</a:t>
            </a:r>
          </a:p>
          <a:p>
            <a:pPr lvl="1"/>
            <a:r>
              <a:rPr lang="en-US" altLang="zh-CN" dirty="0" smtClean="0"/>
              <a:t>A new set of features for document dating – 14% improvements </a:t>
            </a:r>
          </a:p>
          <a:p>
            <a:r>
              <a:rPr lang="en-US" altLang="zh-CN" dirty="0" smtClean="0"/>
              <a:t>Weakness</a:t>
            </a:r>
          </a:p>
          <a:p>
            <a:pPr lvl="1"/>
            <a:r>
              <a:rPr lang="en-US" altLang="zh-CN" dirty="0" smtClean="0"/>
              <a:t>Precision is still not that high.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6606" y="2967335"/>
            <a:ext cx="2170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Thank!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208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F1 Score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Precision &amp; Recall are always a pair of trade-off, so F1 score is measurement to describe the entire performance of a classifier.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Relatively New Task in NLP Community: </a:t>
            </a:r>
          </a:p>
          <a:p>
            <a:pPr lvl="1"/>
            <a:r>
              <a:rPr lang="en-US" altLang="zh-CN" dirty="0" smtClean="0"/>
              <a:t>Automatic Document Dating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i="1" dirty="0" smtClean="0"/>
              <a:t>temporal reasoning community </a:t>
            </a:r>
            <a:r>
              <a:rPr lang="en-US" altLang="zh-CN" dirty="0" smtClean="0"/>
              <a:t>has long depended on document </a:t>
            </a:r>
            <a:r>
              <a:rPr lang="en-US" altLang="zh-CN" b="1" i="1" dirty="0" smtClean="0"/>
              <a:t>timestamps</a:t>
            </a:r>
            <a:r>
              <a:rPr lang="en-US" altLang="zh-CN" dirty="0" smtClean="0"/>
              <a:t> to ground </a:t>
            </a:r>
            <a:r>
              <a:rPr lang="en-US" altLang="zh-CN" b="1" i="1" dirty="0" smtClean="0"/>
              <a:t>relative time expressions and events</a:t>
            </a:r>
            <a:r>
              <a:rPr lang="en-US" altLang="zh-CN" dirty="0" smtClean="0"/>
              <a:t>. </a:t>
            </a:r>
          </a:p>
          <a:p>
            <a:endParaRPr lang="en-US" altLang="zh-CN" dirty="0"/>
          </a:p>
          <a:p>
            <a:r>
              <a:rPr lang="en-US" altLang="zh-CN" dirty="0" smtClean="0"/>
              <a:t>Useful in </a:t>
            </a:r>
            <a:r>
              <a:rPr lang="en-US" altLang="zh-CN" b="1" i="1" dirty="0" smtClean="0"/>
              <a:t>information retrieval (IR) </a:t>
            </a:r>
            <a:r>
              <a:rPr lang="en-US" altLang="zh-CN" dirty="0" smtClean="0"/>
              <a:t>and management communities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Unigram language models for specific time and scored articles with log-likelihood ratio score (like topic classification)</a:t>
            </a:r>
          </a:p>
          <a:p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Community: bag-of-word approaches to classification (similar to the above)</a:t>
            </a:r>
          </a:p>
          <a:p>
            <a:r>
              <a:rPr lang="en-US" altLang="zh-CN" dirty="0" smtClean="0"/>
              <a:t>Find a match from training doc for a test doc and assign its timestamp.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Previous Work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/>
              <a:t>General Idea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Timestamp Classifier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Models with Time Expressions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Feature-based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Learning Time Constraints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Timestamp Classifier</a:t>
            </a:r>
          </a:p>
          <a:p>
            <a:pPr lvl="1"/>
            <a:r>
              <a:rPr lang="en-US" altLang="zh-CN" dirty="0" smtClean="0"/>
              <a:t>Normalized log-likelihood ratio (Topic-classification-like)</a:t>
            </a:r>
          </a:p>
          <a:p>
            <a:pPr lvl="1"/>
            <a:r>
              <a:rPr lang="en-US" altLang="zh-CN" dirty="0" smtClean="0"/>
              <a:t>Discriminative Model </a:t>
            </a:r>
            <a:r>
              <a:rPr lang="en-US" altLang="zh-CN" dirty="0"/>
              <a:t>(Topic-classification-like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Models with Time Expression</a:t>
            </a:r>
          </a:p>
          <a:p>
            <a:r>
              <a:rPr lang="en-US" altLang="zh-CN" dirty="0" smtClean="0"/>
              <a:t>Learning Time Constraints</a:t>
            </a:r>
          </a:p>
          <a:p>
            <a:pPr lvl="1"/>
            <a:r>
              <a:rPr lang="en-US" altLang="zh-CN" dirty="0" smtClean="0"/>
              <a:t>Constraint Types</a:t>
            </a:r>
          </a:p>
          <a:p>
            <a:pPr lvl="1"/>
            <a:r>
              <a:rPr lang="en-US" altLang="zh-CN" dirty="0" smtClean="0"/>
              <a:t>Constraint Learner</a:t>
            </a:r>
          </a:p>
          <a:p>
            <a:pPr lvl="1"/>
            <a:r>
              <a:rPr lang="en-US" altLang="zh-CN" dirty="0" smtClean="0"/>
              <a:t>Joint Classifier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ADAPT Seminar Presentation by Jack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Previous Work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General Idea</a:t>
            </a:r>
          </a:p>
          <a:p>
            <a:pPr lvl="1"/>
            <a:r>
              <a:rPr lang="en-US" altLang="zh-CN" dirty="0" smtClean="0"/>
              <a:t>Timestamp Classifier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Models with Time Expressions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Feature-based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Learning Time Constraints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Timestamp Classifier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Previous Method: normalized log-likelihood ratio(NLLR)</a:t>
            </a:r>
          </a:p>
          <a:p>
            <a:r>
              <a:rPr lang="en-US" altLang="zh-CN" dirty="0" smtClean="0"/>
              <a:t>Require: a language model for each year &amp; entire corpus</a:t>
            </a:r>
            <a:br>
              <a:rPr lang="en-US" altLang="zh-CN" dirty="0" smtClean="0"/>
            </a:br>
            <a:r>
              <a:rPr lang="en-US" altLang="zh-CN" dirty="0" smtClean="0"/>
              <a:t>LM weights tokens by the ratio of their probability in a specific year to their probability over the entire corpus.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Seminar Presentation by Jack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BC01-FC05-4F42-94C8-A7D66E359F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1090</Words>
  <Application>Microsoft Office PowerPoint</Application>
  <PresentationFormat>全屏显示(4:3)</PresentationFormat>
  <Paragraphs>283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Cambria Math</vt:lpstr>
      <vt:lpstr>Office 主题</vt:lpstr>
      <vt:lpstr>Labeling Document with Timestamps: Learning from their Time Expressions </vt:lpstr>
      <vt:lpstr>Roadmap</vt:lpstr>
      <vt:lpstr>Roadmap</vt:lpstr>
      <vt:lpstr>Background</vt:lpstr>
      <vt:lpstr>Previous Work</vt:lpstr>
      <vt:lpstr>Roadmap</vt:lpstr>
      <vt:lpstr>General Idea</vt:lpstr>
      <vt:lpstr>Roadmap</vt:lpstr>
      <vt:lpstr>Timestamp Classifier (1)</vt:lpstr>
      <vt:lpstr>Timestamp Classifier (2)</vt:lpstr>
      <vt:lpstr>Timestamp Classifier (3)</vt:lpstr>
      <vt:lpstr>Roadmap</vt:lpstr>
      <vt:lpstr>Motivation </vt:lpstr>
      <vt:lpstr>Two Ways to Learn &amp; Reason about this information</vt:lpstr>
      <vt:lpstr>Roadmap</vt:lpstr>
      <vt:lpstr>Time Feature (1)</vt:lpstr>
      <vt:lpstr>Time Feature (2)</vt:lpstr>
      <vt:lpstr>Time Feature (3)</vt:lpstr>
      <vt:lpstr>Time Feature (4)</vt:lpstr>
      <vt:lpstr>Time Feature (5)</vt:lpstr>
      <vt:lpstr>Roadmap</vt:lpstr>
      <vt:lpstr>Goal &amp; Difference</vt:lpstr>
      <vt:lpstr>Example &amp; Motivation</vt:lpstr>
      <vt:lpstr>Learning Time Constraints (1)</vt:lpstr>
      <vt:lpstr>Learning Time Constraints (2)</vt:lpstr>
      <vt:lpstr>Learning Time Constraints (3)</vt:lpstr>
      <vt:lpstr>Learning Time Constraints (4)</vt:lpstr>
      <vt:lpstr>Roadmap</vt:lpstr>
      <vt:lpstr>Datasets</vt:lpstr>
      <vt:lpstr>Accuracy of Mentioned Method</vt:lpstr>
      <vt:lpstr>Yearly Result for Joint Model </vt:lpstr>
      <vt:lpstr>Accuracy of Core Relation</vt:lpstr>
      <vt:lpstr>Summary</vt:lpstr>
      <vt:lpstr>PowerPoint 演示文稿</vt:lpstr>
      <vt:lpstr>F1 Score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孙伟</dc:creator>
  <cp:lastModifiedBy>孙伟</cp:lastModifiedBy>
  <cp:revision>298</cp:revision>
  <dcterms:created xsi:type="dcterms:W3CDTF">2013-04-09T05:13:15Z</dcterms:created>
  <dcterms:modified xsi:type="dcterms:W3CDTF">2013-05-15T01:47:28Z</dcterms:modified>
</cp:coreProperties>
</file>