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E62-0FA6-447B-A09D-6E50D569EF6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9BAB-C0C3-45C5-88F8-593645D92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23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E62-0FA6-447B-A09D-6E50D569EF6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9BAB-C0C3-45C5-88F8-593645D92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5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E62-0FA6-447B-A09D-6E50D569EF6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9BAB-C0C3-45C5-88F8-593645D92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1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E62-0FA6-447B-A09D-6E50D569EF6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9BAB-C0C3-45C5-88F8-593645D92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28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E62-0FA6-447B-A09D-6E50D569EF6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9BAB-C0C3-45C5-88F8-593645D92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92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E62-0FA6-447B-A09D-6E50D569EF6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9BAB-C0C3-45C5-88F8-593645D92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89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E62-0FA6-447B-A09D-6E50D569EF6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9BAB-C0C3-45C5-88F8-593645D92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8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E62-0FA6-447B-A09D-6E50D569EF6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9BAB-C0C3-45C5-88F8-593645D92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25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E62-0FA6-447B-A09D-6E50D569EF6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9BAB-C0C3-45C5-88F8-593645D92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26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E62-0FA6-447B-A09D-6E50D569EF6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9BAB-C0C3-45C5-88F8-593645D92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00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2E62-0FA6-447B-A09D-6E50D569EF6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C9BAB-C0C3-45C5-88F8-593645D92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45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2E62-0FA6-447B-A09D-6E50D569EF6E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9BAB-C0C3-45C5-88F8-593645D92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77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524000" y="2586038"/>
            <a:ext cx="9144000" cy="150669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Paper Title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1524000" y="4422480"/>
            <a:ext cx="9144000" cy="1655762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Author List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Affiliations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872202" y="167952"/>
            <a:ext cx="9044473" cy="95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34TH CONFERENCE ON COMPUTATIONAL LINGUISTICS AND SPEECH PROCESSING</a:t>
            </a:r>
            <a:endParaRPr lang="zh-TW" altLang="en-US" sz="2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3881533" y="1212756"/>
            <a:ext cx="3470988" cy="38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NOVEMBER 21 - 22, 2022v</a:t>
            </a:r>
          </a:p>
        </p:txBody>
      </p:sp>
    </p:spTree>
    <p:extLst>
      <p:ext uri="{BB962C8B-B14F-4D97-AF65-F5344CB8AC3E}">
        <p14:creationId xmlns:p14="http://schemas.microsoft.com/office/powerpoint/2010/main" val="373806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716902" y="2235310"/>
            <a:ext cx="10515600" cy="983751"/>
          </a:xfrm>
        </p:spPr>
        <p:txBody>
          <a:bodyPr>
            <a:normAutofit/>
          </a:bodyPr>
          <a:lstStyle/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716902" y="3359018"/>
            <a:ext cx="10515600" cy="2996691"/>
          </a:xfrm>
        </p:spPr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872202" y="167952"/>
            <a:ext cx="9044473" cy="95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34TH CONFERENCE ON COMPUTATIONAL LINGUISTICS AND SPEECH PROCESSING</a:t>
            </a:r>
            <a:endParaRPr lang="zh-TW" altLang="en-US" sz="2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3881533" y="1212756"/>
            <a:ext cx="3470988" cy="38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NOVEMBER 21 - 22, 2022v</a:t>
            </a:r>
          </a:p>
        </p:txBody>
      </p:sp>
    </p:spTree>
    <p:extLst>
      <p:ext uri="{BB962C8B-B14F-4D97-AF65-F5344CB8AC3E}">
        <p14:creationId xmlns:p14="http://schemas.microsoft.com/office/powerpoint/2010/main" val="82487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716902" y="2235310"/>
            <a:ext cx="10515600" cy="983751"/>
          </a:xfrm>
        </p:spPr>
        <p:txBody>
          <a:bodyPr>
            <a:normAutofit/>
          </a:bodyPr>
          <a:lstStyle/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716902" y="3359018"/>
            <a:ext cx="10515600" cy="2996691"/>
          </a:xfrm>
        </p:spPr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872202" y="167952"/>
            <a:ext cx="9044473" cy="957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34TH CONFERENCE ON COMPUTATIONAL LINGUISTICS AND SPEECH PROCESSING</a:t>
            </a:r>
            <a:endParaRPr lang="zh-TW" altLang="en-US" sz="2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3881533" y="1212756"/>
            <a:ext cx="3470988" cy="38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NOVEMBER 21 - 22, 2022v</a:t>
            </a:r>
          </a:p>
        </p:txBody>
      </p:sp>
    </p:spTree>
    <p:extLst>
      <p:ext uri="{BB962C8B-B14F-4D97-AF65-F5344CB8AC3E}">
        <p14:creationId xmlns:p14="http://schemas.microsoft.com/office/powerpoint/2010/main" val="311845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Paper Title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admin</dc:creator>
  <cp:lastModifiedBy>admin</cp:lastModifiedBy>
  <cp:revision>5</cp:revision>
  <dcterms:created xsi:type="dcterms:W3CDTF">2022-03-18T07:12:56Z</dcterms:created>
  <dcterms:modified xsi:type="dcterms:W3CDTF">2022-03-18T08:03:44Z</dcterms:modified>
</cp:coreProperties>
</file>