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3" r:id="rId2"/>
    <p:sldId id="269" r:id="rId3"/>
    <p:sldId id="26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/>
    <p:restoredTop sz="95853"/>
  </p:normalViewPr>
  <p:slideViewPr>
    <p:cSldViewPr snapToGrid="0">
      <p:cViewPr varScale="1">
        <p:scale>
          <a:sx n="169" d="100"/>
          <a:sy n="16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07A5FD0-4EA1-C1ED-FB63-24B4FC3090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4"/>
            <a:ext cx="9144000" cy="51447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756515C-0328-CA37-B40F-49337C88CDEE}"/>
              </a:ext>
            </a:extLst>
          </p:cNvPr>
          <p:cNvSpPr/>
          <p:nvPr userDrawn="1"/>
        </p:nvSpPr>
        <p:spPr>
          <a:xfrm>
            <a:off x="7495" y="-644"/>
            <a:ext cx="9144000" cy="5144144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8CEEB7-B2CC-7C3E-C83A-8FC3A78A1A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530" y="1602665"/>
            <a:ext cx="6114938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en-US" altLang="zh-TW" dirty="0"/>
              <a:t>Paper Title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B8462-4123-C775-FD6B-C1A89375B5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530" y="3620369"/>
            <a:ext cx="6858000" cy="3622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en-US" altLang="zh-TW" dirty="0"/>
              <a:t>Author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2256A-DD55-7595-0C93-E63DA663C1E8}"/>
              </a:ext>
            </a:extLst>
          </p:cNvPr>
          <p:cNvSpPr txBox="1"/>
          <p:nvPr userDrawn="1"/>
        </p:nvSpPr>
        <p:spPr>
          <a:xfrm>
            <a:off x="386530" y="336546"/>
            <a:ext cx="8286750" cy="553998"/>
          </a:xfrm>
          <a:prstGeom prst="rect">
            <a:avLst/>
          </a:prstGeom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35</a:t>
            </a:r>
            <a:r>
              <a:rPr lang="en-US" altLang="zh-TW" sz="1200" b="1" baseline="30000" dirty="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</a:t>
            </a:r>
            <a:r>
              <a:rPr lang="en-US" altLang="zh-TW" sz="1200" b="1" dirty="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CONFERENCE ON COMPUTATIONAL LINGUISTICS AND SPEECH PROCESSING (ROCLING 2023)</a:t>
            </a:r>
          </a:p>
          <a:p>
            <a:r>
              <a:rPr lang="en-US" altLang="zh-TW" sz="1200" b="1" dirty="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October 20-21, 2023</a:t>
            </a:r>
          </a:p>
          <a:p>
            <a:r>
              <a:rPr lang="en-US" altLang="zh-TW" sz="1200" b="1" dirty="0">
                <a:solidFill>
                  <a:schemeClr val="bg1"/>
                </a:solidFill>
                <a:effectLst>
                  <a:glow rad="127000">
                    <a:schemeClr val="tx2">
                      <a:alpha val="20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Soochow University</a:t>
            </a:r>
            <a:endParaRPr lang="zh-TW" altLang="en-US" sz="1200" b="1" dirty="0">
              <a:solidFill>
                <a:schemeClr val="bg1"/>
              </a:solidFill>
              <a:effectLst>
                <a:glow rad="127000">
                  <a:schemeClr val="tx2">
                    <a:alpha val="20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AD1DA796-EFF7-450B-2E0E-CA3A72E6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6954" y="3977587"/>
            <a:ext cx="6858000" cy="362238"/>
          </a:xfrm>
          <a:prstGeom prst="rect">
            <a:avLst/>
          </a:prstGeom>
          <a:effectLst>
            <a:glow rad="127000">
              <a:schemeClr val="tx2">
                <a:alpha val="20000"/>
              </a:schemeClr>
            </a:glow>
          </a:effectLst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kumimoji="1" lang="en-US" altLang="zh-TW" dirty="0"/>
              <a:t>Affiliations</a:t>
            </a:r>
            <a:endParaRPr kumimoji="1" lang="zh-TW" altLang="en-US" dirty="0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0CAB65EA-A133-38EE-526C-C78E1620BC4F}"/>
              </a:ext>
            </a:extLst>
          </p:cNvPr>
          <p:cNvSpPr/>
          <p:nvPr userDrawn="1"/>
        </p:nvSpPr>
        <p:spPr>
          <a:xfrm flipH="1" flipV="1">
            <a:off x="545283" y="3503554"/>
            <a:ext cx="4629388" cy="0"/>
          </a:xfrm>
          <a:prstGeom prst="line">
            <a:avLst/>
          </a:prstGeom>
          <a:ln w="34925" cap="flat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92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E00D1FF-4432-7B05-AA27-5C415A568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552" y="-33024"/>
            <a:ext cx="9259102" cy="5209547"/>
          </a:xfrm>
          <a:prstGeom prst="rect">
            <a:avLst/>
          </a:prstGeom>
        </p:spPr>
      </p:pic>
      <p:sp>
        <p:nvSpPr>
          <p:cNvPr id="8" name="Freeform 4">
            <a:extLst>
              <a:ext uri="{FF2B5EF4-FFF2-40B4-BE49-F238E27FC236}">
                <a16:creationId xmlns:a16="http://schemas.microsoft.com/office/drawing/2014/main" id="{56BB31E1-3E6A-0E30-CDBD-78D3521BFC2A}"/>
              </a:ext>
            </a:extLst>
          </p:cNvPr>
          <p:cNvSpPr/>
          <p:nvPr userDrawn="1"/>
        </p:nvSpPr>
        <p:spPr>
          <a:xfrm>
            <a:off x="-57552" y="318647"/>
            <a:ext cx="9259102" cy="4506207"/>
          </a:xfrm>
          <a:custGeom>
            <a:avLst/>
            <a:gdLst/>
            <a:ahLst/>
            <a:cxnLst/>
            <a:rect l="l" t="t" r="r" b="b"/>
            <a:pathLst>
              <a:path w="5364957" h="1585039">
                <a:moveTo>
                  <a:pt x="0" y="0"/>
                </a:moveTo>
                <a:lnTo>
                  <a:pt x="5364957" y="0"/>
                </a:lnTo>
                <a:lnTo>
                  <a:pt x="5364957" y="1585039"/>
                </a:lnTo>
                <a:lnTo>
                  <a:pt x="0" y="1585039"/>
                </a:lnTo>
                <a:close/>
              </a:path>
            </a:pathLst>
          </a:custGeom>
          <a:solidFill>
            <a:srgbClr val="F5F5F5"/>
          </a:solidFill>
        </p:spPr>
        <p:txBody>
          <a:bodyPr/>
          <a:lstStyle/>
          <a:p>
            <a:endParaRPr lang="zh-TW" altLang="en-US" sz="1013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4A58A6-C21D-83CE-359E-E3464A3D9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179" y="1334330"/>
            <a:ext cx="3380163" cy="48092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+mn-lt"/>
              </a:defRPr>
            </a:lvl1pPr>
          </a:lstStyle>
          <a:p>
            <a:r>
              <a:rPr kumimoji="1" lang="en-US" altLang="zh-TW" dirty="0"/>
              <a:t>Title</a:t>
            </a:r>
            <a:endParaRPr kumimoji="1"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EDCA1-E8EF-36B3-97A2-249E9BE27B16}"/>
              </a:ext>
            </a:extLst>
          </p:cNvPr>
          <p:cNvSpPr txBox="1"/>
          <p:nvPr userDrawn="1"/>
        </p:nvSpPr>
        <p:spPr>
          <a:xfrm>
            <a:off x="1353552" y="2164605"/>
            <a:ext cx="2158214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127"/>
              </a:lnSpc>
            </a:pPr>
            <a:r>
              <a:rPr lang="en-US" sz="4500" b="1" spc="149" dirty="0">
                <a:solidFill>
                  <a:srgbClr val="000000"/>
                </a:solidFill>
                <a:latin typeface="+mn-lt"/>
                <a:ea typeface="Microsoft JhengHei" panose="020B0604030504040204" pitchFamily="34" charset="-120"/>
              </a:rPr>
              <a:t>Agenda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A273EB8B-7049-7864-951A-A83AC20C97EE}"/>
              </a:ext>
            </a:extLst>
          </p:cNvPr>
          <p:cNvSpPr/>
          <p:nvPr userDrawn="1"/>
        </p:nvSpPr>
        <p:spPr>
          <a:xfrm flipH="1" flipV="1">
            <a:off x="-114840" y="2855163"/>
            <a:ext cx="3709378" cy="0"/>
          </a:xfrm>
          <a:prstGeom prst="line">
            <a:avLst/>
          </a:prstGeom>
          <a:ln w="4445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4A3C56A-BE5C-784C-D01C-2CDD79CAE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976338"/>
            <a:ext cx="2933354" cy="1769166"/>
          </a:xfrm>
          <a:prstGeom prst="rect">
            <a:avLst/>
          </a:prstGeom>
        </p:spPr>
      </p:pic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30609ACF-151B-0BB0-A007-04B812C4CD3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26179" y="2331286"/>
            <a:ext cx="3380163" cy="48092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kumimoji="1" lang="en-US" altLang="zh-TW" dirty="0"/>
              <a:t>Title</a:t>
            </a:r>
            <a:endParaRPr kumimoji="1" lang="zh-TW" altLang="en-US" dirty="0"/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06EB8C29-31F3-C4B8-6455-E715E9D156F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25667" y="3331982"/>
            <a:ext cx="3380163" cy="48092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kumimoji="1" lang="en-US" altLang="zh-TW" dirty="0"/>
              <a:t>Title</a:t>
            </a:r>
            <a:endParaRPr kumimoji="1" lang="zh-TW" altLang="en-US" dirty="0"/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DA23070C-D0EB-5277-2D87-149538D86DF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4678" y="1266055"/>
            <a:ext cx="673467" cy="617477"/>
          </a:xfrm>
        </p:spPr>
        <p:txBody>
          <a:bodyPr anchor="ctr">
            <a:noAutofit/>
          </a:bodyPr>
          <a:lstStyle>
            <a:lvl1pPr marL="0" indent="0" algn="ctr">
              <a:buNone/>
              <a:defRPr sz="3750" b="1"/>
            </a:lvl1pPr>
          </a:lstStyle>
          <a:p>
            <a:pPr lvl="0"/>
            <a:r>
              <a:rPr kumimoji="1" lang="en-US" altLang="zh-TW" dirty="0"/>
              <a:t>01</a:t>
            </a:r>
            <a:endParaRPr kumimoji="1" lang="zh-TW" altLang="en-US" dirty="0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23043B0F-CFD4-FA07-87D1-59E4D59A11A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4633" y="2249600"/>
            <a:ext cx="673467" cy="6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50" b="1"/>
            </a:lvl1pPr>
          </a:lstStyle>
          <a:p>
            <a:pPr lvl="0"/>
            <a:r>
              <a:rPr kumimoji="1" lang="en-US" altLang="zh-TW" dirty="0"/>
              <a:t>02</a:t>
            </a:r>
            <a:endParaRPr kumimoji="1" lang="zh-TW" altLang="en-US" dirty="0"/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B089280A-06EE-AD07-A8CF-A7A39CAF67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44633" y="3253053"/>
            <a:ext cx="673100" cy="6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50" b="1"/>
            </a:lvl1pPr>
          </a:lstStyle>
          <a:p>
            <a:pPr lvl="0"/>
            <a:r>
              <a:rPr kumimoji="1" lang="en-US" altLang="zh-TW" dirty="0"/>
              <a:t>03</a:t>
            </a:r>
            <a:endParaRPr kumimoji="1" lang="zh-TW" altLang="en-US"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D5B5A23-5BBD-E442-B1A4-C5392E97735C}"/>
              </a:ext>
            </a:extLst>
          </p:cNvPr>
          <p:cNvSpPr txBox="1"/>
          <p:nvPr userDrawn="1"/>
        </p:nvSpPr>
        <p:spPr>
          <a:xfrm>
            <a:off x="52150" y="4881679"/>
            <a:ext cx="883488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ROCLING 2023, Paper title, Author list</a:t>
            </a:r>
          </a:p>
        </p:txBody>
      </p:sp>
    </p:spTree>
    <p:extLst>
      <p:ext uri="{BB962C8B-B14F-4D97-AF65-F5344CB8AC3E}">
        <p14:creationId xmlns:p14="http://schemas.microsoft.com/office/powerpoint/2010/main" val="40895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194DF29-5DC8-D5BE-D5F4-570DEA7ED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44"/>
            <a:ext cx="9144001" cy="51447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4A58A6-C21D-83CE-359E-E3464A3D9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62" y="78912"/>
            <a:ext cx="8771829" cy="76579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75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en-US" altLang="zh-TW" dirty="0"/>
              <a:t>Title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C14F7-6249-FDDD-C58E-7F1813D4B2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1805" y="1092710"/>
            <a:ext cx="8105543" cy="3517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1C63F8E-98AE-A920-6F5F-3D2B8F898B68}"/>
              </a:ext>
            </a:extLst>
          </p:cNvPr>
          <p:cNvSpPr/>
          <p:nvPr userDrawn="1"/>
        </p:nvSpPr>
        <p:spPr>
          <a:xfrm flipH="1">
            <a:off x="-24715" y="4736547"/>
            <a:ext cx="6969211" cy="23333"/>
          </a:xfrm>
          <a:prstGeom prst="line">
            <a:avLst/>
          </a:prstGeom>
          <a:ln w="38100" cap="flat">
            <a:solidFill>
              <a:srgbClr val="C23A9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B3FF3D-5FFD-5263-8140-7258CFC2FA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3204" y="3620530"/>
            <a:ext cx="2313371" cy="1522969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D7D26AD0-B47F-9C6F-4899-D233BDAA00C1}"/>
              </a:ext>
            </a:extLst>
          </p:cNvPr>
          <p:cNvSpPr txBox="1"/>
          <p:nvPr userDrawn="1"/>
        </p:nvSpPr>
        <p:spPr>
          <a:xfrm>
            <a:off x="52150" y="4859194"/>
            <a:ext cx="883488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ROCLING 2023, Paper title, Author list</a:t>
            </a:r>
          </a:p>
        </p:txBody>
      </p:sp>
    </p:spTree>
    <p:extLst>
      <p:ext uri="{BB962C8B-B14F-4D97-AF65-F5344CB8AC3E}">
        <p14:creationId xmlns:p14="http://schemas.microsoft.com/office/powerpoint/2010/main" val="36850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7268-9C4D-B140-BEAB-06BD884E4890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9530-7035-7F4A-9C90-8B35064EA8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685E9-5E1E-F48B-F33E-31079A5D7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zh-TW" altLang="en-US"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C440EF-C159-9E7A-8707-04140A198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C0BCF-92E7-B3F0-970B-C10E0B5025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66962-A9F0-2F68-EF0D-88A76EF7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37D35-25B2-97BF-058E-A861F2CAC4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12290-BA7E-42A3-541B-45CEAD7415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B6DC8F-2A69-1679-0975-33D4CFA275D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DFFC28-7166-5D9A-A90C-758F3E55BE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4ADDF0C-A0E2-ED68-38DC-79B922B174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1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A92FB-CE17-1108-3841-767A2997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5DF9E-18AC-F54A-D5C2-9063DC4E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520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941</TotalTime>
  <Words>0</Words>
  <Application>Microsoft Macintosh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高漢強</dc:creator>
  <cp:lastModifiedBy>Microsoft Office User</cp:lastModifiedBy>
  <cp:revision>14</cp:revision>
  <dcterms:created xsi:type="dcterms:W3CDTF">2023-09-14T10:25:00Z</dcterms:created>
  <dcterms:modified xsi:type="dcterms:W3CDTF">2023-09-26T13:11:41Z</dcterms:modified>
</cp:coreProperties>
</file>