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h+wxA44mi2V/7xZohZM694WXl8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4D929D"/>
            </a:gs>
            <a:gs pos="23000">
              <a:srgbClr val="4D929D"/>
            </a:gs>
            <a:gs pos="69000">
              <a:srgbClr val="417B84"/>
            </a:gs>
            <a:gs pos="97000">
              <a:srgbClr val="3C727B"/>
            </a:gs>
            <a:gs pos="100000">
              <a:srgbClr val="3C727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85737" y="1918493"/>
            <a:ext cx="10467975" cy="302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sz="7200">
                <a:latin typeface="Calibri"/>
                <a:ea typeface="Calibri"/>
                <a:cs typeface="Calibri"/>
                <a:sym typeface="Calibri"/>
              </a:rPr>
              <a:t>Legal and ethical concerns with scraping 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4495800" y="630078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Avinash Tulasi | PhD Scholar | Precog@IIITD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/>
        </p:nvSpPr>
        <p:spPr>
          <a:xfrm>
            <a:off x="171450" y="-638970"/>
            <a:ext cx="10467975" cy="302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As an ethical scraper I will:</a:t>
            </a:r>
            <a:endParaRPr/>
          </a:p>
        </p:txBody>
      </p:sp>
      <p:sp>
        <p:nvSpPr>
          <p:cNvPr id="141" name="Google Shape;141;p10"/>
          <p:cNvSpPr txBox="1"/>
          <p:nvPr/>
        </p:nvSpPr>
        <p:spPr>
          <a:xfrm>
            <a:off x="185737" y="1918493"/>
            <a:ext cx="10467975" cy="302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respect any content I do keep. I’ll never pass it off as my own.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/>
        </p:nvSpPr>
        <p:spPr>
          <a:xfrm>
            <a:off x="171450" y="-638970"/>
            <a:ext cx="10467975" cy="302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As an ethical scraper I will:</a:t>
            </a:r>
            <a:endParaRPr/>
          </a:p>
        </p:txBody>
      </p:sp>
      <p:sp>
        <p:nvSpPr>
          <p:cNvPr id="147" name="Google Shape;147;p11"/>
          <p:cNvSpPr txBox="1"/>
          <p:nvPr/>
        </p:nvSpPr>
        <p:spPr>
          <a:xfrm>
            <a:off x="185737" y="1918493"/>
            <a:ext cx="10467975" cy="302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look for ways to return value to you. Maybe I can drive some (real) traffic to your site or credit you in an article or post.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/>
        </p:nvSpPr>
        <p:spPr>
          <a:xfrm>
            <a:off x="171450" y="-638970"/>
            <a:ext cx="10467975" cy="302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As an ethical scraper I will:</a:t>
            </a:r>
            <a:endParaRPr/>
          </a:p>
        </p:txBody>
      </p:sp>
      <p:sp>
        <p:nvSpPr>
          <p:cNvPr id="153" name="Google Shape;153;p12"/>
          <p:cNvSpPr txBox="1"/>
          <p:nvPr/>
        </p:nvSpPr>
        <p:spPr>
          <a:xfrm>
            <a:off x="185737" y="1918493"/>
            <a:ext cx="10467975" cy="302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respond in a timely fashion to your outreach and work with you towards a resolution.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/>
        </p:nvSpPr>
        <p:spPr>
          <a:xfrm>
            <a:off x="171450" y="-638970"/>
            <a:ext cx="10467975" cy="302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As an ethical scraper I will:</a:t>
            </a:r>
            <a:endParaRPr/>
          </a:p>
        </p:txBody>
      </p:sp>
      <p:sp>
        <p:nvSpPr>
          <p:cNvPr id="159" name="Google Shape;159;p13"/>
          <p:cNvSpPr txBox="1"/>
          <p:nvPr/>
        </p:nvSpPr>
        <p:spPr>
          <a:xfrm>
            <a:off x="185737" y="1918493"/>
            <a:ext cx="10467975" cy="302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scrape for the purpose of creating new value from the data, not to duplicate it.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/>
        </p:nvSpPr>
        <p:spPr>
          <a:xfrm>
            <a:off x="171450" y="-638970"/>
            <a:ext cx="10467975" cy="302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As an ethical site owner I will:</a:t>
            </a:r>
            <a:endParaRPr/>
          </a:p>
        </p:txBody>
      </p:sp>
      <p:sp>
        <p:nvSpPr>
          <p:cNvPr id="165" name="Google Shape;165;p14"/>
          <p:cNvSpPr txBox="1"/>
          <p:nvPr/>
        </p:nvSpPr>
        <p:spPr>
          <a:xfrm>
            <a:off x="185737" y="1918493"/>
            <a:ext cx="10467975" cy="302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allow ethical scrapers to access my site as long as they are not a burden on my site’s performance.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/>
          <p:nvPr/>
        </p:nvSpPr>
        <p:spPr>
          <a:xfrm>
            <a:off x="171450" y="-638970"/>
            <a:ext cx="10467975" cy="302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As an ethical site owner I will:</a:t>
            </a:r>
            <a:endParaRPr/>
          </a:p>
        </p:txBody>
      </p:sp>
      <p:sp>
        <p:nvSpPr>
          <p:cNvPr id="171" name="Google Shape;171;p15"/>
          <p:cNvSpPr txBox="1"/>
          <p:nvPr/>
        </p:nvSpPr>
        <p:spPr>
          <a:xfrm>
            <a:off x="185737" y="1918493"/>
            <a:ext cx="10467975" cy="302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respect transparent User Agent strings rather than blocking them and encouraging use of scrapers masked as human visitors.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/>
        </p:nvSpPr>
        <p:spPr>
          <a:xfrm>
            <a:off x="171450" y="-638970"/>
            <a:ext cx="10467975" cy="302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As an ethical site owner I will:</a:t>
            </a:r>
            <a:endParaRPr/>
          </a:p>
        </p:txBody>
      </p:sp>
      <p:sp>
        <p:nvSpPr>
          <p:cNvPr id="177" name="Google Shape;177;p16"/>
          <p:cNvSpPr txBox="1"/>
          <p:nvPr/>
        </p:nvSpPr>
        <p:spPr>
          <a:xfrm>
            <a:off x="185737" y="1918493"/>
            <a:ext cx="10467975" cy="302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reach out to the owner of the scraper (thanks to their ethical User Agent string) before blocking permanently. A temporary block is acceptable in the case of site performance or ethical concerns.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171450" y="-638970"/>
            <a:ext cx="10467975" cy="302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As an ethical site owner I will: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185737" y="1918493"/>
            <a:ext cx="10467975" cy="302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understand that scrapers are a reality of the open web.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/>
          <p:nvPr/>
        </p:nvSpPr>
        <p:spPr>
          <a:xfrm>
            <a:off x="171450" y="-638970"/>
            <a:ext cx="10467975" cy="302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As an ethical site owner I will:</a:t>
            </a:r>
            <a:endParaRPr/>
          </a:p>
        </p:txBody>
      </p:sp>
      <p:sp>
        <p:nvSpPr>
          <p:cNvPr id="189" name="Google Shape;189;p18"/>
          <p:cNvSpPr txBox="1"/>
          <p:nvPr/>
        </p:nvSpPr>
        <p:spPr>
          <a:xfrm>
            <a:off x="185737" y="1918493"/>
            <a:ext cx="10467975" cy="302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consider public APIs to provide data as an alternative to scrapers.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6908" y="0"/>
            <a:ext cx="60581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/>
          <p:nvPr/>
        </p:nvSpPr>
        <p:spPr>
          <a:xfrm>
            <a:off x="6829426" y="1128713"/>
            <a:ext cx="15144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*ME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3409951" y="174606"/>
            <a:ext cx="213359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*TWITTER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*REDDIT</a:t>
            </a:r>
            <a:endParaRPr/>
          </a:p>
        </p:txBody>
      </p:sp>
      <p:sp>
        <p:nvSpPr>
          <p:cNvPr id="93" name="Google Shape;93;p2"/>
          <p:cNvSpPr txBox="1"/>
          <p:nvPr/>
        </p:nvSpPr>
        <p:spPr>
          <a:xfrm>
            <a:off x="6096000" y="5910263"/>
            <a:ext cx="15144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*KEY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1813" y="3796733"/>
            <a:ext cx="5310187" cy="3061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5159223" cy="44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 txBox="1"/>
          <p:nvPr/>
        </p:nvSpPr>
        <p:spPr>
          <a:xfrm>
            <a:off x="5761192" y="2967335"/>
            <a:ext cx="127158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185737" y="1918493"/>
            <a:ext cx="10467975" cy="302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sz="7200">
                <a:latin typeface="Calibri"/>
                <a:ea typeface="Calibri"/>
                <a:cs typeface="Calibri"/>
                <a:sym typeface="Calibri"/>
              </a:rPr>
              <a:t>Concerns of a site owner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/>
        </p:nvSpPr>
        <p:spPr>
          <a:xfrm>
            <a:off x="185737" y="1918493"/>
            <a:ext cx="10467975" cy="302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sz="7200">
                <a:latin typeface="Calibri"/>
                <a:ea typeface="Calibri"/>
                <a:cs typeface="Calibri"/>
                <a:sym typeface="Calibri"/>
              </a:rPr>
              <a:t>Concerns of a scraper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/>
        </p:nvSpPr>
        <p:spPr>
          <a:xfrm>
            <a:off x="171450" y="-638970"/>
            <a:ext cx="10467975" cy="302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As an ethical scraper I will:</a:t>
            </a:r>
            <a:endParaRPr/>
          </a:p>
        </p:txBody>
      </p:sp>
      <p:sp>
        <p:nvSpPr>
          <p:cNvPr id="116" name="Google Shape;116;p6"/>
          <p:cNvSpPr txBox="1"/>
          <p:nvPr/>
        </p:nvSpPr>
        <p:spPr>
          <a:xfrm>
            <a:off x="185737" y="1918493"/>
            <a:ext cx="10467975" cy="302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Use a public API If you have and avoid scraping all together.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/>
        </p:nvSpPr>
        <p:spPr>
          <a:xfrm>
            <a:off x="171450" y="-638970"/>
            <a:ext cx="10467975" cy="302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As an ethical scraper I will:</a:t>
            </a:r>
            <a:endParaRPr/>
          </a:p>
        </p:txBody>
      </p:sp>
      <p:sp>
        <p:nvSpPr>
          <p:cNvPr id="122" name="Google Shape;122;p7"/>
          <p:cNvSpPr txBox="1"/>
          <p:nvPr/>
        </p:nvSpPr>
        <p:spPr>
          <a:xfrm>
            <a:off x="185737" y="1918493"/>
            <a:ext cx="10467975" cy="302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always provide a User Agent string that makes my intentions clear and my contact.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4071937" y="4272677"/>
            <a:ext cx="874395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import requests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url = 'SOME URL’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headers =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'User-Agent': 'My User Agent 1.0’,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'From': 'youremail@domain.com' # This is another valid field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response = requests.get(url, headers=headers)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/>
        </p:nvSpPr>
        <p:spPr>
          <a:xfrm>
            <a:off x="171450" y="-638970"/>
            <a:ext cx="10467975" cy="302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As an ethical scraper I will:</a:t>
            </a:r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185737" y="1918493"/>
            <a:ext cx="10467975" cy="302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request data at a reasonable rate. I will strive to never be confused for a DDoS attack.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/>
        </p:nvSpPr>
        <p:spPr>
          <a:xfrm>
            <a:off x="171450" y="-638970"/>
            <a:ext cx="10467975" cy="302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As an ethical scraper I will:</a:t>
            </a:r>
            <a:endParaRPr/>
          </a:p>
        </p:txBody>
      </p:sp>
      <p:sp>
        <p:nvSpPr>
          <p:cNvPr id="135" name="Google Shape;135;p9"/>
          <p:cNvSpPr txBox="1"/>
          <p:nvPr/>
        </p:nvSpPr>
        <p:spPr>
          <a:xfrm>
            <a:off x="185737" y="1918493"/>
            <a:ext cx="10467975" cy="302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only save the data I absolutely need from your page. If all I need it OpenGraph meta-data, that’s all I’ll keep.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2020-06-18T04:50:28Z</dcterms:created>
  <dc:creator>Chyavan Avinash Tulasi</dc:creator>
</cp:coreProperties>
</file>