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8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4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7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6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6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6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7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6DF85CE-432C-413B-B149-2886359F4B7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E2D9177-4F02-437B-97D6-80510FDCE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D040A1E-9043-46D1-38E8-163078EA3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6515" y="2489867"/>
            <a:ext cx="4458970" cy="18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0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099-F718-7122-63E1-85A5D2DB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8CC9-3077-C697-366F-A5BC0F59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repo in directory: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Get from remote location (typically via HTTP or SSH)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clone &lt;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Specify the directory you want to store the repo 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git clone &lt;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targetdir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17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9A97-5AD1-CF77-0C01-92B8F022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3A2BE1-F5ED-FD26-73B4-D3765A21C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426" y="1825625"/>
            <a:ext cx="98911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9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0421-6895-AE54-1157-D7A7A025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94A3-AAE5-6EFC-8F48-809E7047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49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PowerPoint Presentation</vt:lpstr>
      <vt:lpstr>Create a repository</vt:lpstr>
      <vt:lpstr>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W. Rakauskas</dc:creator>
  <cp:lastModifiedBy>Matthew W. Rakauskas</cp:lastModifiedBy>
  <cp:revision>1</cp:revision>
  <dcterms:created xsi:type="dcterms:W3CDTF">2025-09-10T02:33:15Z</dcterms:created>
  <dcterms:modified xsi:type="dcterms:W3CDTF">2025-09-10T04:20:22Z</dcterms:modified>
</cp:coreProperties>
</file>