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75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F4A7-6541-4633-B718-8B2560B5C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61442-1FB3-4F2E-84E5-F4C8685AA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FCA4-8ABA-486A-9738-46F31181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9432-8BF0-4205-9B2B-8E40E38F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3E71-3226-419B-956C-C76DAEE8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FAD2-0D32-47B2-934C-120E8341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878B-E5B1-48F6-BDF9-E4C18513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F88C-1612-49A6-9EB1-787B4B0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F4A0-8D24-4CDD-B091-3F7E8E91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9BA8-BDB6-49E6-9DE0-221001AA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0A11F-BEE6-418A-A02A-495862E83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1AA40-50A7-47AC-B227-244CEE77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4E26-11A4-4252-9F96-7125BA0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D61E-DBA6-4404-9E6C-0D033038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8CCD-FF11-440D-8D30-F0A369DF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LE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CDBC4A63-C95C-43C0-9BEF-140B1399F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12913" y="160338"/>
            <a:ext cx="10131425" cy="5794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Research project title</a:t>
            </a:r>
          </a:p>
        </p:txBody>
      </p:sp>
    </p:spTree>
    <p:extLst>
      <p:ext uri="{BB962C8B-B14F-4D97-AF65-F5344CB8AC3E}">
        <p14:creationId xmlns:p14="http://schemas.microsoft.com/office/powerpoint/2010/main" val="172804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LE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4A63-C95C-43C0-9BEF-140B1399F1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12913" y="160338"/>
            <a:ext cx="10131425" cy="5794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Research project title</a:t>
            </a:r>
          </a:p>
        </p:txBody>
      </p:sp>
    </p:spTree>
    <p:extLst>
      <p:ext uri="{BB962C8B-B14F-4D97-AF65-F5344CB8AC3E}">
        <p14:creationId xmlns:p14="http://schemas.microsoft.com/office/powerpoint/2010/main" val="30354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4F99-0103-4EC0-BE65-B5F7D36D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01ED-7A12-448F-B259-3C28C740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E117-CA36-444D-8AAA-4EAE92D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B19A-9611-4C7A-8CD5-D4BEE45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C6BC-89CE-4018-8157-912FB6D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F041-C485-49EB-BFAC-3E285A6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1FAD-6C25-4270-8224-01DE528C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5459-7FA1-49E8-AF73-CF7E383E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A68F-A6C8-4682-A425-B570383D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E0E9-A93C-48B0-B5FD-1AF1FF2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B9D-ECFB-496B-86DE-5FE8CB3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09A2-FFFC-4106-9799-F754B47B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BD097-7A3D-491C-B0DA-74B05B7C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7C9E-B5DB-4E8A-A0C9-1D119A33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6B1DA-E01B-4502-B65B-3E9E9E7E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7CE1-D553-449E-851D-C9F0D8DB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ECA9-0683-4D37-91A1-5A6C8E28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2DB0-B3D7-4DBD-B928-56EEDA93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D3A0-0547-42FC-B3E0-C10411BF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969D-FA58-4808-9C8A-55B29C93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0118-F0F3-45A4-94E5-13124AE3A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EFE7-5042-4AC3-8876-D4925CF7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A3762-86DA-4204-AAE1-4BC6A91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11E7E-041D-45C4-89BE-165546F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CEE1-A149-4E82-BCD8-6C1E6B26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C25F-2251-486B-8E81-A7956250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DDBD0-5BEE-45B6-BFF6-95D6B092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7E72-7B71-4837-BEE9-A22041AC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CB344-73B6-467F-8F80-8660044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B2172-7644-440E-8D29-5B94676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EA17-FE99-498F-9446-C3D7A5FB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FC11-ED4B-4A25-AEBB-3789C5A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6994-AFE8-40EA-963F-56E5B6F8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DD25-1985-4480-B879-D851DB59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FDC7-4118-439F-8857-179090D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A7B7-ADC3-40B7-935F-4D8D8DCC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F3B7-1C4C-45A8-B49A-8F6FE4AA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57BB-B9B8-464C-813D-F9EA92B5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227E7-05C1-4D88-B9F8-EB50193C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3D1A-AF6A-406D-8BCE-335E61F77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78278-6CF9-41AF-82D4-AF0F8543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3279-9893-4F66-94AC-9DB3D31A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CFDA5-6B2D-4119-B51D-15BBB118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7BF29-7E77-4D75-BC18-EBAEBBCF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BC4D-F1F0-4CAF-8EF6-5393FB8A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8CED-EC39-42AE-9E75-8593ABF7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7C3B-A639-4E0C-993B-2BB645B3B27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E796-78A8-4F60-BDF3-541FBE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2BF1-7269-42A8-979B-EA4E5A04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36F0-E788-44E1-B3AF-5C47C060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CB46-5036-4B2B-BF9E-E2C2461F5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 with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61A47-27DD-48D2-A494-862DB5E27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Josue Martinez-Martinez</a:t>
            </a:r>
          </a:p>
          <a:p>
            <a:r>
              <a:rPr lang="en-US" dirty="0"/>
              <a:t>jmartinez718@email.uagm.edu</a:t>
            </a:r>
          </a:p>
        </p:txBody>
      </p:sp>
    </p:spTree>
    <p:extLst>
      <p:ext uri="{BB962C8B-B14F-4D97-AF65-F5344CB8AC3E}">
        <p14:creationId xmlns:p14="http://schemas.microsoft.com/office/powerpoint/2010/main" val="32147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EB8-5675-4C9A-85A4-CD5DE9B8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2D88-D7F4-4D3B-A5B8-8E3C8C9C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the study of computer algorithms that improve automatically through experience.</a:t>
            </a:r>
          </a:p>
          <a:p>
            <a:endParaRPr lang="en-US" dirty="0"/>
          </a:p>
          <a:p>
            <a:r>
              <a:rPr lang="en-US" dirty="0"/>
              <a:t>Supervised Learning – is the task of learning a function that maps an input to an output based on example input-output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E5DE-2D5C-4D70-9947-54E4C5E1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607B-19FB-4E66-AF02-C22E8A5A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657"/>
            <a:ext cx="6124074" cy="3800249"/>
          </a:xfrm>
        </p:spPr>
        <p:txBody>
          <a:bodyPr/>
          <a:lstStyle/>
          <a:p>
            <a:r>
              <a:rPr lang="en-US" dirty="0"/>
              <a:t>Logistic regression is a classification algorithm used to assign observations to a discrete set of classes. </a:t>
            </a:r>
          </a:p>
          <a:p>
            <a:r>
              <a:rPr lang="en-US" dirty="0"/>
              <a:t>Transforms its output to return a probability value which can then be mapped to two or more discrete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DE3C-D2EA-4C6D-9DBD-88348CF2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4A63-C95C-43C0-9BEF-140B1399F1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84D27-99E3-4E0F-9F12-3125C8CCC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5" y="2065338"/>
            <a:ext cx="4937770" cy="344729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796BD-1846-47D0-93CF-E81F8B6F8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650EF6-72E3-482D-B42D-48484F641607}"/>
              </a:ext>
            </a:extLst>
          </p:cNvPr>
          <p:cNvSpPr/>
          <p:nvPr/>
        </p:nvSpPr>
        <p:spPr>
          <a:xfrm>
            <a:off x="3950561" y="4024747"/>
            <a:ext cx="7750207" cy="11686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F26246-938B-47DB-BEF9-5920AEB93100}"/>
              </a:ext>
            </a:extLst>
          </p:cNvPr>
          <p:cNvSpPr/>
          <p:nvPr/>
        </p:nvSpPr>
        <p:spPr>
          <a:xfrm>
            <a:off x="3950562" y="2521641"/>
            <a:ext cx="7750207" cy="12882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40E3D-DB30-4C8E-AED8-6C58191F490A}"/>
              </a:ext>
            </a:extLst>
          </p:cNvPr>
          <p:cNvSpPr/>
          <p:nvPr/>
        </p:nvSpPr>
        <p:spPr>
          <a:xfrm>
            <a:off x="1189040" y="2317976"/>
            <a:ext cx="1957318" cy="3203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45208-95AC-44A3-939B-FE26215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68" y="8290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4D0DA-FA14-4A41-A751-EEB08963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4A63-C95C-43C0-9BEF-140B1399F1D9}" type="slidenum">
              <a:rPr lang="en-US" smtClean="0"/>
              <a:t>4</a:t>
            </a:fld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6897979D-90F7-40F7-B11F-34AE36211077}"/>
              </a:ext>
            </a:extLst>
          </p:cNvPr>
          <p:cNvSpPr/>
          <p:nvPr/>
        </p:nvSpPr>
        <p:spPr>
          <a:xfrm>
            <a:off x="1324844" y="2560236"/>
            <a:ext cx="1650342" cy="1385500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162856-F250-4D7B-BC31-898526EF316F}"/>
              </a:ext>
            </a:extLst>
          </p:cNvPr>
          <p:cNvSpPr/>
          <p:nvPr/>
        </p:nvSpPr>
        <p:spPr>
          <a:xfrm>
            <a:off x="1837051" y="3967834"/>
            <a:ext cx="411862" cy="51049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9EA4F6-43BB-4493-AA4E-93E0E32DA67A}"/>
              </a:ext>
            </a:extLst>
          </p:cNvPr>
          <p:cNvSpPr/>
          <p:nvPr/>
        </p:nvSpPr>
        <p:spPr>
          <a:xfrm>
            <a:off x="1480545" y="4644746"/>
            <a:ext cx="1124874" cy="7102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DC6050-2E46-474D-B35E-0177A89EAAA1}"/>
              </a:ext>
            </a:extLst>
          </p:cNvPr>
          <p:cNvSpPr/>
          <p:nvPr/>
        </p:nvSpPr>
        <p:spPr>
          <a:xfrm>
            <a:off x="4203829" y="2680999"/>
            <a:ext cx="1537994" cy="8372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E53BAF-C1FA-4176-AF8D-325A5A3A447C}"/>
              </a:ext>
            </a:extLst>
          </p:cNvPr>
          <p:cNvSpPr/>
          <p:nvPr/>
        </p:nvSpPr>
        <p:spPr>
          <a:xfrm>
            <a:off x="6039566" y="2679981"/>
            <a:ext cx="1423858" cy="8372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Shuffle  Data Set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C09579-0B79-4748-8D50-4AEE880E3059}"/>
              </a:ext>
            </a:extLst>
          </p:cNvPr>
          <p:cNvSpPr/>
          <p:nvPr/>
        </p:nvSpPr>
        <p:spPr>
          <a:xfrm>
            <a:off x="4208074" y="4200221"/>
            <a:ext cx="1537995" cy="8372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Data Set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B1F0F9-8F70-4DDA-9D7E-E3CB068C594E}"/>
              </a:ext>
            </a:extLst>
          </p:cNvPr>
          <p:cNvSpPr/>
          <p:nvPr/>
        </p:nvSpPr>
        <p:spPr>
          <a:xfrm>
            <a:off x="7858944" y="2678963"/>
            <a:ext cx="1374969" cy="8372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Model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4DE198-52A2-4B81-B3E6-47EA4A5AF2E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741823" y="3098630"/>
            <a:ext cx="297743" cy="10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7A8CFF4-BC6B-4DE1-9DD4-F9FD74BE9537}"/>
              </a:ext>
            </a:extLst>
          </p:cNvPr>
          <p:cNvSpPr/>
          <p:nvPr/>
        </p:nvSpPr>
        <p:spPr>
          <a:xfrm>
            <a:off x="9580545" y="2678963"/>
            <a:ext cx="1957319" cy="8350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Classifications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F3182F8-EF55-4705-A2EF-19DD3E01D463}"/>
              </a:ext>
            </a:extLst>
          </p:cNvPr>
          <p:cNvSpPr/>
          <p:nvPr/>
        </p:nvSpPr>
        <p:spPr>
          <a:xfrm>
            <a:off x="6083390" y="4195917"/>
            <a:ext cx="1422004" cy="8416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28C23D-F6A3-44C0-AE63-C3A7F6EF36A1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5400000">
            <a:off x="8335837" y="1972548"/>
            <a:ext cx="681925" cy="3764813"/>
          </a:xfrm>
          <a:prstGeom prst="bentConnector3">
            <a:avLst>
              <a:gd name="adj1" fmla="val 5911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1FCE6E8-9150-4EDF-90BE-42F0FDF93397}"/>
              </a:ext>
            </a:extLst>
          </p:cNvPr>
          <p:cNvSpPr/>
          <p:nvPr/>
        </p:nvSpPr>
        <p:spPr>
          <a:xfrm>
            <a:off x="7811909" y="4200221"/>
            <a:ext cx="1422004" cy="8372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Accuracy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9202C5D-0DD7-4225-A47C-6AF1D1B0D3E7}"/>
              </a:ext>
            </a:extLst>
          </p:cNvPr>
          <p:cNvSpPr/>
          <p:nvPr/>
        </p:nvSpPr>
        <p:spPr>
          <a:xfrm>
            <a:off x="5338930" y="1942305"/>
            <a:ext cx="3844673" cy="46870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EDD64C-9F3E-4B75-8E5A-9E13D9BBD301}"/>
              </a:ext>
            </a:extLst>
          </p:cNvPr>
          <p:cNvSpPr/>
          <p:nvPr/>
        </p:nvSpPr>
        <p:spPr>
          <a:xfrm>
            <a:off x="5338930" y="5252413"/>
            <a:ext cx="3844673" cy="4564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F0CA4D8-BB8A-4FF1-8252-7C288530238B}"/>
              </a:ext>
            </a:extLst>
          </p:cNvPr>
          <p:cNvSpPr/>
          <p:nvPr/>
        </p:nvSpPr>
        <p:spPr>
          <a:xfrm>
            <a:off x="9540429" y="4200220"/>
            <a:ext cx="1997436" cy="8372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Parameters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126DCF5-B6C3-4237-B298-855387F88AE6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 flipV="1">
            <a:off x="9233913" y="4618869"/>
            <a:ext cx="30651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AA59BA1-7910-4860-9D97-F1352D1B9F0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 flipV="1">
            <a:off x="7463424" y="3097612"/>
            <a:ext cx="395520" cy="1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061A2D1-1E9C-43D0-A4B5-0D54C8741EDB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9233913" y="3096478"/>
            <a:ext cx="346632" cy="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937B5C1-3EFA-435B-BED3-F6F4B5692A94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 flipV="1">
            <a:off x="5746069" y="4616718"/>
            <a:ext cx="337321" cy="2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CD8A96D7-76E3-4773-9CE8-832B20E916A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7505394" y="4616718"/>
            <a:ext cx="306515" cy="2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F088FB1-A76B-4574-B2A3-275283B835E3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3046921" y="3458442"/>
            <a:ext cx="1515701" cy="798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7F3E5F-2122-4D50-8AC8-ACA54ADCE4C5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2605419" y="4618870"/>
            <a:ext cx="1602655" cy="3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667E993-6C60-4AC8-915B-01214AA105B2}"/>
              </a:ext>
            </a:extLst>
          </p:cNvPr>
          <p:cNvCxnSpPr>
            <a:cxnSpLocks/>
            <a:stCxn id="73" idx="3"/>
            <a:endCxn id="19" idx="0"/>
          </p:cNvCxnSpPr>
          <p:nvPr/>
        </p:nvCxnSpPr>
        <p:spPr>
          <a:xfrm flipH="1" flipV="1">
            <a:off x="4972826" y="2680999"/>
            <a:ext cx="6565039" cy="1937870"/>
          </a:xfrm>
          <a:prstGeom prst="bentConnector4">
            <a:avLst>
              <a:gd name="adj1" fmla="val -3482"/>
              <a:gd name="adj2" fmla="val 11179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065642-B9D4-454F-B9D6-A5DD5B444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96E5-1343-4FB3-9318-2CC11D9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2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782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Machine Learning with Python </vt:lpstr>
      <vt:lpstr>Machine Learning Background</vt:lpstr>
      <vt:lpstr>Logistic Regression</vt:lpstr>
      <vt:lpstr>Methodology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with Python </dc:title>
  <dc:creator>josue martinez</dc:creator>
  <cp:lastModifiedBy>josue martinez</cp:lastModifiedBy>
  <cp:revision>2</cp:revision>
  <dcterms:created xsi:type="dcterms:W3CDTF">2020-10-30T18:00:01Z</dcterms:created>
  <dcterms:modified xsi:type="dcterms:W3CDTF">2020-10-30T18:55:03Z</dcterms:modified>
</cp:coreProperties>
</file>