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6"/>
  </p:notesMasterIdLst>
  <p:sldIdLst>
    <p:sldId id="256" r:id="rId3"/>
    <p:sldId id="333" r:id="rId4"/>
    <p:sldId id="262" r:id="rId5"/>
    <p:sldId id="273" r:id="rId6"/>
    <p:sldId id="277" r:id="rId7"/>
    <p:sldId id="295" r:id="rId8"/>
    <p:sldId id="279" r:id="rId9"/>
    <p:sldId id="330" r:id="rId10"/>
    <p:sldId id="329" r:id="rId11"/>
    <p:sldId id="283" r:id="rId12"/>
    <p:sldId id="284" r:id="rId13"/>
    <p:sldId id="294" r:id="rId14"/>
    <p:sldId id="291" r:id="rId15"/>
    <p:sldId id="332" r:id="rId16"/>
    <p:sldId id="259" r:id="rId17"/>
    <p:sldId id="264" r:id="rId18"/>
    <p:sldId id="303" r:id="rId19"/>
    <p:sldId id="334" r:id="rId20"/>
    <p:sldId id="321" r:id="rId21"/>
    <p:sldId id="324" r:id="rId22"/>
    <p:sldId id="297" r:id="rId23"/>
    <p:sldId id="335" r:id="rId24"/>
    <p:sldId id="336" r:id="rId25"/>
    <p:sldId id="337" r:id="rId26"/>
    <p:sldId id="266" r:id="rId27"/>
    <p:sldId id="314" r:id="rId28"/>
    <p:sldId id="317" r:id="rId29"/>
    <p:sldId id="286" r:id="rId30"/>
    <p:sldId id="267" r:id="rId31"/>
    <p:sldId id="285" r:id="rId32"/>
    <p:sldId id="260" r:id="rId33"/>
    <p:sldId id="287" r:id="rId34"/>
    <p:sldId id="288" r:id="rId35"/>
    <p:sldId id="289" r:id="rId36"/>
    <p:sldId id="290" r:id="rId37"/>
    <p:sldId id="309" r:id="rId38"/>
    <p:sldId id="310" r:id="rId39"/>
    <p:sldId id="312" r:id="rId40"/>
    <p:sldId id="311" r:id="rId41"/>
    <p:sldId id="301" r:id="rId42"/>
    <p:sldId id="338" r:id="rId43"/>
    <p:sldId id="339" r:id="rId44"/>
    <p:sldId id="340" r:id="rId4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u Codina" initials="AC" lastIdx="1" clrIdx="0">
    <p:extLst>
      <p:ext uri="{19B8F6BF-5375-455C-9EA6-DF929625EA0E}">
        <p15:presenceInfo xmlns:p15="http://schemas.microsoft.com/office/powerpoint/2012/main" userId="Andreu Codina" providerId="None"/>
      </p:ext>
    </p:extLst>
  </p:cmAuthor>
  <p:cmAuthor id="2" name="Jorge Duran" initials="JD" lastIdx="2" clrIdx="1">
    <p:extLst>
      <p:ext uri="{19B8F6BF-5375-455C-9EA6-DF929625EA0E}">
        <p15:presenceInfo xmlns:p15="http://schemas.microsoft.com/office/powerpoint/2012/main" userId="S0033FFF9A4E60A9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836" autoAdjust="0"/>
  </p:normalViewPr>
  <p:slideViewPr>
    <p:cSldViewPr snapToGrid="0">
      <p:cViewPr>
        <p:scale>
          <a:sx n="50" d="100"/>
          <a:sy n="50" d="100"/>
        </p:scale>
        <p:origin x="780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11-12T16:42:48.783" idx="2">
    <p:pos x="10" y="10"/>
    <p:text>Una misma aplicación que se ejecuta en múltiples dispositivos distintos (escritorio, móviles, Xbox...)​
    Su mayor ventaja es que sólo tienes que hacer una aplicación, en lugar de realizar una por dispositivo​
    Para su desarrollo se utiliza C# y Visual Studio​
    Utiliza la mayoría de controles visuales de WPF​
    Se distribuye mediante la tienda de aplicaciones</p:text>
    <p:extLst>
      <p:ext uri="{C676402C-5697-4E1C-873F-D02D1690AC5C}">
        <p15:threadingInfo xmlns:p15="http://schemas.microsoft.com/office/powerpoint/2012/main" timeZoneBias="-60"/>
      </p:ext>
    </p:extLst>
  </p:cm>
  <p:cm authorId="2" dt="2016-11-12T16:42:48.783" idx="1">
    <p:pos x="10" y="10"/>
    <p:text/>
    <p:extLst mod="1"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FB1479-3E9A-4EB8-B5CA-E89F14CE593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4764D04-23C1-4C60-9B5B-4C915BA5E9A4}">
      <dgm:prSet phldrT="[Texto]"/>
      <dgm:spPr/>
      <dgm:t>
        <a:bodyPr/>
        <a:lstStyle/>
        <a:p>
          <a:r>
            <a:rPr lang="es-ES" dirty="0"/>
            <a:t>Clases parciales</a:t>
          </a:r>
        </a:p>
      </dgm:t>
    </dgm:pt>
    <dgm:pt modelId="{A3108B45-09B8-4DE6-9E41-F32A241F266A}" type="parTrans" cxnId="{DB7B1B70-2EC6-4EFE-B3F4-4E11A3F41947}">
      <dgm:prSet/>
      <dgm:spPr/>
      <dgm:t>
        <a:bodyPr/>
        <a:lstStyle/>
        <a:p>
          <a:endParaRPr lang="es-ES"/>
        </a:p>
      </dgm:t>
    </dgm:pt>
    <dgm:pt modelId="{4BCC77AD-393A-44AD-9040-38FC5A0D8527}" type="sibTrans" cxnId="{DB7B1B70-2EC6-4EFE-B3F4-4E11A3F41947}">
      <dgm:prSet/>
      <dgm:spPr/>
      <dgm:t>
        <a:bodyPr/>
        <a:lstStyle/>
        <a:p>
          <a:endParaRPr lang="es-ES"/>
        </a:p>
      </dgm:t>
    </dgm:pt>
    <dgm:pt modelId="{12390D42-E134-4ED7-A8D5-3091D1700437}">
      <dgm:prSet phldrT="[Texto]"/>
      <dgm:spPr/>
      <dgm:t>
        <a:bodyPr/>
        <a:lstStyle/>
        <a:p>
          <a:r>
            <a:rPr lang="es-ES" dirty="0"/>
            <a:t>Tipos anónimos</a:t>
          </a:r>
        </a:p>
      </dgm:t>
    </dgm:pt>
    <dgm:pt modelId="{1C227C98-9453-4439-A108-0A78480AC2EE}" type="parTrans" cxnId="{29DA1652-21D8-4164-B0D4-43412E71E40C}">
      <dgm:prSet/>
      <dgm:spPr/>
      <dgm:t>
        <a:bodyPr/>
        <a:lstStyle/>
        <a:p>
          <a:endParaRPr lang="es-ES"/>
        </a:p>
      </dgm:t>
    </dgm:pt>
    <dgm:pt modelId="{15F5CDD5-C54D-4FB4-8ACA-9E81342B6470}" type="sibTrans" cxnId="{29DA1652-21D8-4164-B0D4-43412E71E40C}">
      <dgm:prSet/>
      <dgm:spPr/>
      <dgm:t>
        <a:bodyPr/>
        <a:lstStyle/>
        <a:p>
          <a:endParaRPr lang="es-ES"/>
        </a:p>
      </dgm:t>
    </dgm:pt>
    <dgm:pt modelId="{07D943A9-FE2B-45B1-86AE-63FC61010D90}">
      <dgm:prSet phldrT="[Texto]"/>
      <dgm:spPr/>
      <dgm:t>
        <a:bodyPr/>
        <a:lstStyle/>
        <a:p>
          <a:r>
            <a:rPr lang="es-ES" dirty="0"/>
            <a:t>Interoperabilidad</a:t>
          </a:r>
        </a:p>
      </dgm:t>
    </dgm:pt>
    <dgm:pt modelId="{A8D904C4-41BA-43A8-96A2-CCDB8BBA20E0}" type="parTrans" cxnId="{FA86C05F-B5F5-472C-9652-0DB730658310}">
      <dgm:prSet/>
      <dgm:spPr/>
      <dgm:t>
        <a:bodyPr/>
        <a:lstStyle/>
        <a:p>
          <a:endParaRPr lang="es-ES"/>
        </a:p>
      </dgm:t>
    </dgm:pt>
    <dgm:pt modelId="{543EF492-2C22-449A-8044-6287A592DACB}" type="sibTrans" cxnId="{FA86C05F-B5F5-472C-9652-0DB730658310}">
      <dgm:prSet/>
      <dgm:spPr/>
      <dgm:t>
        <a:bodyPr/>
        <a:lstStyle/>
        <a:p>
          <a:endParaRPr lang="es-ES"/>
        </a:p>
      </dgm:t>
    </dgm:pt>
    <dgm:pt modelId="{661667B7-0E89-44A7-AEF0-CBD58CF80CDC}">
      <dgm:prSet phldrT="[Texto]"/>
      <dgm:spPr/>
      <dgm:t>
        <a:bodyPr/>
        <a:lstStyle/>
        <a:p>
          <a:r>
            <a:rPr lang="es-ES" i="0" dirty="0"/>
            <a:t>Parámetros de salida</a:t>
          </a:r>
        </a:p>
      </dgm:t>
    </dgm:pt>
    <dgm:pt modelId="{B520DDCA-05B4-4DA5-8C94-02A103B9D28B}" type="parTrans" cxnId="{6EE443EA-E458-4968-BFC9-A03754576F01}">
      <dgm:prSet/>
      <dgm:spPr/>
      <dgm:t>
        <a:bodyPr/>
        <a:lstStyle/>
        <a:p>
          <a:endParaRPr lang="es-ES"/>
        </a:p>
      </dgm:t>
    </dgm:pt>
    <dgm:pt modelId="{B4DDDF66-FE73-4B5C-B18B-4C81578590DB}" type="sibTrans" cxnId="{6EE443EA-E458-4968-BFC9-A03754576F01}">
      <dgm:prSet/>
      <dgm:spPr/>
      <dgm:t>
        <a:bodyPr/>
        <a:lstStyle/>
        <a:p>
          <a:endParaRPr lang="es-ES"/>
        </a:p>
      </dgm:t>
    </dgm:pt>
    <dgm:pt modelId="{F9C37F90-1047-4DFC-B81C-0E64B2D69E62}">
      <dgm:prSet phldrT="[Texto]"/>
      <dgm:spPr/>
      <dgm:t>
        <a:bodyPr/>
        <a:lstStyle/>
        <a:p>
          <a:r>
            <a:rPr lang="es-ES" dirty="0"/>
            <a:t>Directivas de preprocesador</a:t>
          </a:r>
        </a:p>
      </dgm:t>
    </dgm:pt>
    <dgm:pt modelId="{1795740A-FCCE-403D-A150-FC5293880E13}" type="parTrans" cxnId="{370F19B3-6625-467F-BC2E-4A2C798E5496}">
      <dgm:prSet/>
      <dgm:spPr/>
      <dgm:t>
        <a:bodyPr/>
        <a:lstStyle/>
        <a:p>
          <a:endParaRPr lang="es-ES"/>
        </a:p>
      </dgm:t>
    </dgm:pt>
    <dgm:pt modelId="{83626FD8-9D4E-4F7A-AAEE-755E03C2710B}" type="sibTrans" cxnId="{370F19B3-6625-467F-BC2E-4A2C798E5496}">
      <dgm:prSet/>
      <dgm:spPr/>
      <dgm:t>
        <a:bodyPr/>
        <a:lstStyle/>
        <a:p>
          <a:endParaRPr lang="es-ES"/>
        </a:p>
      </dgm:t>
    </dgm:pt>
    <dgm:pt modelId="{B3936D6A-7E7F-438F-9AB1-3E013B862CA9}">
      <dgm:prSet phldrT="[Texto]"/>
      <dgm:spPr/>
      <dgm:t>
        <a:bodyPr/>
        <a:lstStyle/>
        <a:p>
          <a:r>
            <a:rPr lang="es-ES" dirty="0"/>
            <a:t>Referencias</a:t>
          </a:r>
        </a:p>
      </dgm:t>
    </dgm:pt>
    <dgm:pt modelId="{97674789-554A-46F8-B6FA-57BD0E4AF5E8}" type="parTrans" cxnId="{DC18D8DD-FE20-43E8-8278-FAE24D4AEE73}">
      <dgm:prSet/>
      <dgm:spPr/>
      <dgm:t>
        <a:bodyPr/>
        <a:lstStyle/>
        <a:p>
          <a:endParaRPr lang="es-ES"/>
        </a:p>
      </dgm:t>
    </dgm:pt>
    <dgm:pt modelId="{44BE57FD-EB57-4B38-9ACE-805FB295DA7D}" type="sibTrans" cxnId="{DC18D8DD-FE20-43E8-8278-FAE24D4AEE73}">
      <dgm:prSet/>
      <dgm:spPr/>
      <dgm:t>
        <a:bodyPr/>
        <a:lstStyle/>
        <a:p>
          <a:endParaRPr lang="es-ES"/>
        </a:p>
      </dgm:t>
    </dgm:pt>
    <dgm:pt modelId="{0D977422-B720-4869-929C-1C15D22AA232}">
      <dgm:prSet phldrT="[Texto]"/>
      <dgm:spPr/>
      <dgm:t>
        <a:bodyPr/>
        <a:lstStyle/>
        <a:p>
          <a:r>
            <a:rPr lang="es-ES" dirty="0"/>
            <a:t>Tipos sin signo</a:t>
          </a:r>
        </a:p>
      </dgm:t>
    </dgm:pt>
    <dgm:pt modelId="{AEF7AEE3-E6A5-40B4-A806-79A9C160779E}" type="parTrans" cxnId="{B2C9F5CB-F9A2-48C1-B3DC-432791030E71}">
      <dgm:prSet/>
      <dgm:spPr/>
      <dgm:t>
        <a:bodyPr/>
        <a:lstStyle/>
        <a:p>
          <a:endParaRPr lang="es-ES"/>
        </a:p>
      </dgm:t>
    </dgm:pt>
    <dgm:pt modelId="{3616D02B-7B6E-480B-9941-1B259D9D9CEF}" type="sibTrans" cxnId="{B2C9F5CB-F9A2-48C1-B3DC-432791030E71}">
      <dgm:prSet/>
      <dgm:spPr/>
      <dgm:t>
        <a:bodyPr/>
        <a:lstStyle/>
        <a:p>
          <a:endParaRPr lang="es-ES"/>
        </a:p>
      </dgm:t>
    </dgm:pt>
    <dgm:pt modelId="{07137490-60C6-43AE-861A-1C554EBFAAB1}">
      <dgm:prSet/>
      <dgm:spPr/>
      <dgm:t>
        <a:bodyPr/>
        <a:lstStyle/>
        <a:p>
          <a:r>
            <a:rPr lang="es-ES" dirty="0"/>
            <a:t>Delegados</a:t>
          </a:r>
        </a:p>
      </dgm:t>
    </dgm:pt>
    <dgm:pt modelId="{E8EFB720-9A24-4508-833E-A3F0F8C49BDB}" type="parTrans" cxnId="{FE1E49FB-5760-4869-B060-174AC7AF4ADD}">
      <dgm:prSet/>
      <dgm:spPr/>
      <dgm:t>
        <a:bodyPr/>
        <a:lstStyle/>
        <a:p>
          <a:endParaRPr lang="es-ES"/>
        </a:p>
      </dgm:t>
    </dgm:pt>
    <dgm:pt modelId="{C3AF1D68-55E4-4393-9895-766FABF7D016}" type="sibTrans" cxnId="{FE1E49FB-5760-4869-B060-174AC7AF4ADD}">
      <dgm:prSet/>
      <dgm:spPr/>
      <dgm:t>
        <a:bodyPr/>
        <a:lstStyle/>
        <a:p>
          <a:endParaRPr lang="es-ES"/>
        </a:p>
      </dgm:t>
    </dgm:pt>
    <dgm:pt modelId="{8CC49760-20C7-4B80-A19A-F1EA1AC8CFEA}">
      <dgm:prSet phldrT="[Texto]"/>
      <dgm:spPr/>
      <dgm:t>
        <a:bodyPr/>
        <a:lstStyle/>
        <a:p>
          <a:r>
            <a:rPr lang="es-ES" dirty="0"/>
            <a:t>Árboles de expresión</a:t>
          </a:r>
        </a:p>
      </dgm:t>
    </dgm:pt>
    <dgm:pt modelId="{88F95889-E854-4B89-A64E-C9A2F3C9195E}" type="parTrans" cxnId="{A55AF161-CC1E-43B2-B926-A11D6CD36A13}">
      <dgm:prSet/>
      <dgm:spPr/>
      <dgm:t>
        <a:bodyPr/>
        <a:lstStyle/>
        <a:p>
          <a:endParaRPr lang="es-ES"/>
        </a:p>
      </dgm:t>
    </dgm:pt>
    <dgm:pt modelId="{F94F8814-209C-49A4-A360-9327CC295B1F}" type="sibTrans" cxnId="{A55AF161-CC1E-43B2-B926-A11D6CD36A13}">
      <dgm:prSet/>
      <dgm:spPr/>
      <dgm:t>
        <a:bodyPr/>
        <a:lstStyle/>
        <a:p>
          <a:endParaRPr lang="es-ES"/>
        </a:p>
      </dgm:t>
    </dgm:pt>
    <dgm:pt modelId="{7A089761-04EA-4366-8AD3-C90E8F62D4F0}">
      <dgm:prSet phldrT="[Texto]"/>
      <dgm:spPr/>
      <dgm:t>
        <a:bodyPr/>
        <a:lstStyle/>
        <a:p>
          <a:r>
            <a:rPr lang="es-ES" dirty="0"/>
            <a:t>Tipos pasados por valor definidos por el usuario</a:t>
          </a:r>
        </a:p>
      </dgm:t>
    </dgm:pt>
    <dgm:pt modelId="{CA8A4C4A-9A3E-43CE-8DF9-250772D88066}" type="parTrans" cxnId="{44A4DA85-C72E-4907-A5E8-2A803B3041EC}">
      <dgm:prSet/>
      <dgm:spPr/>
      <dgm:t>
        <a:bodyPr/>
        <a:lstStyle/>
        <a:p>
          <a:endParaRPr lang="es-ES"/>
        </a:p>
      </dgm:t>
    </dgm:pt>
    <dgm:pt modelId="{D9810C1E-7F36-486E-9F1F-DBEF8D513AF1}" type="sibTrans" cxnId="{44A4DA85-C72E-4907-A5E8-2A803B3041EC}">
      <dgm:prSet/>
      <dgm:spPr/>
      <dgm:t>
        <a:bodyPr/>
        <a:lstStyle/>
        <a:p>
          <a:endParaRPr lang="es-ES"/>
        </a:p>
      </dgm:t>
    </dgm:pt>
    <dgm:pt modelId="{5C310102-D015-4413-9F03-E14D135E0151}">
      <dgm:prSet phldrT="[Texto]"/>
      <dgm:spPr/>
      <dgm:t>
        <a:bodyPr/>
        <a:lstStyle/>
        <a:p>
          <a:r>
            <a:rPr lang="es-ES" i="0" dirty="0"/>
            <a:t>Cuerpos de expresión</a:t>
          </a:r>
        </a:p>
      </dgm:t>
    </dgm:pt>
    <dgm:pt modelId="{263440C9-427E-49BE-8C69-DD308C3C4BD5}" type="parTrans" cxnId="{EE47746F-3ECB-4DF0-9645-08E8B71DA041}">
      <dgm:prSet/>
      <dgm:spPr/>
      <dgm:t>
        <a:bodyPr/>
        <a:lstStyle/>
        <a:p>
          <a:endParaRPr lang="es-ES"/>
        </a:p>
      </dgm:t>
    </dgm:pt>
    <dgm:pt modelId="{F7278A94-43B6-427F-98D0-14F8227B6E09}" type="sibTrans" cxnId="{EE47746F-3ECB-4DF0-9645-08E8B71DA041}">
      <dgm:prSet/>
      <dgm:spPr/>
      <dgm:t>
        <a:bodyPr/>
        <a:lstStyle/>
        <a:p>
          <a:endParaRPr lang="es-ES"/>
        </a:p>
      </dgm:t>
    </dgm:pt>
    <dgm:pt modelId="{CC8670D4-7DB6-41FA-BB85-85771A80386A}">
      <dgm:prSet phldrT="[Texto]"/>
      <dgm:spPr/>
      <dgm:t>
        <a:bodyPr/>
        <a:lstStyle/>
        <a:p>
          <a:r>
            <a:rPr lang="es-ES" i="0" dirty="0"/>
            <a:t>Operadores condicionales </a:t>
          </a:r>
          <a:r>
            <a:rPr lang="es-ES" i="0" dirty="0" err="1"/>
            <a:t>null</a:t>
          </a:r>
          <a:endParaRPr lang="es-ES" i="0" dirty="0"/>
        </a:p>
      </dgm:t>
    </dgm:pt>
    <dgm:pt modelId="{08456583-080D-41DA-8C41-249A97FD4958}" type="parTrans" cxnId="{58E09EA9-BA26-481E-9663-1196B0D2AF84}">
      <dgm:prSet/>
      <dgm:spPr/>
      <dgm:t>
        <a:bodyPr/>
        <a:lstStyle/>
        <a:p>
          <a:endParaRPr lang="es-ES"/>
        </a:p>
      </dgm:t>
    </dgm:pt>
    <dgm:pt modelId="{F7E4689B-48BB-4574-8925-FE4251BF6836}" type="sibTrans" cxnId="{58E09EA9-BA26-481E-9663-1196B0D2AF84}">
      <dgm:prSet/>
      <dgm:spPr/>
      <dgm:t>
        <a:bodyPr/>
        <a:lstStyle/>
        <a:p>
          <a:endParaRPr lang="es-ES"/>
        </a:p>
      </dgm:t>
    </dgm:pt>
    <dgm:pt modelId="{871C78AE-5090-4179-BC15-E4B4A268F012}">
      <dgm:prSet phldrT="[Texto]"/>
      <dgm:spPr/>
      <dgm:t>
        <a:bodyPr/>
        <a:lstStyle/>
        <a:p>
          <a:r>
            <a:rPr lang="es-ES" i="0" dirty="0"/>
            <a:t>Literal para las </a:t>
          </a:r>
          <a:r>
            <a:rPr lang="es-ES" i="0" dirty="0" err="1"/>
            <a:t>tuplas</a:t>
          </a:r>
          <a:endParaRPr lang="es-ES" i="0" dirty="0"/>
        </a:p>
      </dgm:t>
    </dgm:pt>
    <dgm:pt modelId="{BFEF4CE0-0193-46BF-84D8-124BBF84E26C}" type="parTrans" cxnId="{B787A3D2-3888-4626-A819-CB9691237EE5}">
      <dgm:prSet/>
      <dgm:spPr/>
      <dgm:t>
        <a:bodyPr/>
        <a:lstStyle/>
        <a:p>
          <a:endParaRPr lang="es-ES"/>
        </a:p>
      </dgm:t>
    </dgm:pt>
    <dgm:pt modelId="{EF0E2917-3944-43E0-AF99-53CB4BC1D45B}" type="sibTrans" cxnId="{B787A3D2-3888-4626-A819-CB9691237EE5}">
      <dgm:prSet/>
      <dgm:spPr/>
      <dgm:t>
        <a:bodyPr/>
        <a:lstStyle/>
        <a:p>
          <a:endParaRPr lang="es-ES"/>
        </a:p>
      </dgm:t>
    </dgm:pt>
    <dgm:pt modelId="{C04C7C09-F9B6-4878-9420-27A61659320E}">
      <dgm:prSet phldrT="[Texto]"/>
      <dgm:spPr/>
      <dgm:t>
        <a:bodyPr/>
        <a:lstStyle/>
        <a:p>
          <a:r>
            <a:rPr lang="es-ES" i="0" dirty="0"/>
            <a:t>Deconstrucción de </a:t>
          </a:r>
          <a:r>
            <a:rPr lang="es-ES" i="0" dirty="0" err="1"/>
            <a:t>tuplas</a:t>
          </a:r>
          <a:endParaRPr lang="es-ES" i="0" dirty="0"/>
        </a:p>
      </dgm:t>
    </dgm:pt>
    <dgm:pt modelId="{B3E4EB67-704A-48A5-BBFA-1A1E69FA33DA}" type="parTrans" cxnId="{016444EB-4C1E-4F17-A8D3-6B84379A6A28}">
      <dgm:prSet/>
      <dgm:spPr/>
      <dgm:t>
        <a:bodyPr/>
        <a:lstStyle/>
        <a:p>
          <a:endParaRPr lang="es-ES"/>
        </a:p>
      </dgm:t>
    </dgm:pt>
    <dgm:pt modelId="{CCA0843E-6FAB-451C-8731-ED8574533099}" type="sibTrans" cxnId="{016444EB-4C1E-4F17-A8D3-6B84379A6A28}">
      <dgm:prSet/>
      <dgm:spPr/>
      <dgm:t>
        <a:bodyPr/>
        <a:lstStyle/>
        <a:p>
          <a:endParaRPr lang="es-ES"/>
        </a:p>
      </dgm:t>
    </dgm:pt>
    <dgm:pt modelId="{3F2BF368-6282-4136-B122-19CEF7C67B94}">
      <dgm:prSet phldrT="[Texto]"/>
      <dgm:spPr/>
      <dgm:t>
        <a:bodyPr/>
        <a:lstStyle/>
        <a:p>
          <a:r>
            <a:rPr lang="es-ES" i="0" dirty="0"/>
            <a:t>Cadenas interpoladas</a:t>
          </a:r>
        </a:p>
      </dgm:t>
    </dgm:pt>
    <dgm:pt modelId="{A5CA84D6-642E-41C1-AF6D-A38E27B74F52}" type="parTrans" cxnId="{B4A84D38-5493-426D-B871-65F8BC89768A}">
      <dgm:prSet/>
      <dgm:spPr/>
      <dgm:t>
        <a:bodyPr/>
        <a:lstStyle/>
        <a:p>
          <a:endParaRPr lang="es-ES"/>
        </a:p>
      </dgm:t>
    </dgm:pt>
    <dgm:pt modelId="{25A73D0C-7ED4-4978-9F87-250B9DE52D2F}" type="sibTrans" cxnId="{B4A84D38-5493-426D-B871-65F8BC89768A}">
      <dgm:prSet/>
      <dgm:spPr/>
      <dgm:t>
        <a:bodyPr/>
        <a:lstStyle/>
        <a:p>
          <a:endParaRPr lang="es-ES"/>
        </a:p>
      </dgm:t>
    </dgm:pt>
    <dgm:pt modelId="{8F8CB509-F9EA-4343-B829-6C9B7EAAD0EB}">
      <dgm:prSet phldrT="[Texto]"/>
      <dgm:spPr/>
      <dgm:t>
        <a:bodyPr/>
        <a:lstStyle/>
        <a:p>
          <a:r>
            <a:rPr lang="es-ES" i="0" dirty="0"/>
            <a:t>Alias</a:t>
          </a:r>
        </a:p>
      </dgm:t>
    </dgm:pt>
    <dgm:pt modelId="{201A86DF-8CA4-41B2-BD5C-D2C8D194DC64}" type="parTrans" cxnId="{68C6FDF1-7976-4BEC-94DC-DB11ACEDE516}">
      <dgm:prSet/>
      <dgm:spPr/>
      <dgm:t>
        <a:bodyPr/>
        <a:lstStyle/>
        <a:p>
          <a:endParaRPr lang="es-ES"/>
        </a:p>
      </dgm:t>
    </dgm:pt>
    <dgm:pt modelId="{8B8104A4-CA7E-435F-8A53-99F386D1A5A4}" type="sibTrans" cxnId="{68C6FDF1-7976-4BEC-94DC-DB11ACEDE516}">
      <dgm:prSet/>
      <dgm:spPr/>
      <dgm:t>
        <a:bodyPr/>
        <a:lstStyle/>
        <a:p>
          <a:endParaRPr lang="es-ES"/>
        </a:p>
      </dgm:t>
    </dgm:pt>
    <dgm:pt modelId="{BFD65214-6DD2-499A-B5C1-36310DBD6B5C}">
      <dgm:prSet phldrT="[Texto]"/>
      <dgm:spPr/>
      <dgm:t>
        <a:bodyPr/>
        <a:lstStyle/>
        <a:p>
          <a:r>
            <a:rPr lang="es-ES" i="0" dirty="0"/>
            <a:t>Separadores para tipos numéricos</a:t>
          </a:r>
        </a:p>
      </dgm:t>
    </dgm:pt>
    <dgm:pt modelId="{28FA1212-DF05-4C4F-AA08-54AD86B57C63}" type="parTrans" cxnId="{9679FE71-430B-4973-A669-CC61C3FC6536}">
      <dgm:prSet/>
      <dgm:spPr/>
      <dgm:t>
        <a:bodyPr/>
        <a:lstStyle/>
        <a:p>
          <a:endParaRPr lang="es-ES"/>
        </a:p>
      </dgm:t>
    </dgm:pt>
    <dgm:pt modelId="{DD301D4E-81B2-4AB8-A322-8341A5974553}" type="sibTrans" cxnId="{9679FE71-430B-4973-A669-CC61C3FC6536}">
      <dgm:prSet/>
      <dgm:spPr/>
      <dgm:t>
        <a:bodyPr/>
        <a:lstStyle/>
        <a:p>
          <a:endParaRPr lang="es-ES"/>
        </a:p>
      </dgm:t>
    </dgm:pt>
    <dgm:pt modelId="{6B6BD732-B5C3-4B98-9323-284585FD0F74}">
      <dgm:prSet phldrT="[Texto]"/>
      <dgm:spPr/>
      <dgm:t>
        <a:bodyPr/>
        <a:lstStyle/>
        <a:p>
          <a:r>
            <a:rPr lang="es-ES"/>
            <a:t>Punteros</a:t>
          </a:r>
          <a:endParaRPr lang="es-ES" dirty="0"/>
        </a:p>
      </dgm:t>
    </dgm:pt>
    <dgm:pt modelId="{D7D2713C-9227-4747-B58A-DA0243A38B89}" type="parTrans" cxnId="{84E24EB1-63B3-4622-B1E8-6D19164FEDF4}">
      <dgm:prSet/>
      <dgm:spPr/>
      <dgm:t>
        <a:bodyPr/>
        <a:lstStyle/>
        <a:p>
          <a:endParaRPr lang="es-ES"/>
        </a:p>
      </dgm:t>
    </dgm:pt>
    <dgm:pt modelId="{5E195377-2258-4E74-93D6-7B4D4F17A3AA}" type="sibTrans" cxnId="{84E24EB1-63B3-4622-B1E8-6D19164FEDF4}">
      <dgm:prSet/>
      <dgm:spPr/>
      <dgm:t>
        <a:bodyPr/>
        <a:lstStyle/>
        <a:p>
          <a:endParaRPr lang="es-ES"/>
        </a:p>
      </dgm:t>
    </dgm:pt>
    <dgm:pt modelId="{DC71B2BA-05DF-4A06-B40B-645ECE8B7C3C}">
      <dgm:prSet phldrT="[Texto]"/>
      <dgm:spPr/>
      <dgm:t>
        <a:bodyPr/>
        <a:lstStyle/>
        <a:p>
          <a:r>
            <a:rPr lang="es-ES" i="0" dirty="0"/>
            <a:t>Conversiones definidas por el usuario</a:t>
          </a:r>
        </a:p>
      </dgm:t>
    </dgm:pt>
    <dgm:pt modelId="{E736A5CF-4412-4370-9F66-85A893CB6F43}" type="parTrans" cxnId="{F36DBCE8-D062-4EF8-A988-D07C5EE47FB3}">
      <dgm:prSet/>
      <dgm:spPr/>
      <dgm:t>
        <a:bodyPr/>
        <a:lstStyle/>
        <a:p>
          <a:endParaRPr lang="es-ES"/>
        </a:p>
      </dgm:t>
    </dgm:pt>
    <dgm:pt modelId="{4D578881-E7D9-4F70-B129-74D30D5C320A}" type="sibTrans" cxnId="{F36DBCE8-D062-4EF8-A988-D07C5EE47FB3}">
      <dgm:prSet/>
      <dgm:spPr/>
      <dgm:t>
        <a:bodyPr/>
        <a:lstStyle/>
        <a:p>
          <a:endParaRPr lang="es-ES"/>
        </a:p>
      </dgm:t>
    </dgm:pt>
    <dgm:pt modelId="{A4BE0D2C-86A3-4050-BE05-8ED7E33CD4E3}">
      <dgm:prSet phldrT="[Texto]"/>
      <dgm:spPr/>
      <dgm:t>
        <a:bodyPr/>
        <a:lstStyle/>
        <a:p>
          <a:r>
            <a:rPr lang="es-ES" i="0" dirty="0"/>
            <a:t>Literal de cadena textual</a:t>
          </a:r>
        </a:p>
      </dgm:t>
    </dgm:pt>
    <dgm:pt modelId="{83175E39-D585-48EC-8A83-7E0CE9CBF27B}" type="parTrans" cxnId="{0234FE0B-CD50-4EC4-BFD8-3B4DD6AC755C}">
      <dgm:prSet/>
      <dgm:spPr/>
      <dgm:t>
        <a:bodyPr/>
        <a:lstStyle/>
        <a:p>
          <a:endParaRPr lang="es-ES"/>
        </a:p>
      </dgm:t>
    </dgm:pt>
    <dgm:pt modelId="{AAE0096E-FAA5-4422-9305-7EBAC09359AB}" type="sibTrans" cxnId="{0234FE0B-CD50-4EC4-BFD8-3B4DD6AC755C}">
      <dgm:prSet/>
      <dgm:spPr/>
      <dgm:t>
        <a:bodyPr/>
        <a:lstStyle/>
        <a:p>
          <a:endParaRPr lang="es-ES"/>
        </a:p>
      </dgm:t>
    </dgm:pt>
    <dgm:pt modelId="{04231161-7D4E-4797-8A6B-CD8921780AAB}">
      <dgm:prSet phldrT="[Texto]"/>
      <dgm:spPr/>
      <dgm:t>
        <a:bodyPr/>
        <a:lstStyle/>
        <a:p>
          <a:r>
            <a:rPr lang="es-ES" i="0" dirty="0"/>
            <a:t>Implementación de interfaces explícitamente</a:t>
          </a:r>
        </a:p>
      </dgm:t>
    </dgm:pt>
    <dgm:pt modelId="{ADED6CF1-AB9E-4F01-B614-F17D0BAAD166}" type="parTrans" cxnId="{D3B5DC34-152A-48D6-868F-78A4BE7A9FA9}">
      <dgm:prSet/>
      <dgm:spPr/>
      <dgm:t>
        <a:bodyPr/>
        <a:lstStyle/>
        <a:p>
          <a:endParaRPr lang="es-ES"/>
        </a:p>
      </dgm:t>
    </dgm:pt>
    <dgm:pt modelId="{2BCD8A91-3511-4357-8EFD-8B17FEBF5392}" type="sibTrans" cxnId="{D3B5DC34-152A-48D6-868F-78A4BE7A9FA9}">
      <dgm:prSet/>
      <dgm:spPr/>
      <dgm:t>
        <a:bodyPr/>
        <a:lstStyle/>
        <a:p>
          <a:endParaRPr lang="es-ES"/>
        </a:p>
      </dgm:t>
    </dgm:pt>
    <dgm:pt modelId="{0B533F8D-E119-4B79-A2C1-59FE1E561CFC}">
      <dgm:prSet phldrT="[Texto]"/>
      <dgm:spPr/>
      <dgm:t>
        <a:bodyPr/>
        <a:lstStyle/>
        <a:p>
          <a:r>
            <a:rPr lang="es-ES" i="0" dirty="0"/>
            <a:t>“Genéricos reales”</a:t>
          </a:r>
        </a:p>
      </dgm:t>
    </dgm:pt>
    <dgm:pt modelId="{7A19B699-B5A9-453C-A595-3D0E3C41383A}" type="parTrans" cxnId="{B5C490D1-D601-40A6-9F89-F98B02403769}">
      <dgm:prSet/>
      <dgm:spPr/>
      <dgm:t>
        <a:bodyPr/>
        <a:lstStyle/>
        <a:p>
          <a:endParaRPr lang="es-ES"/>
        </a:p>
      </dgm:t>
    </dgm:pt>
    <dgm:pt modelId="{7342658F-BD3E-4163-B909-90F29D38CFDB}" type="sibTrans" cxnId="{B5C490D1-D601-40A6-9F89-F98B02403769}">
      <dgm:prSet/>
      <dgm:spPr/>
      <dgm:t>
        <a:bodyPr/>
        <a:lstStyle/>
        <a:p>
          <a:endParaRPr lang="es-ES"/>
        </a:p>
      </dgm:t>
    </dgm:pt>
    <dgm:pt modelId="{48DD0ED3-2429-46AC-9D8D-27B815A3022A}">
      <dgm:prSet phldrT="[Texto]"/>
      <dgm:spPr/>
      <dgm:t>
        <a:bodyPr/>
        <a:lstStyle/>
        <a:p>
          <a:r>
            <a:rPr lang="es-ES" i="0" dirty="0"/>
            <a:t>Sintaxis para eventos</a:t>
          </a:r>
        </a:p>
      </dgm:t>
    </dgm:pt>
    <dgm:pt modelId="{FB2073A4-0BA4-4653-B75F-0A135DEEC7B7}" type="parTrans" cxnId="{168A0129-38FE-489D-A86B-FA7224982F34}">
      <dgm:prSet/>
      <dgm:spPr/>
      <dgm:t>
        <a:bodyPr/>
        <a:lstStyle/>
        <a:p>
          <a:endParaRPr lang="es-ES"/>
        </a:p>
      </dgm:t>
    </dgm:pt>
    <dgm:pt modelId="{BFE6BC8D-D902-428F-ACF4-831EF952E923}" type="sibTrans" cxnId="{168A0129-38FE-489D-A86B-FA7224982F34}">
      <dgm:prSet/>
      <dgm:spPr/>
      <dgm:t>
        <a:bodyPr/>
        <a:lstStyle/>
        <a:p>
          <a:endParaRPr lang="es-ES"/>
        </a:p>
      </dgm:t>
    </dgm:pt>
    <dgm:pt modelId="{187F2D6B-3A3D-40E3-8F4B-273F38E197CA}">
      <dgm:prSet phldrT="[Texto]"/>
      <dgm:spPr/>
      <dgm:t>
        <a:bodyPr/>
        <a:lstStyle/>
        <a:p>
          <a:r>
            <a:rPr lang="es-ES" i="0" dirty="0"/>
            <a:t>Tipos pasados por valor </a:t>
          </a:r>
          <a:r>
            <a:rPr lang="es-ES" i="1" dirty="0" err="1"/>
            <a:t>nullables</a:t>
          </a:r>
          <a:endParaRPr lang="es-ES" i="1" dirty="0"/>
        </a:p>
      </dgm:t>
    </dgm:pt>
    <dgm:pt modelId="{DBE0F361-88FF-41C0-BFAA-19888C3BFAFF}" type="parTrans" cxnId="{50845B70-1998-48F9-B3C5-ED00B342D2B0}">
      <dgm:prSet/>
      <dgm:spPr/>
      <dgm:t>
        <a:bodyPr/>
        <a:lstStyle/>
        <a:p>
          <a:endParaRPr lang="es-ES"/>
        </a:p>
      </dgm:t>
    </dgm:pt>
    <dgm:pt modelId="{47170F90-244E-457C-A36B-2C2EA4642128}" type="sibTrans" cxnId="{50845B70-1998-48F9-B3C5-ED00B342D2B0}">
      <dgm:prSet/>
      <dgm:spPr/>
      <dgm:t>
        <a:bodyPr/>
        <a:lstStyle/>
        <a:p>
          <a:endParaRPr lang="es-ES"/>
        </a:p>
      </dgm:t>
    </dgm:pt>
    <dgm:pt modelId="{461FFDBB-3178-49F4-A053-2BE93EDB7B86}" type="pres">
      <dgm:prSet presAssocID="{60FB1479-3E9A-4EB8-B5CA-E89F14CE5939}" presName="diagram" presStyleCnt="0">
        <dgm:presLayoutVars>
          <dgm:dir/>
          <dgm:resizeHandles val="exact"/>
        </dgm:presLayoutVars>
      </dgm:prSet>
      <dgm:spPr/>
    </dgm:pt>
    <dgm:pt modelId="{FA16DF4F-8748-4F00-A428-6B350B58D6F4}" type="pres">
      <dgm:prSet presAssocID="{D4764D04-23C1-4C60-9B5B-4C915BA5E9A4}" presName="node" presStyleLbl="node1" presStyleIdx="0" presStyleCnt="24">
        <dgm:presLayoutVars>
          <dgm:bulletEnabled val="1"/>
        </dgm:presLayoutVars>
      </dgm:prSet>
      <dgm:spPr/>
    </dgm:pt>
    <dgm:pt modelId="{6AE79219-8C90-4176-B57B-96D2D53E2D20}" type="pres">
      <dgm:prSet presAssocID="{4BCC77AD-393A-44AD-9040-38FC5A0D8527}" presName="sibTrans" presStyleCnt="0"/>
      <dgm:spPr/>
    </dgm:pt>
    <dgm:pt modelId="{9CBF2272-D973-44F6-831E-2C1400CB5A73}" type="pres">
      <dgm:prSet presAssocID="{12390D42-E134-4ED7-A8D5-3091D1700437}" presName="node" presStyleLbl="node1" presStyleIdx="1" presStyleCnt="24">
        <dgm:presLayoutVars>
          <dgm:bulletEnabled val="1"/>
        </dgm:presLayoutVars>
      </dgm:prSet>
      <dgm:spPr/>
    </dgm:pt>
    <dgm:pt modelId="{85E39EB8-66B9-4C5C-98AB-CFF6A689EA57}" type="pres">
      <dgm:prSet presAssocID="{15F5CDD5-C54D-4FB4-8ACA-9E81342B6470}" presName="sibTrans" presStyleCnt="0"/>
      <dgm:spPr/>
    </dgm:pt>
    <dgm:pt modelId="{009C3983-08BE-4817-B56C-78271E143521}" type="pres">
      <dgm:prSet presAssocID="{07D943A9-FE2B-45B1-86AE-63FC61010D90}" presName="node" presStyleLbl="node1" presStyleIdx="2" presStyleCnt="24">
        <dgm:presLayoutVars>
          <dgm:bulletEnabled val="1"/>
        </dgm:presLayoutVars>
      </dgm:prSet>
      <dgm:spPr/>
    </dgm:pt>
    <dgm:pt modelId="{C156B6BC-D7BA-47D8-B186-205B290EE1C9}" type="pres">
      <dgm:prSet presAssocID="{543EF492-2C22-449A-8044-6287A592DACB}" presName="sibTrans" presStyleCnt="0"/>
      <dgm:spPr/>
    </dgm:pt>
    <dgm:pt modelId="{68404CDE-D74F-4A77-A277-D04EFCA0AE00}" type="pres">
      <dgm:prSet presAssocID="{661667B7-0E89-44A7-AEF0-CBD58CF80CDC}" presName="node" presStyleLbl="node1" presStyleIdx="3" presStyleCnt="24" custLinFactNeighborX="185">
        <dgm:presLayoutVars>
          <dgm:bulletEnabled val="1"/>
        </dgm:presLayoutVars>
      </dgm:prSet>
      <dgm:spPr/>
    </dgm:pt>
    <dgm:pt modelId="{D571547C-FBD3-43C2-AB32-6A2BF19D9D0E}" type="pres">
      <dgm:prSet presAssocID="{B4DDDF66-FE73-4B5C-B18B-4C81578590DB}" presName="sibTrans" presStyleCnt="0"/>
      <dgm:spPr/>
    </dgm:pt>
    <dgm:pt modelId="{1D9E2ED4-2252-40A8-95D5-627AEF6D145E}" type="pres">
      <dgm:prSet presAssocID="{B3936D6A-7E7F-438F-9AB1-3E013B862CA9}" presName="node" presStyleLbl="node1" presStyleIdx="4" presStyleCnt="24">
        <dgm:presLayoutVars>
          <dgm:bulletEnabled val="1"/>
        </dgm:presLayoutVars>
      </dgm:prSet>
      <dgm:spPr/>
    </dgm:pt>
    <dgm:pt modelId="{61165CEE-3031-4981-9DFA-08392CDBA96A}" type="pres">
      <dgm:prSet presAssocID="{44BE57FD-EB57-4B38-9ACE-805FB295DA7D}" presName="sibTrans" presStyleCnt="0"/>
      <dgm:spPr/>
    </dgm:pt>
    <dgm:pt modelId="{C199C1F2-AA09-4217-9AF3-E17BE3BA300F}" type="pres">
      <dgm:prSet presAssocID="{0D977422-B720-4869-929C-1C15D22AA232}" presName="node" presStyleLbl="node1" presStyleIdx="5" presStyleCnt="24">
        <dgm:presLayoutVars>
          <dgm:bulletEnabled val="1"/>
        </dgm:presLayoutVars>
      </dgm:prSet>
      <dgm:spPr/>
    </dgm:pt>
    <dgm:pt modelId="{F3927C00-1AFC-4C3F-9338-86EEBFBF4DA4}" type="pres">
      <dgm:prSet presAssocID="{3616D02B-7B6E-480B-9941-1B259D9D9CEF}" presName="sibTrans" presStyleCnt="0"/>
      <dgm:spPr/>
    </dgm:pt>
    <dgm:pt modelId="{B535AA96-91D2-4AAD-A8B4-FBD533AC20E4}" type="pres">
      <dgm:prSet presAssocID="{07137490-60C6-43AE-861A-1C554EBFAAB1}" presName="node" presStyleLbl="node1" presStyleIdx="6" presStyleCnt="24">
        <dgm:presLayoutVars>
          <dgm:bulletEnabled val="1"/>
        </dgm:presLayoutVars>
      </dgm:prSet>
      <dgm:spPr/>
    </dgm:pt>
    <dgm:pt modelId="{76485825-2E08-4E57-AAA8-CAC925F16028}" type="pres">
      <dgm:prSet presAssocID="{C3AF1D68-55E4-4393-9895-766FABF7D016}" presName="sibTrans" presStyleCnt="0"/>
      <dgm:spPr/>
    </dgm:pt>
    <dgm:pt modelId="{297F1320-E7B7-4FF6-8430-F65913336D8C}" type="pres">
      <dgm:prSet presAssocID="{F9C37F90-1047-4DFC-B81C-0E64B2D69E62}" presName="node" presStyleLbl="node1" presStyleIdx="7" presStyleCnt="24">
        <dgm:presLayoutVars>
          <dgm:bulletEnabled val="1"/>
        </dgm:presLayoutVars>
      </dgm:prSet>
      <dgm:spPr/>
    </dgm:pt>
    <dgm:pt modelId="{D237CB1B-1869-4682-B6FE-356FB1751406}" type="pres">
      <dgm:prSet presAssocID="{83626FD8-9D4E-4F7A-AAEE-755E03C2710B}" presName="sibTrans" presStyleCnt="0"/>
      <dgm:spPr/>
    </dgm:pt>
    <dgm:pt modelId="{8FB82562-A6CB-45DC-8D3A-6E5FADBD3256}" type="pres">
      <dgm:prSet presAssocID="{6B6BD732-B5C3-4B98-9323-284585FD0F74}" presName="node" presStyleLbl="node1" presStyleIdx="8" presStyleCnt="24">
        <dgm:presLayoutVars>
          <dgm:bulletEnabled val="1"/>
        </dgm:presLayoutVars>
      </dgm:prSet>
      <dgm:spPr/>
    </dgm:pt>
    <dgm:pt modelId="{9610F0CB-D029-40EE-B1DE-3E38C15BE31D}" type="pres">
      <dgm:prSet presAssocID="{5E195377-2258-4E74-93D6-7B4D4F17A3AA}" presName="sibTrans" presStyleCnt="0"/>
      <dgm:spPr/>
    </dgm:pt>
    <dgm:pt modelId="{661F3199-F4CC-4286-8293-7E0E1B35ACCF}" type="pres">
      <dgm:prSet presAssocID="{8CC49760-20C7-4B80-A19A-F1EA1AC8CFEA}" presName="node" presStyleLbl="node1" presStyleIdx="9" presStyleCnt="24">
        <dgm:presLayoutVars>
          <dgm:bulletEnabled val="1"/>
        </dgm:presLayoutVars>
      </dgm:prSet>
      <dgm:spPr/>
    </dgm:pt>
    <dgm:pt modelId="{BD36E9E9-89CF-45DC-B57D-7FC8C544C03A}" type="pres">
      <dgm:prSet presAssocID="{F94F8814-209C-49A4-A360-9327CC295B1F}" presName="sibTrans" presStyleCnt="0"/>
      <dgm:spPr/>
    </dgm:pt>
    <dgm:pt modelId="{6CBD1911-226C-4F75-91D6-58F119FD5FE0}" type="pres">
      <dgm:prSet presAssocID="{7A089761-04EA-4366-8AD3-C90E8F62D4F0}" presName="node" presStyleLbl="node1" presStyleIdx="10" presStyleCnt="24">
        <dgm:presLayoutVars>
          <dgm:bulletEnabled val="1"/>
        </dgm:presLayoutVars>
      </dgm:prSet>
      <dgm:spPr/>
    </dgm:pt>
    <dgm:pt modelId="{FD4AB55E-E7E2-4947-A6B0-786B61BFDC0D}" type="pres">
      <dgm:prSet presAssocID="{D9810C1E-7F36-486E-9F1F-DBEF8D513AF1}" presName="sibTrans" presStyleCnt="0"/>
      <dgm:spPr/>
    </dgm:pt>
    <dgm:pt modelId="{EC17BE2A-8B8A-4495-829F-1BFCD0F7AC51}" type="pres">
      <dgm:prSet presAssocID="{5C310102-D015-4413-9F03-E14D135E0151}" presName="node" presStyleLbl="node1" presStyleIdx="11" presStyleCnt="24">
        <dgm:presLayoutVars>
          <dgm:bulletEnabled val="1"/>
        </dgm:presLayoutVars>
      </dgm:prSet>
      <dgm:spPr/>
    </dgm:pt>
    <dgm:pt modelId="{130EAAD6-73E4-40AB-B836-268BBC85FD36}" type="pres">
      <dgm:prSet presAssocID="{F7278A94-43B6-427F-98D0-14F8227B6E09}" presName="sibTrans" presStyleCnt="0"/>
      <dgm:spPr/>
    </dgm:pt>
    <dgm:pt modelId="{6F452D46-723D-44C9-B8F3-853B96322764}" type="pres">
      <dgm:prSet presAssocID="{CC8670D4-7DB6-41FA-BB85-85771A80386A}" presName="node" presStyleLbl="node1" presStyleIdx="12" presStyleCnt="24">
        <dgm:presLayoutVars>
          <dgm:bulletEnabled val="1"/>
        </dgm:presLayoutVars>
      </dgm:prSet>
      <dgm:spPr/>
    </dgm:pt>
    <dgm:pt modelId="{88622502-1904-4E45-9F0D-89C1C874E58F}" type="pres">
      <dgm:prSet presAssocID="{F7E4689B-48BB-4574-8925-FE4251BF6836}" presName="sibTrans" presStyleCnt="0"/>
      <dgm:spPr/>
    </dgm:pt>
    <dgm:pt modelId="{AF9983A5-26A7-49BD-A8B1-EE818A37FE02}" type="pres">
      <dgm:prSet presAssocID="{871C78AE-5090-4179-BC15-E4B4A268F012}" presName="node" presStyleLbl="node1" presStyleIdx="13" presStyleCnt="24">
        <dgm:presLayoutVars>
          <dgm:bulletEnabled val="1"/>
        </dgm:presLayoutVars>
      </dgm:prSet>
      <dgm:spPr/>
    </dgm:pt>
    <dgm:pt modelId="{C43D33A2-727F-421E-AB94-F86481681D0E}" type="pres">
      <dgm:prSet presAssocID="{EF0E2917-3944-43E0-AF99-53CB4BC1D45B}" presName="sibTrans" presStyleCnt="0"/>
      <dgm:spPr/>
    </dgm:pt>
    <dgm:pt modelId="{8FD0C0E8-0673-412E-9E66-895D664B6A10}" type="pres">
      <dgm:prSet presAssocID="{BFD65214-6DD2-499A-B5C1-36310DBD6B5C}" presName="node" presStyleLbl="node1" presStyleIdx="14" presStyleCnt="24">
        <dgm:presLayoutVars>
          <dgm:bulletEnabled val="1"/>
        </dgm:presLayoutVars>
      </dgm:prSet>
      <dgm:spPr/>
    </dgm:pt>
    <dgm:pt modelId="{43311CAF-1E44-47D0-A3F2-1D82CA35495A}" type="pres">
      <dgm:prSet presAssocID="{DD301D4E-81B2-4AB8-A322-8341A5974553}" presName="sibTrans" presStyleCnt="0"/>
      <dgm:spPr/>
    </dgm:pt>
    <dgm:pt modelId="{F091F828-C365-43AD-AB24-A4A9744369E4}" type="pres">
      <dgm:prSet presAssocID="{C04C7C09-F9B6-4878-9420-27A61659320E}" presName="node" presStyleLbl="node1" presStyleIdx="15" presStyleCnt="24">
        <dgm:presLayoutVars>
          <dgm:bulletEnabled val="1"/>
        </dgm:presLayoutVars>
      </dgm:prSet>
      <dgm:spPr/>
    </dgm:pt>
    <dgm:pt modelId="{8D793D84-DAD2-445B-9363-5D3AE54F9372}" type="pres">
      <dgm:prSet presAssocID="{CCA0843E-6FAB-451C-8731-ED8574533099}" presName="sibTrans" presStyleCnt="0"/>
      <dgm:spPr/>
    </dgm:pt>
    <dgm:pt modelId="{940C1A81-D5BC-4E8E-827E-65301C27ACCA}" type="pres">
      <dgm:prSet presAssocID="{3F2BF368-6282-4136-B122-19CEF7C67B94}" presName="node" presStyleLbl="node1" presStyleIdx="16" presStyleCnt="24">
        <dgm:presLayoutVars>
          <dgm:bulletEnabled val="1"/>
        </dgm:presLayoutVars>
      </dgm:prSet>
      <dgm:spPr/>
    </dgm:pt>
    <dgm:pt modelId="{11FB69CD-39C6-4021-B6E3-C7D3A83AB47D}" type="pres">
      <dgm:prSet presAssocID="{25A73D0C-7ED4-4978-9F87-250B9DE52D2F}" presName="sibTrans" presStyleCnt="0"/>
      <dgm:spPr/>
    </dgm:pt>
    <dgm:pt modelId="{3E80EFDC-5187-4A8B-B6BF-F81644EB4C8A}" type="pres">
      <dgm:prSet presAssocID="{8F8CB509-F9EA-4343-B829-6C9B7EAAD0EB}" presName="node" presStyleLbl="node1" presStyleIdx="17" presStyleCnt="24">
        <dgm:presLayoutVars>
          <dgm:bulletEnabled val="1"/>
        </dgm:presLayoutVars>
      </dgm:prSet>
      <dgm:spPr/>
    </dgm:pt>
    <dgm:pt modelId="{2B5D4C4A-5376-4DB6-AC79-68440C221B25}" type="pres">
      <dgm:prSet presAssocID="{8B8104A4-CA7E-435F-8A53-99F386D1A5A4}" presName="sibTrans" presStyleCnt="0"/>
      <dgm:spPr/>
    </dgm:pt>
    <dgm:pt modelId="{D15DB64F-0FB6-4AF4-A2F9-BCEB1485EF1B}" type="pres">
      <dgm:prSet presAssocID="{DC71B2BA-05DF-4A06-B40B-645ECE8B7C3C}" presName="node" presStyleLbl="node1" presStyleIdx="18" presStyleCnt="24">
        <dgm:presLayoutVars>
          <dgm:bulletEnabled val="1"/>
        </dgm:presLayoutVars>
      </dgm:prSet>
      <dgm:spPr/>
    </dgm:pt>
    <dgm:pt modelId="{3111FE5E-4BAD-4473-9215-3619B0665A6B}" type="pres">
      <dgm:prSet presAssocID="{4D578881-E7D9-4F70-B129-74D30D5C320A}" presName="sibTrans" presStyleCnt="0"/>
      <dgm:spPr/>
    </dgm:pt>
    <dgm:pt modelId="{D201C92B-CBAE-408E-A949-7B97D766DEF4}" type="pres">
      <dgm:prSet presAssocID="{A4BE0D2C-86A3-4050-BE05-8ED7E33CD4E3}" presName="node" presStyleLbl="node1" presStyleIdx="19" presStyleCnt="24">
        <dgm:presLayoutVars>
          <dgm:bulletEnabled val="1"/>
        </dgm:presLayoutVars>
      </dgm:prSet>
      <dgm:spPr/>
    </dgm:pt>
    <dgm:pt modelId="{202ACEFB-F5FB-4F30-87DE-04FF2B1F78DD}" type="pres">
      <dgm:prSet presAssocID="{AAE0096E-FAA5-4422-9305-7EBAC09359AB}" presName="sibTrans" presStyleCnt="0"/>
      <dgm:spPr/>
    </dgm:pt>
    <dgm:pt modelId="{46DBEDE5-1DD8-4596-B1FE-9A2E516ADDAB}" type="pres">
      <dgm:prSet presAssocID="{04231161-7D4E-4797-8A6B-CD8921780AAB}" presName="node" presStyleLbl="node1" presStyleIdx="20" presStyleCnt="24">
        <dgm:presLayoutVars>
          <dgm:bulletEnabled val="1"/>
        </dgm:presLayoutVars>
      </dgm:prSet>
      <dgm:spPr/>
    </dgm:pt>
    <dgm:pt modelId="{C8974172-D5C9-4F36-997F-6694750649A5}" type="pres">
      <dgm:prSet presAssocID="{2BCD8A91-3511-4357-8EFD-8B17FEBF5392}" presName="sibTrans" presStyleCnt="0"/>
      <dgm:spPr/>
    </dgm:pt>
    <dgm:pt modelId="{3A48BA94-A251-4CF6-BFA5-5453233BA698}" type="pres">
      <dgm:prSet presAssocID="{0B533F8D-E119-4B79-A2C1-59FE1E561CFC}" presName="node" presStyleLbl="node1" presStyleIdx="21" presStyleCnt="24">
        <dgm:presLayoutVars>
          <dgm:bulletEnabled val="1"/>
        </dgm:presLayoutVars>
      </dgm:prSet>
      <dgm:spPr/>
    </dgm:pt>
    <dgm:pt modelId="{E5EA1C50-50AD-492B-B85D-353130E6B15A}" type="pres">
      <dgm:prSet presAssocID="{7342658F-BD3E-4163-B909-90F29D38CFDB}" presName="sibTrans" presStyleCnt="0"/>
      <dgm:spPr/>
    </dgm:pt>
    <dgm:pt modelId="{C458C472-468D-4E6B-843D-47885F5BFD9E}" type="pres">
      <dgm:prSet presAssocID="{48DD0ED3-2429-46AC-9D8D-27B815A3022A}" presName="node" presStyleLbl="node1" presStyleIdx="22" presStyleCnt="24">
        <dgm:presLayoutVars>
          <dgm:bulletEnabled val="1"/>
        </dgm:presLayoutVars>
      </dgm:prSet>
      <dgm:spPr/>
    </dgm:pt>
    <dgm:pt modelId="{FF1A56D9-0283-43CD-A6EF-ABD4A2AF2A21}" type="pres">
      <dgm:prSet presAssocID="{BFE6BC8D-D902-428F-ACF4-831EF952E923}" presName="sibTrans" presStyleCnt="0"/>
      <dgm:spPr/>
    </dgm:pt>
    <dgm:pt modelId="{24BA579E-55DD-4B4A-B154-2325B7CF9DB0}" type="pres">
      <dgm:prSet presAssocID="{187F2D6B-3A3D-40E3-8F4B-273F38E197CA}" presName="node" presStyleLbl="node1" presStyleIdx="23" presStyleCnt="24">
        <dgm:presLayoutVars>
          <dgm:bulletEnabled val="1"/>
        </dgm:presLayoutVars>
      </dgm:prSet>
      <dgm:spPr/>
    </dgm:pt>
  </dgm:ptLst>
  <dgm:cxnLst>
    <dgm:cxn modelId="{F4970BAE-B9A8-42BE-8BDE-58080584415C}" type="presOf" srcId="{12390D42-E134-4ED7-A8D5-3091D1700437}" destId="{9CBF2272-D973-44F6-831E-2C1400CB5A73}" srcOrd="0" destOrd="0" presId="urn:microsoft.com/office/officeart/2005/8/layout/default"/>
    <dgm:cxn modelId="{B787A3D2-3888-4626-A819-CB9691237EE5}" srcId="{60FB1479-3E9A-4EB8-B5CA-E89F14CE5939}" destId="{871C78AE-5090-4179-BC15-E4B4A268F012}" srcOrd="13" destOrd="0" parTransId="{BFEF4CE0-0193-46BF-84D8-124BBF84E26C}" sibTransId="{EF0E2917-3944-43E0-AF99-53CB4BC1D45B}"/>
    <dgm:cxn modelId="{44A4DA85-C72E-4907-A5E8-2A803B3041EC}" srcId="{60FB1479-3E9A-4EB8-B5CA-E89F14CE5939}" destId="{7A089761-04EA-4366-8AD3-C90E8F62D4F0}" srcOrd="10" destOrd="0" parTransId="{CA8A4C4A-9A3E-43CE-8DF9-250772D88066}" sibTransId="{D9810C1E-7F36-486E-9F1F-DBEF8D513AF1}"/>
    <dgm:cxn modelId="{F36DBCE8-D062-4EF8-A988-D07C5EE47FB3}" srcId="{60FB1479-3E9A-4EB8-B5CA-E89F14CE5939}" destId="{DC71B2BA-05DF-4A06-B40B-645ECE8B7C3C}" srcOrd="18" destOrd="0" parTransId="{E736A5CF-4412-4370-9F66-85A893CB6F43}" sibTransId="{4D578881-E7D9-4F70-B129-74D30D5C320A}"/>
    <dgm:cxn modelId="{58E09EA9-BA26-481E-9663-1196B0D2AF84}" srcId="{60FB1479-3E9A-4EB8-B5CA-E89F14CE5939}" destId="{CC8670D4-7DB6-41FA-BB85-85771A80386A}" srcOrd="12" destOrd="0" parTransId="{08456583-080D-41DA-8C41-249A97FD4958}" sibTransId="{F7E4689B-48BB-4574-8925-FE4251BF6836}"/>
    <dgm:cxn modelId="{950779A0-2A17-4C50-A4EC-367554872AC0}" type="presOf" srcId="{04231161-7D4E-4797-8A6B-CD8921780AAB}" destId="{46DBEDE5-1DD8-4596-B1FE-9A2E516ADDAB}" srcOrd="0" destOrd="0" presId="urn:microsoft.com/office/officeart/2005/8/layout/default"/>
    <dgm:cxn modelId="{84E24EB1-63B3-4622-B1E8-6D19164FEDF4}" srcId="{60FB1479-3E9A-4EB8-B5CA-E89F14CE5939}" destId="{6B6BD732-B5C3-4B98-9323-284585FD0F74}" srcOrd="8" destOrd="0" parTransId="{D7D2713C-9227-4747-B58A-DA0243A38B89}" sibTransId="{5E195377-2258-4E74-93D6-7B4D4F17A3AA}"/>
    <dgm:cxn modelId="{588D0042-2CCF-49A1-B1FE-5AF5900B5852}" type="presOf" srcId="{6B6BD732-B5C3-4B98-9323-284585FD0F74}" destId="{8FB82562-A6CB-45DC-8D3A-6E5FADBD3256}" srcOrd="0" destOrd="0" presId="urn:microsoft.com/office/officeart/2005/8/layout/default"/>
    <dgm:cxn modelId="{ABCBED01-37D9-48A3-8346-9DB6E3555E9A}" type="presOf" srcId="{F9C37F90-1047-4DFC-B81C-0E64B2D69E62}" destId="{297F1320-E7B7-4FF6-8430-F65913336D8C}" srcOrd="0" destOrd="0" presId="urn:microsoft.com/office/officeart/2005/8/layout/default"/>
    <dgm:cxn modelId="{043C1EB5-0BD8-4A15-A722-477D0C40D36E}" type="presOf" srcId="{DC71B2BA-05DF-4A06-B40B-645ECE8B7C3C}" destId="{D15DB64F-0FB6-4AF4-A2F9-BCEB1485EF1B}" srcOrd="0" destOrd="0" presId="urn:microsoft.com/office/officeart/2005/8/layout/default"/>
    <dgm:cxn modelId="{29B151AB-9415-4DB7-90DE-389CFECE97EF}" type="presOf" srcId="{187F2D6B-3A3D-40E3-8F4B-273F38E197CA}" destId="{24BA579E-55DD-4B4A-B154-2325B7CF9DB0}" srcOrd="0" destOrd="0" presId="urn:microsoft.com/office/officeart/2005/8/layout/default"/>
    <dgm:cxn modelId="{17F6735C-2015-4E96-81A9-0FD77BD6661E}" type="presOf" srcId="{B3936D6A-7E7F-438F-9AB1-3E013B862CA9}" destId="{1D9E2ED4-2252-40A8-95D5-627AEF6D145E}" srcOrd="0" destOrd="0" presId="urn:microsoft.com/office/officeart/2005/8/layout/default"/>
    <dgm:cxn modelId="{DB7B1B70-2EC6-4EFE-B3F4-4E11A3F41947}" srcId="{60FB1479-3E9A-4EB8-B5CA-E89F14CE5939}" destId="{D4764D04-23C1-4C60-9B5B-4C915BA5E9A4}" srcOrd="0" destOrd="0" parTransId="{A3108B45-09B8-4DE6-9E41-F32A241F266A}" sibTransId="{4BCC77AD-393A-44AD-9040-38FC5A0D8527}"/>
    <dgm:cxn modelId="{36954703-4D57-4C39-A1B7-2189E53916B1}" type="presOf" srcId="{07D943A9-FE2B-45B1-86AE-63FC61010D90}" destId="{009C3983-08BE-4817-B56C-78271E143521}" srcOrd="0" destOrd="0" presId="urn:microsoft.com/office/officeart/2005/8/layout/default"/>
    <dgm:cxn modelId="{1234FD06-CABC-47E2-A21E-50130CDBDBE7}" type="presOf" srcId="{661667B7-0E89-44A7-AEF0-CBD58CF80CDC}" destId="{68404CDE-D74F-4A77-A277-D04EFCA0AE00}" srcOrd="0" destOrd="0" presId="urn:microsoft.com/office/officeart/2005/8/layout/default"/>
    <dgm:cxn modelId="{370F19B3-6625-467F-BC2E-4A2C798E5496}" srcId="{60FB1479-3E9A-4EB8-B5CA-E89F14CE5939}" destId="{F9C37F90-1047-4DFC-B81C-0E64B2D69E62}" srcOrd="7" destOrd="0" parTransId="{1795740A-FCCE-403D-A150-FC5293880E13}" sibTransId="{83626FD8-9D4E-4F7A-AAEE-755E03C2710B}"/>
    <dgm:cxn modelId="{45B28FD7-8FDF-413C-92CF-B32472E1E45A}" type="presOf" srcId="{8CC49760-20C7-4B80-A19A-F1EA1AC8CFEA}" destId="{661F3199-F4CC-4286-8293-7E0E1B35ACCF}" srcOrd="0" destOrd="0" presId="urn:microsoft.com/office/officeart/2005/8/layout/default"/>
    <dgm:cxn modelId="{29DA1652-21D8-4164-B0D4-43412E71E40C}" srcId="{60FB1479-3E9A-4EB8-B5CA-E89F14CE5939}" destId="{12390D42-E134-4ED7-A8D5-3091D1700437}" srcOrd="1" destOrd="0" parTransId="{1C227C98-9453-4439-A108-0A78480AC2EE}" sibTransId="{15F5CDD5-C54D-4FB4-8ACA-9E81342B6470}"/>
    <dgm:cxn modelId="{C6BAE612-2D9C-43C8-A7ED-BFA11A9CE149}" type="presOf" srcId="{A4BE0D2C-86A3-4050-BE05-8ED7E33CD4E3}" destId="{D201C92B-CBAE-408E-A949-7B97D766DEF4}" srcOrd="0" destOrd="0" presId="urn:microsoft.com/office/officeart/2005/8/layout/default"/>
    <dgm:cxn modelId="{58A98932-2749-47D9-A74E-635EDDB6770A}" type="presOf" srcId="{60FB1479-3E9A-4EB8-B5CA-E89F14CE5939}" destId="{461FFDBB-3178-49F4-A053-2BE93EDB7B86}" srcOrd="0" destOrd="0" presId="urn:microsoft.com/office/officeart/2005/8/layout/default"/>
    <dgm:cxn modelId="{168A0129-38FE-489D-A86B-FA7224982F34}" srcId="{60FB1479-3E9A-4EB8-B5CA-E89F14CE5939}" destId="{48DD0ED3-2429-46AC-9D8D-27B815A3022A}" srcOrd="22" destOrd="0" parTransId="{FB2073A4-0BA4-4653-B75F-0A135DEEC7B7}" sibTransId="{BFE6BC8D-D902-428F-ACF4-831EF952E923}"/>
    <dgm:cxn modelId="{D3B5DC34-152A-48D6-868F-78A4BE7A9FA9}" srcId="{60FB1479-3E9A-4EB8-B5CA-E89F14CE5939}" destId="{04231161-7D4E-4797-8A6B-CD8921780AAB}" srcOrd="20" destOrd="0" parTransId="{ADED6CF1-AB9E-4F01-B614-F17D0BAAD166}" sibTransId="{2BCD8A91-3511-4357-8EFD-8B17FEBF5392}"/>
    <dgm:cxn modelId="{1A2B12C6-0395-4623-8DFB-2A21B3D86B12}" type="presOf" srcId="{8F8CB509-F9EA-4343-B829-6C9B7EAAD0EB}" destId="{3E80EFDC-5187-4A8B-B6BF-F81644EB4C8A}" srcOrd="0" destOrd="0" presId="urn:microsoft.com/office/officeart/2005/8/layout/default"/>
    <dgm:cxn modelId="{2C532987-C9BB-4CEF-B89A-A92285EA7949}" type="presOf" srcId="{7A089761-04EA-4366-8AD3-C90E8F62D4F0}" destId="{6CBD1911-226C-4F75-91D6-58F119FD5FE0}" srcOrd="0" destOrd="0" presId="urn:microsoft.com/office/officeart/2005/8/layout/default"/>
    <dgm:cxn modelId="{A55AF161-CC1E-43B2-B926-A11D6CD36A13}" srcId="{60FB1479-3E9A-4EB8-B5CA-E89F14CE5939}" destId="{8CC49760-20C7-4B80-A19A-F1EA1AC8CFEA}" srcOrd="9" destOrd="0" parTransId="{88F95889-E854-4B89-A64E-C9A2F3C9195E}" sibTransId="{F94F8814-209C-49A4-A360-9327CC295B1F}"/>
    <dgm:cxn modelId="{7626D145-0720-48E9-95B1-5197569F1E49}" type="presOf" srcId="{07137490-60C6-43AE-861A-1C554EBFAAB1}" destId="{B535AA96-91D2-4AAD-A8B4-FBD533AC20E4}" srcOrd="0" destOrd="0" presId="urn:microsoft.com/office/officeart/2005/8/layout/default"/>
    <dgm:cxn modelId="{C5BD5C6E-804F-4957-A66B-84709D2FE68F}" type="presOf" srcId="{871C78AE-5090-4179-BC15-E4B4A268F012}" destId="{AF9983A5-26A7-49BD-A8B1-EE818A37FE02}" srcOrd="0" destOrd="0" presId="urn:microsoft.com/office/officeart/2005/8/layout/default"/>
    <dgm:cxn modelId="{50845B70-1998-48F9-B3C5-ED00B342D2B0}" srcId="{60FB1479-3E9A-4EB8-B5CA-E89F14CE5939}" destId="{187F2D6B-3A3D-40E3-8F4B-273F38E197CA}" srcOrd="23" destOrd="0" parTransId="{DBE0F361-88FF-41C0-BFAA-19888C3BFAFF}" sibTransId="{47170F90-244E-457C-A36B-2C2EA4642128}"/>
    <dgm:cxn modelId="{EE47746F-3ECB-4DF0-9645-08E8B71DA041}" srcId="{60FB1479-3E9A-4EB8-B5CA-E89F14CE5939}" destId="{5C310102-D015-4413-9F03-E14D135E0151}" srcOrd="11" destOrd="0" parTransId="{263440C9-427E-49BE-8C69-DD308C3C4BD5}" sibTransId="{F7278A94-43B6-427F-98D0-14F8227B6E09}"/>
    <dgm:cxn modelId="{016444EB-4C1E-4F17-A8D3-6B84379A6A28}" srcId="{60FB1479-3E9A-4EB8-B5CA-E89F14CE5939}" destId="{C04C7C09-F9B6-4878-9420-27A61659320E}" srcOrd="15" destOrd="0" parTransId="{B3E4EB67-704A-48A5-BBFA-1A1E69FA33DA}" sibTransId="{CCA0843E-6FAB-451C-8731-ED8574533099}"/>
    <dgm:cxn modelId="{2C22E235-F4D0-4E63-8B36-C77473629EDF}" type="presOf" srcId="{CC8670D4-7DB6-41FA-BB85-85771A80386A}" destId="{6F452D46-723D-44C9-B8F3-853B96322764}" srcOrd="0" destOrd="0" presId="urn:microsoft.com/office/officeart/2005/8/layout/default"/>
    <dgm:cxn modelId="{0234FE0B-CD50-4EC4-BFD8-3B4DD6AC755C}" srcId="{60FB1479-3E9A-4EB8-B5CA-E89F14CE5939}" destId="{A4BE0D2C-86A3-4050-BE05-8ED7E33CD4E3}" srcOrd="19" destOrd="0" parTransId="{83175E39-D585-48EC-8A83-7E0CE9CBF27B}" sibTransId="{AAE0096E-FAA5-4422-9305-7EBAC09359AB}"/>
    <dgm:cxn modelId="{FA86C05F-B5F5-472C-9652-0DB730658310}" srcId="{60FB1479-3E9A-4EB8-B5CA-E89F14CE5939}" destId="{07D943A9-FE2B-45B1-86AE-63FC61010D90}" srcOrd="2" destOrd="0" parTransId="{A8D904C4-41BA-43A8-96A2-CCDB8BBA20E0}" sibTransId="{543EF492-2C22-449A-8044-6287A592DACB}"/>
    <dgm:cxn modelId="{B2C9F5CB-F9A2-48C1-B3DC-432791030E71}" srcId="{60FB1479-3E9A-4EB8-B5CA-E89F14CE5939}" destId="{0D977422-B720-4869-929C-1C15D22AA232}" srcOrd="5" destOrd="0" parTransId="{AEF7AEE3-E6A5-40B4-A806-79A9C160779E}" sibTransId="{3616D02B-7B6E-480B-9941-1B259D9D9CEF}"/>
    <dgm:cxn modelId="{3F9A14C8-8B3F-476A-9D3B-F1443143608E}" type="presOf" srcId="{0D977422-B720-4869-929C-1C15D22AA232}" destId="{C199C1F2-AA09-4217-9AF3-E17BE3BA300F}" srcOrd="0" destOrd="0" presId="urn:microsoft.com/office/officeart/2005/8/layout/default"/>
    <dgm:cxn modelId="{FE1E49FB-5760-4869-B060-174AC7AF4ADD}" srcId="{60FB1479-3E9A-4EB8-B5CA-E89F14CE5939}" destId="{07137490-60C6-43AE-861A-1C554EBFAAB1}" srcOrd="6" destOrd="0" parTransId="{E8EFB720-9A24-4508-833E-A3F0F8C49BDB}" sibTransId="{C3AF1D68-55E4-4393-9895-766FABF7D016}"/>
    <dgm:cxn modelId="{DC18D8DD-FE20-43E8-8278-FAE24D4AEE73}" srcId="{60FB1479-3E9A-4EB8-B5CA-E89F14CE5939}" destId="{B3936D6A-7E7F-438F-9AB1-3E013B862CA9}" srcOrd="4" destOrd="0" parTransId="{97674789-554A-46F8-B6FA-57BD0E4AF5E8}" sibTransId="{44BE57FD-EB57-4B38-9ACE-805FB295DA7D}"/>
    <dgm:cxn modelId="{B4A84D38-5493-426D-B871-65F8BC89768A}" srcId="{60FB1479-3E9A-4EB8-B5CA-E89F14CE5939}" destId="{3F2BF368-6282-4136-B122-19CEF7C67B94}" srcOrd="16" destOrd="0" parTransId="{A5CA84D6-642E-41C1-AF6D-A38E27B74F52}" sibTransId="{25A73D0C-7ED4-4978-9F87-250B9DE52D2F}"/>
    <dgm:cxn modelId="{68C6FDF1-7976-4BEC-94DC-DB11ACEDE516}" srcId="{60FB1479-3E9A-4EB8-B5CA-E89F14CE5939}" destId="{8F8CB509-F9EA-4343-B829-6C9B7EAAD0EB}" srcOrd="17" destOrd="0" parTransId="{201A86DF-8CA4-41B2-BD5C-D2C8D194DC64}" sibTransId="{8B8104A4-CA7E-435F-8A53-99F386D1A5A4}"/>
    <dgm:cxn modelId="{E08A6E2E-69CD-4158-8779-2EA1A019A968}" type="presOf" srcId="{D4764D04-23C1-4C60-9B5B-4C915BA5E9A4}" destId="{FA16DF4F-8748-4F00-A428-6B350B58D6F4}" srcOrd="0" destOrd="0" presId="urn:microsoft.com/office/officeart/2005/8/layout/default"/>
    <dgm:cxn modelId="{C8865D21-742F-4F12-B554-515C88E73BFE}" type="presOf" srcId="{0B533F8D-E119-4B79-A2C1-59FE1E561CFC}" destId="{3A48BA94-A251-4CF6-BFA5-5453233BA698}" srcOrd="0" destOrd="0" presId="urn:microsoft.com/office/officeart/2005/8/layout/default"/>
    <dgm:cxn modelId="{9679FE71-430B-4973-A669-CC61C3FC6536}" srcId="{60FB1479-3E9A-4EB8-B5CA-E89F14CE5939}" destId="{BFD65214-6DD2-499A-B5C1-36310DBD6B5C}" srcOrd="14" destOrd="0" parTransId="{28FA1212-DF05-4C4F-AA08-54AD86B57C63}" sibTransId="{DD301D4E-81B2-4AB8-A322-8341A5974553}"/>
    <dgm:cxn modelId="{26C99E9D-F9CC-4851-BA77-6B6F10D8624F}" type="presOf" srcId="{C04C7C09-F9B6-4878-9420-27A61659320E}" destId="{F091F828-C365-43AD-AB24-A4A9744369E4}" srcOrd="0" destOrd="0" presId="urn:microsoft.com/office/officeart/2005/8/layout/default"/>
    <dgm:cxn modelId="{D9860DB8-B3A2-4701-A3F5-B1866042DB1A}" type="presOf" srcId="{3F2BF368-6282-4136-B122-19CEF7C67B94}" destId="{940C1A81-D5BC-4E8E-827E-65301C27ACCA}" srcOrd="0" destOrd="0" presId="urn:microsoft.com/office/officeart/2005/8/layout/default"/>
    <dgm:cxn modelId="{9B24EEB5-62B7-4FF6-855D-DCA1693EF3DC}" type="presOf" srcId="{48DD0ED3-2429-46AC-9D8D-27B815A3022A}" destId="{C458C472-468D-4E6B-843D-47885F5BFD9E}" srcOrd="0" destOrd="0" presId="urn:microsoft.com/office/officeart/2005/8/layout/default"/>
    <dgm:cxn modelId="{B5C490D1-D601-40A6-9F89-F98B02403769}" srcId="{60FB1479-3E9A-4EB8-B5CA-E89F14CE5939}" destId="{0B533F8D-E119-4B79-A2C1-59FE1E561CFC}" srcOrd="21" destOrd="0" parTransId="{7A19B699-B5A9-453C-A595-3D0E3C41383A}" sibTransId="{7342658F-BD3E-4163-B909-90F29D38CFDB}"/>
    <dgm:cxn modelId="{009E09F2-70B7-4C12-B5DD-16E4684BB376}" type="presOf" srcId="{5C310102-D015-4413-9F03-E14D135E0151}" destId="{EC17BE2A-8B8A-4495-829F-1BFCD0F7AC51}" srcOrd="0" destOrd="0" presId="urn:microsoft.com/office/officeart/2005/8/layout/default"/>
    <dgm:cxn modelId="{8E0C8D55-4805-4DF4-978B-F4542C9FB687}" type="presOf" srcId="{BFD65214-6DD2-499A-B5C1-36310DBD6B5C}" destId="{8FD0C0E8-0673-412E-9E66-895D664B6A10}" srcOrd="0" destOrd="0" presId="urn:microsoft.com/office/officeart/2005/8/layout/default"/>
    <dgm:cxn modelId="{6EE443EA-E458-4968-BFC9-A03754576F01}" srcId="{60FB1479-3E9A-4EB8-B5CA-E89F14CE5939}" destId="{661667B7-0E89-44A7-AEF0-CBD58CF80CDC}" srcOrd="3" destOrd="0" parTransId="{B520DDCA-05B4-4DA5-8C94-02A103B9D28B}" sibTransId="{B4DDDF66-FE73-4B5C-B18B-4C81578590DB}"/>
    <dgm:cxn modelId="{62416A41-8146-4096-8E69-12E813966813}" type="presParOf" srcId="{461FFDBB-3178-49F4-A053-2BE93EDB7B86}" destId="{FA16DF4F-8748-4F00-A428-6B350B58D6F4}" srcOrd="0" destOrd="0" presId="urn:microsoft.com/office/officeart/2005/8/layout/default"/>
    <dgm:cxn modelId="{1F065EC0-D6A4-4D01-A25A-F3611DC9F8B7}" type="presParOf" srcId="{461FFDBB-3178-49F4-A053-2BE93EDB7B86}" destId="{6AE79219-8C90-4176-B57B-96D2D53E2D20}" srcOrd="1" destOrd="0" presId="urn:microsoft.com/office/officeart/2005/8/layout/default"/>
    <dgm:cxn modelId="{AC720C7B-43C3-48EB-84B0-7C7615C1F719}" type="presParOf" srcId="{461FFDBB-3178-49F4-A053-2BE93EDB7B86}" destId="{9CBF2272-D973-44F6-831E-2C1400CB5A73}" srcOrd="2" destOrd="0" presId="urn:microsoft.com/office/officeart/2005/8/layout/default"/>
    <dgm:cxn modelId="{C83D4FF4-16CD-43C5-A3E4-B4F1BBD3CC67}" type="presParOf" srcId="{461FFDBB-3178-49F4-A053-2BE93EDB7B86}" destId="{85E39EB8-66B9-4C5C-98AB-CFF6A689EA57}" srcOrd="3" destOrd="0" presId="urn:microsoft.com/office/officeart/2005/8/layout/default"/>
    <dgm:cxn modelId="{856A52CD-BB8F-45C9-8F37-FF37B72DA027}" type="presParOf" srcId="{461FFDBB-3178-49F4-A053-2BE93EDB7B86}" destId="{009C3983-08BE-4817-B56C-78271E143521}" srcOrd="4" destOrd="0" presId="urn:microsoft.com/office/officeart/2005/8/layout/default"/>
    <dgm:cxn modelId="{29F6C0B7-0748-4A47-9375-85C5CE7932C7}" type="presParOf" srcId="{461FFDBB-3178-49F4-A053-2BE93EDB7B86}" destId="{C156B6BC-D7BA-47D8-B186-205B290EE1C9}" srcOrd="5" destOrd="0" presId="urn:microsoft.com/office/officeart/2005/8/layout/default"/>
    <dgm:cxn modelId="{FBD33EA6-6D82-41BA-82D0-B3C919210870}" type="presParOf" srcId="{461FFDBB-3178-49F4-A053-2BE93EDB7B86}" destId="{68404CDE-D74F-4A77-A277-D04EFCA0AE00}" srcOrd="6" destOrd="0" presId="urn:microsoft.com/office/officeart/2005/8/layout/default"/>
    <dgm:cxn modelId="{FACAB5F7-C154-4823-9C81-18A7DAE4FF40}" type="presParOf" srcId="{461FFDBB-3178-49F4-A053-2BE93EDB7B86}" destId="{D571547C-FBD3-43C2-AB32-6A2BF19D9D0E}" srcOrd="7" destOrd="0" presId="urn:microsoft.com/office/officeart/2005/8/layout/default"/>
    <dgm:cxn modelId="{917D3DF2-56DB-490B-A2D4-AC3D1D09EC03}" type="presParOf" srcId="{461FFDBB-3178-49F4-A053-2BE93EDB7B86}" destId="{1D9E2ED4-2252-40A8-95D5-627AEF6D145E}" srcOrd="8" destOrd="0" presId="urn:microsoft.com/office/officeart/2005/8/layout/default"/>
    <dgm:cxn modelId="{237EFCE8-D31E-43EC-8D5B-68F8CDD8F0EC}" type="presParOf" srcId="{461FFDBB-3178-49F4-A053-2BE93EDB7B86}" destId="{61165CEE-3031-4981-9DFA-08392CDBA96A}" srcOrd="9" destOrd="0" presId="urn:microsoft.com/office/officeart/2005/8/layout/default"/>
    <dgm:cxn modelId="{9252D0AF-9123-4315-B98D-04788449AB92}" type="presParOf" srcId="{461FFDBB-3178-49F4-A053-2BE93EDB7B86}" destId="{C199C1F2-AA09-4217-9AF3-E17BE3BA300F}" srcOrd="10" destOrd="0" presId="urn:microsoft.com/office/officeart/2005/8/layout/default"/>
    <dgm:cxn modelId="{A17CC8E7-BAFE-4CA8-8370-56172450ED3B}" type="presParOf" srcId="{461FFDBB-3178-49F4-A053-2BE93EDB7B86}" destId="{F3927C00-1AFC-4C3F-9338-86EEBFBF4DA4}" srcOrd="11" destOrd="0" presId="urn:microsoft.com/office/officeart/2005/8/layout/default"/>
    <dgm:cxn modelId="{3215F3BE-55AF-4DB1-9535-7D0C51731BBD}" type="presParOf" srcId="{461FFDBB-3178-49F4-A053-2BE93EDB7B86}" destId="{B535AA96-91D2-4AAD-A8B4-FBD533AC20E4}" srcOrd="12" destOrd="0" presId="urn:microsoft.com/office/officeart/2005/8/layout/default"/>
    <dgm:cxn modelId="{F214C670-BD34-4747-9058-923A0B60CCBA}" type="presParOf" srcId="{461FFDBB-3178-49F4-A053-2BE93EDB7B86}" destId="{76485825-2E08-4E57-AAA8-CAC925F16028}" srcOrd="13" destOrd="0" presId="urn:microsoft.com/office/officeart/2005/8/layout/default"/>
    <dgm:cxn modelId="{AD98C8B7-45F7-4BEF-8F42-959C47272558}" type="presParOf" srcId="{461FFDBB-3178-49F4-A053-2BE93EDB7B86}" destId="{297F1320-E7B7-4FF6-8430-F65913336D8C}" srcOrd="14" destOrd="0" presId="urn:microsoft.com/office/officeart/2005/8/layout/default"/>
    <dgm:cxn modelId="{9824073F-2F03-4C76-B98A-B6F064336FBB}" type="presParOf" srcId="{461FFDBB-3178-49F4-A053-2BE93EDB7B86}" destId="{D237CB1B-1869-4682-B6FE-356FB1751406}" srcOrd="15" destOrd="0" presId="urn:microsoft.com/office/officeart/2005/8/layout/default"/>
    <dgm:cxn modelId="{28F3C967-A40A-4828-88CA-3CB4416DEBC2}" type="presParOf" srcId="{461FFDBB-3178-49F4-A053-2BE93EDB7B86}" destId="{8FB82562-A6CB-45DC-8D3A-6E5FADBD3256}" srcOrd="16" destOrd="0" presId="urn:microsoft.com/office/officeart/2005/8/layout/default"/>
    <dgm:cxn modelId="{8E9E6D13-7800-4677-83CD-C2DE294FDAFA}" type="presParOf" srcId="{461FFDBB-3178-49F4-A053-2BE93EDB7B86}" destId="{9610F0CB-D029-40EE-B1DE-3E38C15BE31D}" srcOrd="17" destOrd="0" presId="urn:microsoft.com/office/officeart/2005/8/layout/default"/>
    <dgm:cxn modelId="{9BFAEE43-E0D0-409A-83C7-30CF60CB85C2}" type="presParOf" srcId="{461FFDBB-3178-49F4-A053-2BE93EDB7B86}" destId="{661F3199-F4CC-4286-8293-7E0E1B35ACCF}" srcOrd="18" destOrd="0" presId="urn:microsoft.com/office/officeart/2005/8/layout/default"/>
    <dgm:cxn modelId="{68815EE7-DCE6-4787-81E7-01167E52D2AE}" type="presParOf" srcId="{461FFDBB-3178-49F4-A053-2BE93EDB7B86}" destId="{BD36E9E9-89CF-45DC-B57D-7FC8C544C03A}" srcOrd="19" destOrd="0" presId="urn:microsoft.com/office/officeart/2005/8/layout/default"/>
    <dgm:cxn modelId="{538A44F0-85FB-4FC2-A69C-A36D08AD38CD}" type="presParOf" srcId="{461FFDBB-3178-49F4-A053-2BE93EDB7B86}" destId="{6CBD1911-226C-4F75-91D6-58F119FD5FE0}" srcOrd="20" destOrd="0" presId="urn:microsoft.com/office/officeart/2005/8/layout/default"/>
    <dgm:cxn modelId="{E633ED09-18BD-4772-816A-AD9AC45443E5}" type="presParOf" srcId="{461FFDBB-3178-49F4-A053-2BE93EDB7B86}" destId="{FD4AB55E-E7E2-4947-A6B0-786B61BFDC0D}" srcOrd="21" destOrd="0" presId="urn:microsoft.com/office/officeart/2005/8/layout/default"/>
    <dgm:cxn modelId="{25FD295E-9610-44AB-ADD9-7954F8ED4192}" type="presParOf" srcId="{461FFDBB-3178-49F4-A053-2BE93EDB7B86}" destId="{EC17BE2A-8B8A-4495-829F-1BFCD0F7AC51}" srcOrd="22" destOrd="0" presId="urn:microsoft.com/office/officeart/2005/8/layout/default"/>
    <dgm:cxn modelId="{242F5C7C-B8F9-46C7-BD12-EC1CABADA4C4}" type="presParOf" srcId="{461FFDBB-3178-49F4-A053-2BE93EDB7B86}" destId="{130EAAD6-73E4-40AB-B836-268BBC85FD36}" srcOrd="23" destOrd="0" presId="urn:microsoft.com/office/officeart/2005/8/layout/default"/>
    <dgm:cxn modelId="{FC6FACBA-2C4A-4A5A-BE69-F4E3A46E1E1B}" type="presParOf" srcId="{461FFDBB-3178-49F4-A053-2BE93EDB7B86}" destId="{6F452D46-723D-44C9-B8F3-853B96322764}" srcOrd="24" destOrd="0" presId="urn:microsoft.com/office/officeart/2005/8/layout/default"/>
    <dgm:cxn modelId="{B7C653A8-E093-4353-AC21-196BCF9D39C4}" type="presParOf" srcId="{461FFDBB-3178-49F4-A053-2BE93EDB7B86}" destId="{88622502-1904-4E45-9F0D-89C1C874E58F}" srcOrd="25" destOrd="0" presId="urn:microsoft.com/office/officeart/2005/8/layout/default"/>
    <dgm:cxn modelId="{E52AF1B1-BBD9-468E-B973-67808BA7D53B}" type="presParOf" srcId="{461FFDBB-3178-49F4-A053-2BE93EDB7B86}" destId="{AF9983A5-26A7-49BD-A8B1-EE818A37FE02}" srcOrd="26" destOrd="0" presId="urn:microsoft.com/office/officeart/2005/8/layout/default"/>
    <dgm:cxn modelId="{7246E77A-DE1E-4636-8620-7492CA4EDEC1}" type="presParOf" srcId="{461FFDBB-3178-49F4-A053-2BE93EDB7B86}" destId="{C43D33A2-727F-421E-AB94-F86481681D0E}" srcOrd="27" destOrd="0" presId="urn:microsoft.com/office/officeart/2005/8/layout/default"/>
    <dgm:cxn modelId="{B72B16E3-39BB-424E-9176-9D9C4D5ADD9F}" type="presParOf" srcId="{461FFDBB-3178-49F4-A053-2BE93EDB7B86}" destId="{8FD0C0E8-0673-412E-9E66-895D664B6A10}" srcOrd="28" destOrd="0" presId="urn:microsoft.com/office/officeart/2005/8/layout/default"/>
    <dgm:cxn modelId="{4C4A29A0-0878-460E-9166-6A4A9EE80C87}" type="presParOf" srcId="{461FFDBB-3178-49F4-A053-2BE93EDB7B86}" destId="{43311CAF-1E44-47D0-A3F2-1D82CA35495A}" srcOrd="29" destOrd="0" presId="urn:microsoft.com/office/officeart/2005/8/layout/default"/>
    <dgm:cxn modelId="{AA50A646-72D7-4C31-B93A-61DB39693EC2}" type="presParOf" srcId="{461FFDBB-3178-49F4-A053-2BE93EDB7B86}" destId="{F091F828-C365-43AD-AB24-A4A9744369E4}" srcOrd="30" destOrd="0" presId="urn:microsoft.com/office/officeart/2005/8/layout/default"/>
    <dgm:cxn modelId="{104F76AC-771C-49AB-B112-5FFE594694A7}" type="presParOf" srcId="{461FFDBB-3178-49F4-A053-2BE93EDB7B86}" destId="{8D793D84-DAD2-445B-9363-5D3AE54F9372}" srcOrd="31" destOrd="0" presId="urn:microsoft.com/office/officeart/2005/8/layout/default"/>
    <dgm:cxn modelId="{A93D8C81-B0C1-4304-8F51-03C46BB2E7FF}" type="presParOf" srcId="{461FFDBB-3178-49F4-A053-2BE93EDB7B86}" destId="{940C1A81-D5BC-4E8E-827E-65301C27ACCA}" srcOrd="32" destOrd="0" presId="urn:microsoft.com/office/officeart/2005/8/layout/default"/>
    <dgm:cxn modelId="{721B9E18-C0A4-4FAE-80B8-CA7AE9F5ACA0}" type="presParOf" srcId="{461FFDBB-3178-49F4-A053-2BE93EDB7B86}" destId="{11FB69CD-39C6-4021-B6E3-C7D3A83AB47D}" srcOrd="33" destOrd="0" presId="urn:microsoft.com/office/officeart/2005/8/layout/default"/>
    <dgm:cxn modelId="{A6E28D28-E25B-49C0-9A84-8B9C7C485665}" type="presParOf" srcId="{461FFDBB-3178-49F4-A053-2BE93EDB7B86}" destId="{3E80EFDC-5187-4A8B-B6BF-F81644EB4C8A}" srcOrd="34" destOrd="0" presId="urn:microsoft.com/office/officeart/2005/8/layout/default"/>
    <dgm:cxn modelId="{DD2F796A-2A7A-488E-A56C-D00A4FB76306}" type="presParOf" srcId="{461FFDBB-3178-49F4-A053-2BE93EDB7B86}" destId="{2B5D4C4A-5376-4DB6-AC79-68440C221B25}" srcOrd="35" destOrd="0" presId="urn:microsoft.com/office/officeart/2005/8/layout/default"/>
    <dgm:cxn modelId="{A0910EA0-DE7F-4745-80EA-0B4C4095C2A4}" type="presParOf" srcId="{461FFDBB-3178-49F4-A053-2BE93EDB7B86}" destId="{D15DB64F-0FB6-4AF4-A2F9-BCEB1485EF1B}" srcOrd="36" destOrd="0" presId="urn:microsoft.com/office/officeart/2005/8/layout/default"/>
    <dgm:cxn modelId="{6538F240-6FE6-461F-924D-DF315962615B}" type="presParOf" srcId="{461FFDBB-3178-49F4-A053-2BE93EDB7B86}" destId="{3111FE5E-4BAD-4473-9215-3619B0665A6B}" srcOrd="37" destOrd="0" presId="urn:microsoft.com/office/officeart/2005/8/layout/default"/>
    <dgm:cxn modelId="{06052D86-6A15-4173-8C7A-CCBFFBB26AB9}" type="presParOf" srcId="{461FFDBB-3178-49F4-A053-2BE93EDB7B86}" destId="{D201C92B-CBAE-408E-A949-7B97D766DEF4}" srcOrd="38" destOrd="0" presId="urn:microsoft.com/office/officeart/2005/8/layout/default"/>
    <dgm:cxn modelId="{B86375B8-7CAA-4BB8-AD4B-6AFCB43886F0}" type="presParOf" srcId="{461FFDBB-3178-49F4-A053-2BE93EDB7B86}" destId="{202ACEFB-F5FB-4F30-87DE-04FF2B1F78DD}" srcOrd="39" destOrd="0" presId="urn:microsoft.com/office/officeart/2005/8/layout/default"/>
    <dgm:cxn modelId="{10F3D4A5-C01D-48E6-9728-D6E80B0E3255}" type="presParOf" srcId="{461FFDBB-3178-49F4-A053-2BE93EDB7B86}" destId="{46DBEDE5-1DD8-4596-B1FE-9A2E516ADDAB}" srcOrd="40" destOrd="0" presId="urn:microsoft.com/office/officeart/2005/8/layout/default"/>
    <dgm:cxn modelId="{03B0D8D5-0588-479D-AB4B-B1EDFC5C9B0A}" type="presParOf" srcId="{461FFDBB-3178-49F4-A053-2BE93EDB7B86}" destId="{C8974172-D5C9-4F36-997F-6694750649A5}" srcOrd="41" destOrd="0" presId="urn:microsoft.com/office/officeart/2005/8/layout/default"/>
    <dgm:cxn modelId="{A8FF0457-0551-4256-8A32-2CC28CB42A2F}" type="presParOf" srcId="{461FFDBB-3178-49F4-A053-2BE93EDB7B86}" destId="{3A48BA94-A251-4CF6-BFA5-5453233BA698}" srcOrd="42" destOrd="0" presId="urn:microsoft.com/office/officeart/2005/8/layout/default"/>
    <dgm:cxn modelId="{6F89E7D0-7E71-44E9-B1D7-529074BF20FE}" type="presParOf" srcId="{461FFDBB-3178-49F4-A053-2BE93EDB7B86}" destId="{E5EA1C50-50AD-492B-B85D-353130E6B15A}" srcOrd="43" destOrd="0" presId="urn:microsoft.com/office/officeart/2005/8/layout/default"/>
    <dgm:cxn modelId="{ED11CB01-D816-476A-9B1F-37C8C70FCC46}" type="presParOf" srcId="{461FFDBB-3178-49F4-A053-2BE93EDB7B86}" destId="{C458C472-468D-4E6B-843D-47885F5BFD9E}" srcOrd="44" destOrd="0" presId="urn:microsoft.com/office/officeart/2005/8/layout/default"/>
    <dgm:cxn modelId="{AA0F07AD-7176-47E7-A93C-D0E4CE2A2EC9}" type="presParOf" srcId="{461FFDBB-3178-49F4-A053-2BE93EDB7B86}" destId="{FF1A56D9-0283-43CD-A6EF-ABD4A2AF2A21}" srcOrd="45" destOrd="0" presId="urn:microsoft.com/office/officeart/2005/8/layout/default"/>
    <dgm:cxn modelId="{5971755B-5B2A-4D9D-9A46-069715050C6B}" type="presParOf" srcId="{461FFDBB-3178-49F4-A053-2BE93EDB7B86}" destId="{24BA579E-55DD-4B4A-B154-2325B7CF9DB0}" srcOrd="46" destOrd="0" presId="urn:microsoft.com/office/officeart/2005/8/layout/default"/>
  </dgm:cxnLst>
  <dgm:bg>
    <a:noFill/>
    <a:effectLst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6DF4F-8748-4F00-A428-6B350B58D6F4}">
      <dsp:nvSpPr>
        <dsp:cNvPr id="0" name=""/>
        <dsp:cNvSpPr/>
      </dsp:nvSpPr>
      <dsp:spPr>
        <a:xfrm>
          <a:off x="26314" y="2590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Clases parciales</a:t>
          </a:r>
        </a:p>
      </dsp:txBody>
      <dsp:txXfrm>
        <a:off x="26314" y="2590"/>
        <a:ext cx="1609687" cy="965812"/>
      </dsp:txXfrm>
    </dsp:sp>
    <dsp:sp modelId="{9CBF2272-D973-44F6-831E-2C1400CB5A73}">
      <dsp:nvSpPr>
        <dsp:cNvPr id="0" name=""/>
        <dsp:cNvSpPr/>
      </dsp:nvSpPr>
      <dsp:spPr>
        <a:xfrm>
          <a:off x="1796971" y="2590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Tipos anónimos</a:t>
          </a:r>
        </a:p>
      </dsp:txBody>
      <dsp:txXfrm>
        <a:off x="1796971" y="2590"/>
        <a:ext cx="1609687" cy="965812"/>
      </dsp:txXfrm>
    </dsp:sp>
    <dsp:sp modelId="{009C3983-08BE-4817-B56C-78271E143521}">
      <dsp:nvSpPr>
        <dsp:cNvPr id="0" name=""/>
        <dsp:cNvSpPr/>
      </dsp:nvSpPr>
      <dsp:spPr>
        <a:xfrm>
          <a:off x="3567627" y="2590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Interoperabilidad</a:t>
          </a:r>
        </a:p>
      </dsp:txBody>
      <dsp:txXfrm>
        <a:off x="3567627" y="2590"/>
        <a:ext cx="1609687" cy="965812"/>
      </dsp:txXfrm>
    </dsp:sp>
    <dsp:sp modelId="{68404CDE-D74F-4A77-A277-D04EFCA0AE00}">
      <dsp:nvSpPr>
        <dsp:cNvPr id="0" name=""/>
        <dsp:cNvSpPr/>
      </dsp:nvSpPr>
      <dsp:spPr>
        <a:xfrm>
          <a:off x="5341262" y="2590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i="0" kern="1200" dirty="0"/>
            <a:t>Parámetros de salida</a:t>
          </a:r>
        </a:p>
      </dsp:txBody>
      <dsp:txXfrm>
        <a:off x="5341262" y="2590"/>
        <a:ext cx="1609687" cy="965812"/>
      </dsp:txXfrm>
    </dsp:sp>
    <dsp:sp modelId="{1D9E2ED4-2252-40A8-95D5-627AEF6D145E}">
      <dsp:nvSpPr>
        <dsp:cNvPr id="0" name=""/>
        <dsp:cNvSpPr/>
      </dsp:nvSpPr>
      <dsp:spPr>
        <a:xfrm>
          <a:off x="7108940" y="2590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Referencias</a:t>
          </a:r>
        </a:p>
      </dsp:txBody>
      <dsp:txXfrm>
        <a:off x="7108940" y="2590"/>
        <a:ext cx="1609687" cy="965812"/>
      </dsp:txXfrm>
    </dsp:sp>
    <dsp:sp modelId="{C199C1F2-AA09-4217-9AF3-E17BE3BA300F}">
      <dsp:nvSpPr>
        <dsp:cNvPr id="0" name=""/>
        <dsp:cNvSpPr/>
      </dsp:nvSpPr>
      <dsp:spPr>
        <a:xfrm>
          <a:off x="8879597" y="2590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Tipos sin signo</a:t>
          </a:r>
        </a:p>
      </dsp:txBody>
      <dsp:txXfrm>
        <a:off x="8879597" y="2590"/>
        <a:ext cx="1609687" cy="965812"/>
      </dsp:txXfrm>
    </dsp:sp>
    <dsp:sp modelId="{B535AA96-91D2-4AAD-A8B4-FBD533AC20E4}">
      <dsp:nvSpPr>
        <dsp:cNvPr id="0" name=""/>
        <dsp:cNvSpPr/>
      </dsp:nvSpPr>
      <dsp:spPr>
        <a:xfrm>
          <a:off x="26314" y="1129371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Delegados</a:t>
          </a:r>
        </a:p>
      </dsp:txBody>
      <dsp:txXfrm>
        <a:off x="26314" y="1129371"/>
        <a:ext cx="1609687" cy="965812"/>
      </dsp:txXfrm>
    </dsp:sp>
    <dsp:sp modelId="{297F1320-E7B7-4FF6-8430-F65913336D8C}">
      <dsp:nvSpPr>
        <dsp:cNvPr id="0" name=""/>
        <dsp:cNvSpPr/>
      </dsp:nvSpPr>
      <dsp:spPr>
        <a:xfrm>
          <a:off x="1796971" y="1129371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Directivas de preprocesador</a:t>
          </a:r>
        </a:p>
      </dsp:txBody>
      <dsp:txXfrm>
        <a:off x="1796971" y="1129371"/>
        <a:ext cx="1609687" cy="965812"/>
      </dsp:txXfrm>
    </dsp:sp>
    <dsp:sp modelId="{8FB82562-A6CB-45DC-8D3A-6E5FADBD3256}">
      <dsp:nvSpPr>
        <dsp:cNvPr id="0" name=""/>
        <dsp:cNvSpPr/>
      </dsp:nvSpPr>
      <dsp:spPr>
        <a:xfrm>
          <a:off x="3567627" y="1129371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Punteros</a:t>
          </a:r>
          <a:endParaRPr lang="es-ES" sz="1500" kern="1200" dirty="0"/>
        </a:p>
      </dsp:txBody>
      <dsp:txXfrm>
        <a:off x="3567627" y="1129371"/>
        <a:ext cx="1609687" cy="965812"/>
      </dsp:txXfrm>
    </dsp:sp>
    <dsp:sp modelId="{661F3199-F4CC-4286-8293-7E0E1B35ACCF}">
      <dsp:nvSpPr>
        <dsp:cNvPr id="0" name=""/>
        <dsp:cNvSpPr/>
      </dsp:nvSpPr>
      <dsp:spPr>
        <a:xfrm>
          <a:off x="5338284" y="1129371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Árboles de expresión</a:t>
          </a:r>
        </a:p>
      </dsp:txBody>
      <dsp:txXfrm>
        <a:off x="5338284" y="1129371"/>
        <a:ext cx="1609687" cy="965812"/>
      </dsp:txXfrm>
    </dsp:sp>
    <dsp:sp modelId="{6CBD1911-226C-4F75-91D6-58F119FD5FE0}">
      <dsp:nvSpPr>
        <dsp:cNvPr id="0" name=""/>
        <dsp:cNvSpPr/>
      </dsp:nvSpPr>
      <dsp:spPr>
        <a:xfrm>
          <a:off x="7108940" y="1129371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Tipos pasados por valor definidos por el usuario</a:t>
          </a:r>
        </a:p>
      </dsp:txBody>
      <dsp:txXfrm>
        <a:off x="7108940" y="1129371"/>
        <a:ext cx="1609687" cy="965812"/>
      </dsp:txXfrm>
    </dsp:sp>
    <dsp:sp modelId="{EC17BE2A-8B8A-4495-829F-1BFCD0F7AC51}">
      <dsp:nvSpPr>
        <dsp:cNvPr id="0" name=""/>
        <dsp:cNvSpPr/>
      </dsp:nvSpPr>
      <dsp:spPr>
        <a:xfrm>
          <a:off x="8879597" y="1129371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i="0" kern="1200" dirty="0"/>
            <a:t>Cuerpos de expresión</a:t>
          </a:r>
        </a:p>
      </dsp:txBody>
      <dsp:txXfrm>
        <a:off x="8879597" y="1129371"/>
        <a:ext cx="1609687" cy="965812"/>
      </dsp:txXfrm>
    </dsp:sp>
    <dsp:sp modelId="{6F452D46-723D-44C9-B8F3-853B96322764}">
      <dsp:nvSpPr>
        <dsp:cNvPr id="0" name=""/>
        <dsp:cNvSpPr/>
      </dsp:nvSpPr>
      <dsp:spPr>
        <a:xfrm>
          <a:off x="26314" y="2256153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i="0" kern="1200" dirty="0"/>
            <a:t>Operadores condicionales </a:t>
          </a:r>
          <a:r>
            <a:rPr lang="es-ES" sz="1500" i="0" kern="1200" dirty="0" err="1"/>
            <a:t>null</a:t>
          </a:r>
          <a:endParaRPr lang="es-ES" sz="1500" i="0" kern="1200" dirty="0"/>
        </a:p>
      </dsp:txBody>
      <dsp:txXfrm>
        <a:off x="26314" y="2256153"/>
        <a:ext cx="1609687" cy="965812"/>
      </dsp:txXfrm>
    </dsp:sp>
    <dsp:sp modelId="{AF9983A5-26A7-49BD-A8B1-EE818A37FE02}">
      <dsp:nvSpPr>
        <dsp:cNvPr id="0" name=""/>
        <dsp:cNvSpPr/>
      </dsp:nvSpPr>
      <dsp:spPr>
        <a:xfrm>
          <a:off x="1796971" y="2256153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i="0" kern="1200" dirty="0"/>
            <a:t>Literal para las </a:t>
          </a:r>
          <a:r>
            <a:rPr lang="es-ES" sz="1500" i="0" kern="1200" dirty="0" err="1"/>
            <a:t>tuplas</a:t>
          </a:r>
          <a:endParaRPr lang="es-ES" sz="1500" i="0" kern="1200" dirty="0"/>
        </a:p>
      </dsp:txBody>
      <dsp:txXfrm>
        <a:off x="1796971" y="2256153"/>
        <a:ext cx="1609687" cy="965812"/>
      </dsp:txXfrm>
    </dsp:sp>
    <dsp:sp modelId="{8FD0C0E8-0673-412E-9E66-895D664B6A10}">
      <dsp:nvSpPr>
        <dsp:cNvPr id="0" name=""/>
        <dsp:cNvSpPr/>
      </dsp:nvSpPr>
      <dsp:spPr>
        <a:xfrm>
          <a:off x="3567627" y="2256153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i="0" kern="1200" dirty="0"/>
            <a:t>Separadores para tipos numéricos</a:t>
          </a:r>
        </a:p>
      </dsp:txBody>
      <dsp:txXfrm>
        <a:off x="3567627" y="2256153"/>
        <a:ext cx="1609687" cy="965812"/>
      </dsp:txXfrm>
    </dsp:sp>
    <dsp:sp modelId="{F091F828-C365-43AD-AB24-A4A9744369E4}">
      <dsp:nvSpPr>
        <dsp:cNvPr id="0" name=""/>
        <dsp:cNvSpPr/>
      </dsp:nvSpPr>
      <dsp:spPr>
        <a:xfrm>
          <a:off x="5338284" y="2256153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i="0" kern="1200" dirty="0"/>
            <a:t>Deconstrucción de </a:t>
          </a:r>
          <a:r>
            <a:rPr lang="es-ES" sz="1500" i="0" kern="1200" dirty="0" err="1"/>
            <a:t>tuplas</a:t>
          </a:r>
          <a:endParaRPr lang="es-ES" sz="1500" i="0" kern="1200" dirty="0"/>
        </a:p>
      </dsp:txBody>
      <dsp:txXfrm>
        <a:off x="5338284" y="2256153"/>
        <a:ext cx="1609687" cy="965812"/>
      </dsp:txXfrm>
    </dsp:sp>
    <dsp:sp modelId="{940C1A81-D5BC-4E8E-827E-65301C27ACCA}">
      <dsp:nvSpPr>
        <dsp:cNvPr id="0" name=""/>
        <dsp:cNvSpPr/>
      </dsp:nvSpPr>
      <dsp:spPr>
        <a:xfrm>
          <a:off x="7108940" y="2256153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i="0" kern="1200" dirty="0"/>
            <a:t>Cadenas interpoladas</a:t>
          </a:r>
        </a:p>
      </dsp:txBody>
      <dsp:txXfrm>
        <a:off x="7108940" y="2256153"/>
        <a:ext cx="1609687" cy="965812"/>
      </dsp:txXfrm>
    </dsp:sp>
    <dsp:sp modelId="{3E80EFDC-5187-4A8B-B6BF-F81644EB4C8A}">
      <dsp:nvSpPr>
        <dsp:cNvPr id="0" name=""/>
        <dsp:cNvSpPr/>
      </dsp:nvSpPr>
      <dsp:spPr>
        <a:xfrm>
          <a:off x="8879597" y="2256153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i="0" kern="1200" dirty="0"/>
            <a:t>Alias</a:t>
          </a:r>
        </a:p>
      </dsp:txBody>
      <dsp:txXfrm>
        <a:off x="8879597" y="2256153"/>
        <a:ext cx="1609687" cy="965812"/>
      </dsp:txXfrm>
    </dsp:sp>
    <dsp:sp modelId="{D15DB64F-0FB6-4AF4-A2F9-BCEB1485EF1B}">
      <dsp:nvSpPr>
        <dsp:cNvPr id="0" name=""/>
        <dsp:cNvSpPr/>
      </dsp:nvSpPr>
      <dsp:spPr>
        <a:xfrm>
          <a:off x="26314" y="3382934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i="0" kern="1200" dirty="0"/>
            <a:t>Conversiones definidas por el usuario</a:t>
          </a:r>
        </a:p>
      </dsp:txBody>
      <dsp:txXfrm>
        <a:off x="26314" y="3382934"/>
        <a:ext cx="1609687" cy="965812"/>
      </dsp:txXfrm>
    </dsp:sp>
    <dsp:sp modelId="{D201C92B-CBAE-408E-A949-7B97D766DEF4}">
      <dsp:nvSpPr>
        <dsp:cNvPr id="0" name=""/>
        <dsp:cNvSpPr/>
      </dsp:nvSpPr>
      <dsp:spPr>
        <a:xfrm>
          <a:off x="1796971" y="3382934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i="0" kern="1200" dirty="0"/>
            <a:t>Literal de cadena textual</a:t>
          </a:r>
        </a:p>
      </dsp:txBody>
      <dsp:txXfrm>
        <a:off x="1796971" y="3382934"/>
        <a:ext cx="1609687" cy="965812"/>
      </dsp:txXfrm>
    </dsp:sp>
    <dsp:sp modelId="{46DBEDE5-1DD8-4596-B1FE-9A2E516ADDAB}">
      <dsp:nvSpPr>
        <dsp:cNvPr id="0" name=""/>
        <dsp:cNvSpPr/>
      </dsp:nvSpPr>
      <dsp:spPr>
        <a:xfrm>
          <a:off x="3567627" y="3382934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i="0" kern="1200" dirty="0"/>
            <a:t>Implementación de interfaces explícitamente</a:t>
          </a:r>
        </a:p>
      </dsp:txBody>
      <dsp:txXfrm>
        <a:off x="3567627" y="3382934"/>
        <a:ext cx="1609687" cy="965812"/>
      </dsp:txXfrm>
    </dsp:sp>
    <dsp:sp modelId="{3A48BA94-A251-4CF6-BFA5-5453233BA698}">
      <dsp:nvSpPr>
        <dsp:cNvPr id="0" name=""/>
        <dsp:cNvSpPr/>
      </dsp:nvSpPr>
      <dsp:spPr>
        <a:xfrm>
          <a:off x="5338284" y="3382934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i="0" kern="1200" dirty="0"/>
            <a:t>“Genéricos reales”</a:t>
          </a:r>
        </a:p>
      </dsp:txBody>
      <dsp:txXfrm>
        <a:off x="5338284" y="3382934"/>
        <a:ext cx="1609687" cy="965812"/>
      </dsp:txXfrm>
    </dsp:sp>
    <dsp:sp modelId="{C458C472-468D-4E6B-843D-47885F5BFD9E}">
      <dsp:nvSpPr>
        <dsp:cNvPr id="0" name=""/>
        <dsp:cNvSpPr/>
      </dsp:nvSpPr>
      <dsp:spPr>
        <a:xfrm>
          <a:off x="7108940" y="3382934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i="0" kern="1200" dirty="0"/>
            <a:t>Sintaxis para eventos</a:t>
          </a:r>
        </a:p>
      </dsp:txBody>
      <dsp:txXfrm>
        <a:off x="7108940" y="3382934"/>
        <a:ext cx="1609687" cy="965812"/>
      </dsp:txXfrm>
    </dsp:sp>
    <dsp:sp modelId="{24BA579E-55DD-4B4A-B154-2325B7CF9DB0}">
      <dsp:nvSpPr>
        <dsp:cNvPr id="0" name=""/>
        <dsp:cNvSpPr/>
      </dsp:nvSpPr>
      <dsp:spPr>
        <a:xfrm>
          <a:off x="8879597" y="3382934"/>
          <a:ext cx="1609687" cy="96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i="0" kern="1200" dirty="0"/>
            <a:t>Tipos pasados por valor </a:t>
          </a:r>
          <a:r>
            <a:rPr lang="es-ES" sz="1500" i="1" kern="1200" dirty="0" err="1"/>
            <a:t>nullables</a:t>
          </a:r>
          <a:endParaRPr lang="es-ES" sz="1500" i="1" kern="1200" dirty="0"/>
        </a:p>
      </dsp:txBody>
      <dsp:txXfrm>
        <a:off x="8879597" y="3382934"/>
        <a:ext cx="1609687" cy="965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6-11-24T02:46:06.4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ignorePressure" value="1"/>
    </inkml:brush>
  </inkml:definitions>
  <inkml:traceGroup>
    <inkml:annotationXML>
      <emma:emma xmlns:emma="http://www.w3.org/2003/04/emma" version="1.0">
        <emma:interpretation id="{D9E3BB3A-917B-4E32-82F9-6F64EC869937}" emma:medium="tactile" emma:mode="ink">
          <msink:context xmlns:msink="http://schemas.microsoft.com/ink/2010/main" type="inkDrawing" rotatedBoundingBox="10576,10841 16241,11489 16046,13195 10380,12547" hotPoints="15400,10856 15703,12278 11212,13237 10908,11815" semanticType="enclosure" shapeName="Rectangle"/>
        </emma:interpretation>
      </emma:emma>
    </inkml:annotationXML>
    <inkml:trace contextRef="#ctx0" brushRef="#br0">11149 12289,'-8'0,"-7"0,-10 3,-2 0,0 3,-2 5,0 2,3 2,4 0,-1 5,2-2,2 0,4-2,1-2,2-2,2 0,0-3,2 1,3 3,1 5,2 9,-4 14,-1 9,1 2,2 0,0-6,2-9,1-8,1-3,0-4,0-3,0-3,3 0,6-1,7-1,7 6,12 6,12 8,18 7,12 0,8-2,0 0,1-7,-7-5,0-8,-7-5,-5-4,-3-4,0-4,5 4,0 3,0 0,3-1,3-3,3-1,0-2,-4-1,1-1,-1-1,-1 1,-3 0,-2-1,0 1,-1 5,3 2,1 0,-2-2,0-1,-1-2,4 0,-1-2,1 0,-2 0,-1 0,-6-1,-3 1,-1 0,5 0,1 0,4 0,-1 0,0 0,-6 0,-1 0,-2 0,2 0,2 0,-6 0,2 0,0 0,-2 0,0 0,-5 0,-4 0,-1 0,1 0,2 0,2 0,-4 0,0 0,1 0,-2 0,3 0,-3 0,5 0,2 0,1 0,1 0,1 0,-1 0,1 0,0 0,-1 2,-6 2,2-1,-2 0,-3-2,-3 1,-2-1,0-1,-5 0,-4 0,-4 0,-5 0,2-1,-2 1,-2 0,3-3,3 0,4-6,-1-3,-3 0,-4 0,-3 2,-5-1,-6 0,-4-1,-3-1,-2-1,-2-4,0 0,-3-1,-3 1,-2-4,-11-25,-5-11,-3-7,-4-6,1 6,2 7,7 12,4 13,6 10,1 8,4 5,-4 4,-1 3,-1-9,-7-10,-8-11,-6-8,-6-4,-5-4,-4 6,-1 1,2 6,3 0,-5 3,1 3,-3 2,-2 0,4 0,2 2,2-2,4 4,3 3,4 2,4 5,1 0,0-1,-3 2,-4 1,0 3,-7 2,-7 3,-4 2,-4 1,-5 1,-1 1,0-1,3 0,1 1,5 0,5-1,4 0,5 0,2 2,0 7,-4 1,-2 2,-3 3,-4 0,-11 0,-5-3,-2-3,5 1,-3 0,6-2,0-2,0 0,4-1,6-1,5 1,0 0,0-1,3-2,2 0,-3-1,0-1,1 0,2 0,2 0,0 0,1 0,0 0,0-1,2 1,-1 0,1 0,0 0,0 0,0 0,3 0,0 0,4 0,1 0,-2 0,0-2,-3-1,2-1,5-1,-2-5,0-2,-4 2,-2 0,1 2,2 2,4-1,-1 2,-1 1,-2 1,1 1,4-1,-1-1,-1 1,-3 1,-1 0,-3 2,0-1,1 1,4 0,3 0,3 0,4 0,-3 1,1-1,2 0,1 0,3 0,1 0,-1 0,-1 0,1 0,1 0,0 0,1 0,0 0,-2 0,0 0,-1 0,2 0,0 0,0 2,2 2,-3-1,-1 2,1 0,0 0,4 0,1 1,3 1,0-1,3 5,-1-1,1 2,-3-2,0 0,-1 1,2 1,-1 1,-1-1,1-3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72EB4-4CD7-4957-927E-346C7A754E16}" type="datetimeFigureOut">
              <a:rPr lang="en-US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C6428-D86B-40F6-9130-30705D20C952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C# no tiene miles de</a:t>
            </a:r>
            <a:r>
              <a:rPr lang="es-ES" baseline="0" dirty="0"/>
              <a:t> </a:t>
            </a:r>
            <a:r>
              <a:rPr lang="es-ES" baseline="0" dirty="0" err="1"/>
              <a:t>frameworks</a:t>
            </a:r>
            <a:r>
              <a:rPr lang="es-ES" baseline="0" dirty="0"/>
              <a:t> que cambian cada año hasta los métodos más básicos, como pasa con </a:t>
            </a:r>
            <a:r>
              <a:rPr lang="es-ES" baseline="0" dirty="0" err="1"/>
              <a:t>Javascript</a:t>
            </a:r>
            <a:r>
              <a:rPr lang="es-ES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Muchas librerías estándar.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6428-D86B-40F6-9130-30705D20C9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24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</a:t>
            </a:r>
            <a:r>
              <a:rPr lang="ES-ES" dirty="0"/>
              <a:t>ontenedor =&gt; contendor</a:t>
            </a:r>
            <a:r>
              <a:rPr lang="ES-ES" baseline="0" dirty="0"/>
              <a:t> significa que puede agrupar uno más controles</a:t>
            </a:r>
            <a:br>
              <a:rPr lang="ES-ES" dirty="0"/>
            </a:br>
            <a:br>
              <a:rPr lang="ES-ES" dirty="0"/>
            </a:br>
            <a:r>
              <a:rPr lang="ES-ES" dirty="0"/>
              <a:t>- Es uno de los controles más comunes más potentes para realizar aplicaciones con interfaz gráfica</a:t>
            </a:r>
            <a:endParaRPr lang="es-ES" dirty="0"/>
          </a:p>
          <a:p>
            <a:r>
              <a:rPr lang="ES-ES" dirty="0"/>
              <a:t>- Es un contenedor de otros componentes visuales, en el cual podemos definir nuestras celdas, indicando el número de filas y columnas que queremos</a:t>
            </a:r>
            <a:endParaRPr lang="es-ES" dirty="0"/>
          </a:p>
          <a:p>
            <a:r>
              <a:rPr lang="ES-ES" dirty="0"/>
              <a:t>- Es un contendor adaptativo, por lo que adapta el tamaño de las celdas al tamaño de la venta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6428-D86B-40F6-9130-30705D20C95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64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6428-D86B-40F6-9130-30705D20C952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87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6428-D86B-40F6-9130-30705D20C952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53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técnica</a:t>
            </a:r>
            <a:r>
              <a:rPr lang="EN-US" dirty="0"/>
              <a:t> </a:t>
            </a:r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enlazar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propiedad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a un </a:t>
            </a:r>
            <a:r>
              <a:rPr lang="EN-US" dirty="0" err="1"/>
              <a:t>componente</a:t>
            </a:r>
            <a:r>
              <a:rPr lang="EN-US" dirty="0"/>
              <a:t> visual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Cuando</a:t>
            </a:r>
            <a:r>
              <a:rPr lang="EN-US" dirty="0"/>
              <a:t> el valor de la </a:t>
            </a:r>
            <a:r>
              <a:rPr lang="EN-US" dirty="0" err="1"/>
              <a:t>propiedad</a:t>
            </a:r>
            <a:r>
              <a:rPr lang="EN-US" dirty="0"/>
              <a:t> de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cambia, </a:t>
            </a:r>
            <a:r>
              <a:rPr lang="EN-US" dirty="0" err="1"/>
              <a:t>automáticamente</a:t>
            </a:r>
            <a:r>
              <a:rPr lang="EN-US" dirty="0"/>
              <a:t> se </a:t>
            </a:r>
            <a:r>
              <a:rPr lang="EN-US" dirty="0" err="1"/>
              <a:t>actualiza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N-US" dirty="0" err="1"/>
              <a:t>mostrando</a:t>
            </a:r>
            <a:r>
              <a:rPr lang="EN-US" dirty="0"/>
              <a:t> ese </a:t>
            </a:r>
            <a:r>
              <a:rPr lang="EN-US" dirty="0" err="1"/>
              <a:t>nuevo</a:t>
            </a:r>
            <a:r>
              <a:rPr lang="EN-US" dirty="0"/>
              <a:t> valor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componente</a:t>
            </a:r>
            <a:r>
              <a:rPr lang="EN-US" dirty="0"/>
              <a:t> visual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técnica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que </a:t>
            </a:r>
            <a:r>
              <a:rPr lang="EN-US" dirty="0" err="1"/>
              <a:t>haya</a:t>
            </a:r>
            <a:r>
              <a:rPr lang="EN-US" dirty="0"/>
              <a:t> que </a:t>
            </a:r>
            <a:r>
              <a:rPr lang="EN-US" dirty="0" err="1"/>
              <a:t>escribir</a:t>
            </a:r>
            <a:r>
              <a:rPr lang="EN-US" dirty="0"/>
              <a:t> mucho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para </a:t>
            </a:r>
            <a:r>
              <a:rPr lang="EN-US" dirty="0" err="1"/>
              <a:t>desarrollar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 visual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6428-D86B-40F6-9130-30705D20C952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89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6428-D86B-40F6-9130-30705D20C952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52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6428-D86B-40F6-9130-30705D20C952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11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6428-D86B-40F6-9130-30705D20C95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55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Registro ACM </a:t>
            </a:r>
            <a:r>
              <a:rPr lang="es-ES" dirty="0"/>
              <a:t>http://usal.acm.org/registro/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6428-D86B-40F6-9130-30705D20C95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5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Después de esta diapositiva habría que dar ejemplos de LINQ en Visual Studio (programarlos en</a:t>
            </a:r>
            <a:r>
              <a:rPr lang="es-ES" baseline="0" dirty="0"/>
              <a:t> directo </a:t>
            </a:r>
            <a:r>
              <a:rPr lang="es-ES" dirty="0"/>
              <a:t>a ser posible).</a:t>
            </a:r>
          </a:p>
          <a:p>
            <a:r>
              <a:rPr lang="es-ES" dirty="0"/>
              <a:t>Se debería empezar</a:t>
            </a:r>
            <a:r>
              <a:rPr lang="es-ES" baseline="0" dirty="0"/>
              <a:t> a explicar métodos sin parámetros (o con posibilidad de no tenerlos) como .</a:t>
            </a:r>
            <a:r>
              <a:rPr lang="es-ES" baseline="0" dirty="0" err="1"/>
              <a:t>Count</a:t>
            </a:r>
            <a:r>
              <a:rPr lang="es-ES" baseline="0" dirty="0"/>
              <a:t>().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6428-D86B-40F6-9130-30705D20C9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61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6428-D86B-40F6-9130-30705D20C9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88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6428-D86B-40F6-9130-30705D20C9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95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Entity</a:t>
            </a:r>
            <a:r>
              <a:rPr lang="es-ES" dirty="0"/>
              <a:t> Framework permite a los desarrolladores trabajar con datos en forma de objetos y propiedades específicos del dominio, como clientes y direcciones de cliente, sin tener que preocuparse por las tablas y columnas de la base de datos subyacente donde se almacenan estos datos. Con </a:t>
            </a:r>
            <a:r>
              <a:rPr lang="es-ES" dirty="0" err="1"/>
              <a:t>Entity</a:t>
            </a:r>
            <a:r>
              <a:rPr lang="es-ES" dirty="0"/>
              <a:t> Framework, los desarrolladores pueden trabajar en un nivel mayor de abstracción cuando tratan con datos, y pueden crear y mantener aplicaciones orientadas a datos con menos código que en las aplicaciones tradicionales.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6428-D86B-40F6-9130-30705D20C9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8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Una misma aplicación que se ejecuta en múltiples dispositivos distintos (escritorio, móviles, Xbox...)​</a:t>
            </a:r>
          </a:p>
          <a:p>
            <a:endParaRPr lang="es-ES" dirty="0"/>
          </a:p>
          <a:p>
            <a:r>
              <a:rPr lang="es-ES" dirty="0"/>
              <a:t>    Su mayor ventaja es que sólo tienes que hacer una aplicación, en lugar de realizar una por dispositivo​</a:t>
            </a:r>
          </a:p>
          <a:p>
            <a:endParaRPr lang="es-ES" dirty="0"/>
          </a:p>
          <a:p>
            <a:r>
              <a:rPr lang="es-ES" dirty="0"/>
              <a:t>    Para su desarrollo se utiliza C# y Visual Studio​</a:t>
            </a:r>
          </a:p>
          <a:p>
            <a:endParaRPr lang="es-ES" dirty="0"/>
          </a:p>
          <a:p>
            <a:r>
              <a:rPr lang="es-ES" dirty="0"/>
              <a:t>    Utiliza la mayoría de controles visuales de WPF​</a:t>
            </a:r>
          </a:p>
          <a:p>
            <a:endParaRPr lang="es-ES" dirty="0"/>
          </a:p>
          <a:p>
            <a:r>
              <a:rPr lang="es-ES" dirty="0"/>
              <a:t>    Se distribuye mediante la tienda de aplicaciones</a:t>
            </a:r>
          </a:p>
          <a:p>
            <a:endParaRPr lang="es-ES" dirty="0"/>
          </a:p>
          <a:p>
            <a:r>
              <a:rPr lang="es-ES" dirty="0"/>
              <a:t>- Realidad</a:t>
            </a:r>
            <a:r>
              <a:rPr lang="es-ES" baseline="0" dirty="0"/>
              <a:t> mixta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6428-D86B-40F6-9130-30705D20C9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88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6428-D86B-40F6-9130-30705D20C9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41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6428-D86B-40F6-9130-30705D20C9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66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propiedades</a:t>
            </a:r>
            <a:r>
              <a:rPr lang="EN-US" dirty="0"/>
              <a:t> o </a:t>
            </a:r>
            <a:r>
              <a:rPr lang="EN-US" dirty="0" err="1"/>
              <a:t>características</a:t>
            </a:r>
            <a:r>
              <a:rPr lang="EN-US" dirty="0"/>
              <a:t> que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tener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visual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Ayudan</a:t>
            </a:r>
            <a:r>
              <a:rPr lang="EN-US" dirty="0"/>
              <a:t> a </a:t>
            </a:r>
            <a:r>
              <a:rPr lang="EN-US" dirty="0" err="1"/>
              <a:t>conseguir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apariencia</a:t>
            </a:r>
            <a:r>
              <a:rPr lang="EN-US" dirty="0"/>
              <a:t> </a:t>
            </a:r>
            <a:r>
              <a:rPr lang="EN-US" dirty="0" err="1"/>
              <a:t>igual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Ayudan</a:t>
            </a:r>
            <a:r>
              <a:rPr lang="en-US" dirty="0"/>
              <a:t> </a:t>
            </a:r>
            <a:r>
              <a:rPr lang="EN-US" dirty="0"/>
              <a:t>al </a:t>
            </a:r>
            <a:r>
              <a:rPr lang="EN-US" dirty="0" err="1"/>
              <a:t>mantenimiento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r>
              <a:rPr lang="EN-US" dirty="0"/>
              <a:t>,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sencillo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modificaciones</a:t>
            </a:r>
            <a:r>
              <a:rPr lang="EN-US" dirty="0"/>
              <a:t> al </a:t>
            </a:r>
            <a:r>
              <a:rPr lang="en-US" dirty="0" err="1"/>
              <a:t>p</a:t>
            </a:r>
            <a:r>
              <a:rPr lang="EN-US" dirty="0" err="1"/>
              <a:t>royecto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C6428-D86B-40F6-9130-30705D20C952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C0B5-2A06-41A4-A27F-DD0E66F4304A}" type="datetimeFigureOut">
              <a:rPr lang="es-ES" smtClean="0"/>
              <a:t>05/12/2016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E748-D243-4D3D-BABD-89A7BA6C5C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225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C0B5-2A06-41A4-A27F-DD0E66F4304A}" type="datetimeFigureOut">
              <a:rPr lang="es-ES" smtClean="0"/>
              <a:t>05/12/2016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E748-D243-4D3D-BABD-89A7BA6C5C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2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C0B5-2A06-41A4-A27F-DD0E66F4304A}" type="datetimeFigureOut">
              <a:rPr lang="es-ES" smtClean="0"/>
              <a:t>05/12/2016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E748-D243-4D3D-BABD-89A7BA6C5C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532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C0B5-2A06-41A4-A27F-DD0E66F4304A}" type="datetimeFigureOut">
              <a:rPr lang="es-ES" smtClean="0"/>
              <a:t>05/12/2016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E748-D243-4D3D-BABD-89A7BA6C5C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527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C0B5-2A06-41A4-A27F-DD0E66F4304A}" type="datetimeFigureOut">
              <a:rPr lang="es-ES" smtClean="0"/>
              <a:t>05/12/2016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E748-D243-4D3D-BABD-89A7BA6C5C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1283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C0B5-2A06-41A4-A27F-DD0E66F4304A}" type="datetimeFigureOut">
              <a:rPr lang="es-ES" smtClean="0"/>
              <a:t>05/12/2016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E748-D243-4D3D-BABD-89A7BA6C5C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347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C0B5-2A06-41A4-A27F-DD0E66F4304A}" type="datetimeFigureOut">
              <a:rPr lang="es-ES" smtClean="0"/>
              <a:t>05/12/2016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E748-D243-4D3D-BABD-89A7BA6C5C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0063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C0B5-2A06-41A4-A27F-DD0E66F4304A}" type="datetimeFigureOut">
              <a:rPr lang="es-ES" smtClean="0"/>
              <a:t>05/12/2016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E748-D243-4D3D-BABD-89A7BA6C5C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331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C0B5-2A06-41A4-A27F-DD0E66F4304A}" type="datetimeFigureOut">
              <a:rPr lang="es-ES" smtClean="0"/>
              <a:t>05/12/2016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E748-D243-4D3D-BABD-89A7BA6C5C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421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C0B5-2A06-41A4-A27F-DD0E66F4304A}" type="datetimeFigureOut">
              <a:rPr lang="es-ES" smtClean="0"/>
              <a:t>05/12/2016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E748-D243-4D3D-BABD-89A7BA6C5C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5932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C0B5-2A06-41A4-A27F-DD0E66F4304A}" type="datetimeFigureOut">
              <a:rPr lang="es-ES" smtClean="0"/>
              <a:t>05/12/2016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E748-D243-4D3D-BABD-89A7BA6C5C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99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C0B5-2A06-41A4-A27F-DD0E66F4304A}" type="datetimeFigureOut">
              <a:rPr lang="es-ES" smtClean="0"/>
              <a:t>05/12/2016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E748-D243-4D3D-BABD-89A7BA6C5C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8994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C0B5-2A06-41A4-A27F-DD0E66F4304A}" type="datetimeFigureOut">
              <a:rPr lang="es-ES" smtClean="0"/>
              <a:t>05/12/2016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E748-D243-4D3D-BABD-89A7BA6C5C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362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C0B5-2A06-41A4-A27F-DD0E66F4304A}" type="datetimeFigureOut">
              <a:rPr lang="es-ES" smtClean="0"/>
              <a:t>05/12/2016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E748-D243-4D3D-BABD-89A7BA6C5C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715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C0B5-2A06-41A4-A27F-DD0E66F4304A}" type="datetimeFigureOut">
              <a:rPr lang="es-ES" smtClean="0"/>
              <a:t>05/12/2016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E748-D243-4D3D-BABD-89A7BA6C5C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636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C0B5-2A06-41A4-A27F-DD0E66F4304A}" type="datetimeFigureOut">
              <a:rPr lang="es-ES" smtClean="0"/>
              <a:t>05/12/2016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E748-D243-4D3D-BABD-89A7BA6C5C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47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C0B5-2A06-41A4-A27F-DD0E66F4304A}" type="datetimeFigureOut">
              <a:rPr lang="es-ES" smtClean="0"/>
              <a:t>05/12/2016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E748-D243-4D3D-BABD-89A7BA6C5C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23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C0B5-2A06-41A4-A27F-DD0E66F4304A}" type="datetimeFigureOut">
              <a:rPr lang="es-ES" smtClean="0"/>
              <a:t>05/12/2016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E748-D243-4D3D-BABD-89A7BA6C5C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611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C0B5-2A06-41A4-A27F-DD0E66F4304A}" type="datetimeFigureOut">
              <a:rPr lang="es-ES" smtClean="0"/>
              <a:t>05/12/2016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E748-D243-4D3D-BABD-89A7BA6C5C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06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C0B5-2A06-41A4-A27F-DD0E66F4304A}" type="datetimeFigureOut">
              <a:rPr lang="es-ES" smtClean="0"/>
              <a:t>05/12/2016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E748-D243-4D3D-BABD-89A7BA6C5C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786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C0B5-2A06-41A4-A27F-DD0E66F4304A}" type="datetimeFigureOut">
              <a:rPr lang="es-ES" smtClean="0"/>
              <a:t>05/12/2016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E748-D243-4D3D-BABD-89A7BA6C5C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24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C0B5-2A06-41A4-A27F-DD0E66F4304A}" type="datetimeFigureOut">
              <a:rPr lang="es-ES" smtClean="0"/>
              <a:t>05/12/2016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E748-D243-4D3D-BABD-89A7BA6C5C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53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0C0B5-2A06-41A4-A27F-DD0E66F4304A}" type="datetimeFigureOut">
              <a:rPr lang="es-ES" smtClean="0"/>
              <a:t>05/12/2016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1E748-D243-4D3D-BABD-89A7BA6C5C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056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0C0B5-2A06-41A4-A27F-DD0E66F4304A}" type="datetimeFigureOut">
              <a:rPr lang="es-ES" smtClean="0"/>
              <a:t>05/12/2016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1E748-D243-4D3D-BABD-89A7BA6C5C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65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13.xml"/><Relationship Id="rId1" Type="http://schemas.openxmlformats.org/officeDocument/2006/relationships/video" Target="https://www.youtube.com/embed/VUCBL_33xrA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26.png"/><Relationship Id="rId10" Type="http://schemas.openxmlformats.org/officeDocument/2006/relationships/image" Target="../media/image4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slideLayout" Target="../slideLayouts/slideLayout13.xml"/><Relationship Id="rId1" Type="http://schemas.openxmlformats.org/officeDocument/2006/relationships/video" Target="https://www.youtube.com/embed/Vhh_GeBPOhs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490" y="4657445"/>
            <a:ext cx="3385317" cy="181144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623" y="668943"/>
            <a:ext cx="1797050" cy="17970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5893" y="668943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es-ES" sz="5400" dirty="0"/>
              <a:t>¿Qué es eso de .NET?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3" y="5747930"/>
            <a:ext cx="3243321" cy="91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4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0"/>
    </mc:Choice>
    <mc:Fallback xmlns="">
      <p:transition spd="slow" advTm="242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Métodos de extensión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6341"/>
            <a:ext cx="5687304" cy="2202284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18709"/>
            <a:ext cx="9053579" cy="1457336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1215550" y="2223032"/>
            <a:ext cx="5309954" cy="16152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096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LINQ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059802" cy="4089428"/>
          </a:xfrm>
        </p:spPr>
      </p:pic>
    </p:spTree>
    <p:extLst>
      <p:ext uri="{BB962C8B-B14F-4D97-AF65-F5344CB8AC3E}">
        <p14:creationId xmlns:p14="http://schemas.microsoft.com/office/powerpoint/2010/main" val="60355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472887" cy="831273"/>
          </a:xfrm>
        </p:spPr>
        <p:txBody>
          <a:bodyPr>
            <a:normAutofit/>
          </a:bodyPr>
          <a:lstStyle/>
          <a:p>
            <a:r>
              <a:rPr lang="es-ES" dirty="0"/>
              <a:t>LINQ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887" y="360218"/>
            <a:ext cx="10526331" cy="5918662"/>
          </a:xfrm>
        </p:spPr>
      </p:pic>
    </p:spTree>
    <p:extLst>
      <p:ext uri="{BB962C8B-B14F-4D97-AF65-F5344CB8AC3E}">
        <p14:creationId xmlns:p14="http://schemas.microsoft.com/office/powerpoint/2010/main" val="1622524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Otras características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8475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704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 err="1"/>
              <a:t>Pattern</a:t>
            </a:r>
            <a:r>
              <a:rPr lang="es-ES" dirty="0"/>
              <a:t> </a:t>
            </a:r>
            <a:r>
              <a:rPr lang="es-ES" dirty="0" err="1"/>
              <a:t>matching</a:t>
            </a:r>
            <a:r>
              <a:rPr lang="es-ES" dirty="0"/>
              <a:t> (C# 7)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38200" y="1225689"/>
            <a:ext cx="97448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Eject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2B91AF"/>
                </a:solidFill>
                <a:latin typeface="Consolas" panose="020B0609020204030204" pitchFamily="49" charset="0"/>
              </a:rPr>
              <a:t>Storage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storage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storage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UsbKey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usbKey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when </a:t>
            </a:r>
            <a:r>
              <a:rPr lang="en-US" dirty="0" err="1">
                <a:latin typeface="Consolas" panose="020B0609020204030204" pitchFamily="49" charset="0"/>
              </a:rPr>
              <a:t>usbKey.IsPluggedIn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            </a:t>
            </a:r>
            <a:r>
              <a:rPr lang="es-ES" dirty="0" err="1">
                <a:latin typeface="Consolas" panose="020B0609020204030204" pitchFamily="49" charset="0"/>
              </a:rPr>
              <a:t>usbKey.Unload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"USB Drive </a:t>
            </a:r>
            <a:r>
              <a:rPr lang="es-ES" dirty="0" err="1">
                <a:solidFill>
                  <a:srgbClr val="A31515"/>
                </a:solidFill>
                <a:latin typeface="Consolas" panose="020B0609020204030204" pitchFamily="49" charset="0"/>
              </a:rPr>
              <a:t>Unloaded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DVD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dvd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when </a:t>
            </a:r>
            <a:r>
              <a:rPr lang="en-US" dirty="0" err="1">
                <a:latin typeface="Consolas" panose="020B0609020204030204" pitchFamily="49" charset="0"/>
              </a:rPr>
              <a:t>dvd.IsInserted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            </a:t>
            </a:r>
            <a:r>
              <a:rPr lang="es-ES" dirty="0" err="1">
                <a:latin typeface="Consolas" panose="020B0609020204030204" pitchFamily="49" charset="0"/>
              </a:rPr>
              <a:t>dvd.Eject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2B91AF"/>
                </a:solidFill>
                <a:latin typeface="Consolas" panose="020B0609020204030204" pitchFamily="49" charset="0"/>
              </a:rPr>
              <a:t>HardDrive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hardDrive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2B91AF"/>
                </a:solidFill>
                <a:latin typeface="Consolas" panose="020B0609020204030204" pitchFamily="49" charset="0"/>
              </a:rPr>
              <a:t>InvalidOperationException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190" y="0"/>
            <a:ext cx="3617810" cy="224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36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47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34596"/>
            <a:ext cx="7486405" cy="458542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44204" y="640081"/>
            <a:ext cx="3141664" cy="55744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Visual Studio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215421" y="270749"/>
            <a:ext cx="3761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Developer</a:t>
            </a:r>
            <a:r>
              <a:rPr lang="es-ES" dirty="0"/>
              <a:t>, </a:t>
            </a:r>
            <a:r>
              <a:rPr lang="es-ES" dirty="0" err="1"/>
              <a:t>Any</a:t>
            </a:r>
            <a:r>
              <a:rPr lang="es-ES" dirty="0"/>
              <a:t> App,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Platform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843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02957" y="945042"/>
            <a:ext cx="8786087" cy="496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75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.Net</a:t>
            </a:r>
            <a:r>
              <a:rPr lang="es-ES" dirty="0"/>
              <a:t> y el desarrollo web</a:t>
            </a:r>
          </a:p>
        </p:txBody>
      </p:sp>
      <p:pic>
        <p:nvPicPr>
          <p:cNvPr id="4" name="Marcador de contenido 3" descr="... the exception from the methods consumed by the ASP.NET Web API lay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728" y="1825625"/>
            <a:ext cx="73665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71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Marcador de contenido 5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777316" y="918976"/>
            <a:ext cx="6780700" cy="5017718"/>
          </a:xfrm>
          <a:prstGeom prst="rect">
            <a:avLst/>
          </a:prstGeom>
        </p:spPr>
      </p:pic>
      <p:sp>
        <p:nvSpPr>
          <p:cNvPr id="9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Razor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87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Programación y </a:t>
            </a:r>
            <a:r>
              <a:rPr lang="es-ES" dirty="0" err="1"/>
              <a:t>.Net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557" r="-2" b="642"/>
          <a:stretch/>
        </p:blipFill>
        <p:spPr>
          <a:xfrm>
            <a:off x="6561535" y="1941739"/>
            <a:ext cx="4792265" cy="4351338"/>
          </a:xfrm>
          <a:prstGeom prst="rect">
            <a:avLst/>
          </a:prstGeom>
          <a:effectLst/>
        </p:spPr>
      </p:pic>
      <p:sp>
        <p:nvSpPr>
          <p:cNvPr id="5" name="CuadroTexto 4"/>
          <p:cNvSpPr txBox="1"/>
          <p:nvPr/>
        </p:nvSpPr>
        <p:spPr>
          <a:xfrm>
            <a:off x="870857" y="2177143"/>
            <a:ext cx="5834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VB</a:t>
            </a:r>
          </a:p>
        </p:txBody>
      </p:sp>
    </p:spTree>
    <p:extLst>
      <p:ext uri="{BB962C8B-B14F-4D97-AF65-F5344CB8AC3E}">
        <p14:creationId xmlns:p14="http://schemas.microsoft.com/office/powerpoint/2010/main" val="270038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un formulario web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38200" y="1690688"/>
            <a:ext cx="78622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ES" dirty="0" err="1">
                <a:solidFill>
                  <a:srgbClr val="2B91AF"/>
                </a:solidFill>
                <a:latin typeface="Consolas" panose="020B0609020204030204" pitchFamily="49" charset="0"/>
              </a:rPr>
              <a:t>Required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ES" dirty="0" err="1">
                <a:solidFill>
                  <a:srgbClr val="2B91AF"/>
                </a:solidFill>
                <a:latin typeface="Consolas" panose="020B0609020204030204" pitchFamily="49" charset="0"/>
              </a:rPr>
              <a:t>MinLength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(1)]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ES" dirty="0" err="1">
                <a:solidFill>
                  <a:srgbClr val="2B91AF"/>
                </a:solidFill>
                <a:latin typeface="Consolas" panose="020B0609020204030204" pitchFamily="49" charset="0"/>
              </a:rPr>
              <a:t>MaxLength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(30)]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ES" dirty="0" err="1">
                <a:solidFill>
                  <a:srgbClr val="2B91AF"/>
                </a:solidFill>
                <a:latin typeface="Consolas" panose="020B0609020204030204" pitchFamily="49" charset="0"/>
              </a:rPr>
              <a:t>RegularExpression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"^A"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MatchTimeoutInMilliseconds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= 3000)]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ES" dirty="0" err="1">
                <a:solidFill>
                  <a:srgbClr val="2B91AF"/>
                </a:solidFill>
                <a:latin typeface="Consolas" panose="020B0609020204030204" pitchFamily="49" charset="0"/>
              </a:rPr>
              <a:t>Required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2B91AF"/>
                </a:solidFill>
                <a:latin typeface="Consolas" panose="020B0609020204030204" pitchFamily="49" charset="0"/>
              </a:rPr>
              <a:t>EmailAddress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Email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9923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Entity</a:t>
            </a:r>
            <a:r>
              <a:rPr lang="es-ES" dirty="0"/>
              <a:t> Framework (ORM)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473" y="2449286"/>
            <a:ext cx="9009053" cy="2421182"/>
          </a:xfrm>
        </p:spPr>
      </p:pic>
    </p:spTree>
    <p:extLst>
      <p:ext uri="{BB962C8B-B14F-4D97-AF65-F5344CB8AC3E}">
        <p14:creationId xmlns:p14="http://schemas.microsoft.com/office/powerpoint/2010/main" val="4205676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581" y="2943225"/>
            <a:ext cx="8315364" cy="34683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09625"/>
            <a:ext cx="10364315" cy="874713"/>
          </a:xfrm>
        </p:spPr>
        <p:txBody>
          <a:bodyPr>
            <a:normAutofit fontScale="90000"/>
          </a:bodyPr>
          <a:lstStyle/>
          <a:p>
            <a:r>
              <a:rPr lang="ES-ES" dirty="0"/>
              <a:t>Universal Windows </a:t>
            </a:r>
            <a:r>
              <a:rPr lang="ES-ES" dirty="0" err="1"/>
              <a:t>Platform</a:t>
            </a:r>
            <a:r>
              <a:rPr lang="ES-ES" dirty="0"/>
              <a:t> (UWP)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1650" y="1838325"/>
            <a:ext cx="895247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Un </a:t>
            </a:r>
            <a:r>
              <a:rPr lang="EN-US" err="1"/>
              <a:t>lenguaje</a:t>
            </a:r>
            <a:r>
              <a:rPr lang="EN-US"/>
              <a:t> para </a:t>
            </a:r>
            <a:r>
              <a:rPr lang="EN-US" err="1"/>
              <a:t>dominarlos</a:t>
            </a:r>
            <a:r>
              <a:rPr lang="EN-US"/>
              <a:t> a </a:t>
            </a:r>
            <a:r>
              <a:rPr lang="EN-US" err="1"/>
              <a:t>todos</a:t>
            </a:r>
            <a:r>
              <a:rPr lang="EN-US"/>
              <a:t>, </a:t>
            </a:r>
            <a:r>
              <a:rPr lang="EN-US" err="1"/>
              <a:t>una</a:t>
            </a:r>
            <a:r>
              <a:rPr lang="EN-US"/>
              <a:t> app para </a:t>
            </a:r>
            <a:r>
              <a:rPr lang="EN-US" err="1"/>
              <a:t>ejecutarla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todos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992219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¡Tu app también funciona en las </a:t>
            </a:r>
            <a:r>
              <a:rPr lang="es-ES" dirty="0" err="1"/>
              <a:t>hololens</a:t>
            </a:r>
            <a:r>
              <a:rPr lang="es-ES" dirty="0"/>
              <a:t>!</a:t>
            </a:r>
          </a:p>
        </p:txBody>
      </p:sp>
      <p:pic>
        <p:nvPicPr>
          <p:cNvPr id="6" name="VUCBL_33xrA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352800" y="188504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Algunas ventajas de las UWP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comparte el 99% del código</a:t>
            </a:r>
          </a:p>
          <a:p>
            <a:r>
              <a:rPr lang="es-ES" dirty="0"/>
              <a:t>No es necesario crear una interfaz por dispositivo</a:t>
            </a:r>
          </a:p>
          <a:p>
            <a:r>
              <a:rPr lang="es-ES" dirty="0"/>
              <a:t>Hay pocos desarrolladores en el mercado, luego es más fácil alcanzar popularidad en la tienda</a:t>
            </a:r>
          </a:p>
          <a:p>
            <a:r>
              <a:rPr lang="es-ES" dirty="0"/>
              <a:t>Una única tienda</a:t>
            </a:r>
          </a:p>
          <a:p>
            <a:r>
              <a:rPr lang="es-ES" dirty="0"/>
              <a:t>Hay multitud de ejemplos ya hechos para utilizar:</a:t>
            </a:r>
          </a:p>
          <a:p>
            <a:pPr lvl="1"/>
            <a:r>
              <a:rPr lang="es-ES" dirty="0"/>
              <a:t>Animaciones y transiciones</a:t>
            </a:r>
          </a:p>
          <a:p>
            <a:pPr lvl="1"/>
            <a:r>
              <a:rPr lang="es-ES" dirty="0"/>
              <a:t>Sensores</a:t>
            </a:r>
          </a:p>
          <a:p>
            <a:pPr lvl="1"/>
            <a:r>
              <a:rPr lang="es-ES" dirty="0"/>
              <a:t>Servicios </a:t>
            </a:r>
          </a:p>
        </p:txBody>
      </p:sp>
    </p:spTree>
    <p:extLst>
      <p:ext uri="{BB962C8B-B14F-4D97-AF65-F5344CB8AC3E}">
        <p14:creationId xmlns:p14="http://schemas.microsoft.com/office/powerpoint/2010/main" val="3670928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UWP Tareas Simple</a:t>
            </a:r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3374120" y="6053850"/>
            <a:ext cx="5443759" cy="369332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dirty="0"/>
              <a:t>https://github.com/ganchito55/UWP-Tareas-Simple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Entrada de lápiz 5"/>
              <p14:cNvContentPartPr/>
              <p14:nvPr/>
            </p14:nvContentPartPr>
            <p14:xfrm>
              <a:off x="3755300" y="4072600"/>
              <a:ext cx="2044800" cy="515880"/>
            </p14:xfrm>
          </p:contentPart>
        </mc:Choice>
        <mc:Fallback xmlns="">
          <p:pic>
            <p:nvPicPr>
              <p:cNvPr id="6" name="Entrada de lápiz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43422" y="4060728"/>
                <a:ext cx="2068556" cy="539623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Imagen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85813" y="1453231"/>
            <a:ext cx="6081537" cy="46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50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02" b="3"/>
          <a:stretch/>
        </p:blipFill>
        <p:spPr>
          <a:xfrm>
            <a:off x="7556409" y="10"/>
            <a:ext cx="4635591" cy="6857990"/>
          </a:xfrm>
          <a:prstGeom prst="rect">
            <a:avLst/>
          </a:prstGeom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s-ES" dirty="0"/>
              <a:t>XAML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s-ES" sz="2400" dirty="0"/>
              <a:t>Lenguaje de marcado basado en XML</a:t>
            </a:r>
          </a:p>
          <a:p>
            <a:r>
              <a:rPr lang="es-ES" sz="2400" dirty="0"/>
              <a:t>A los elementos que podemos usar para la vista se les llama controles</a:t>
            </a:r>
          </a:p>
          <a:p>
            <a:r>
              <a:rPr lang="es-ES" sz="2400" dirty="0"/>
              <a:t>Los controles son clases, y sus características son propiedades</a:t>
            </a:r>
          </a:p>
        </p:txBody>
      </p:sp>
    </p:spTree>
    <p:extLst>
      <p:ext uri="{BB962C8B-B14F-4D97-AF65-F5344CB8AC3E}">
        <p14:creationId xmlns:p14="http://schemas.microsoft.com/office/powerpoint/2010/main" val="92786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Partes de una página XAML en UWP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&lt;Page&gt;</a:t>
            </a:r>
          </a:p>
          <a:p>
            <a:pPr marL="0" indent="0">
              <a:buNone/>
            </a:pPr>
            <a:r>
              <a:rPr lang="es-ES" dirty="0"/>
              <a:t>	&lt;!-- Estilos --</a:t>
            </a:r>
            <a:r>
              <a:rPr lang="es-ES" dirty="0">
                <a:sym typeface="Wingdings" panose="05000000000000000000" pitchFamily="2" charset="2"/>
              </a:rPr>
              <a:t>&gt;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&lt;</a:t>
            </a:r>
            <a:r>
              <a:rPr lang="es-ES" dirty="0" err="1"/>
              <a:t>Page.Resources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	&lt;/</a:t>
            </a:r>
            <a:r>
              <a:rPr lang="es-ES" dirty="0" err="1"/>
              <a:t>Page.Resources</a:t>
            </a:r>
            <a:r>
              <a:rPr lang="es-ES" dirty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&lt;!– Enlaces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/>
              <a:t>(</a:t>
            </a:r>
            <a:r>
              <a:rPr lang="es-ES" i="1" dirty="0" err="1"/>
              <a:t>bindings</a:t>
            </a:r>
            <a:r>
              <a:rPr lang="es-ES" dirty="0"/>
              <a:t>) --</a:t>
            </a:r>
            <a:r>
              <a:rPr lang="es-ES" dirty="0">
                <a:sym typeface="Wingdings" panose="05000000000000000000" pitchFamily="2" charset="2"/>
              </a:rPr>
              <a:t>&gt;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&lt;</a:t>
            </a:r>
            <a:r>
              <a:rPr lang="es-ES" dirty="0" err="1"/>
              <a:t>Page.DataContext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	&lt;/</a:t>
            </a:r>
            <a:r>
              <a:rPr lang="es-ES" dirty="0" err="1"/>
              <a:t>Page.DataContext</a:t>
            </a:r>
            <a:r>
              <a:rPr lang="es-ES" dirty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&lt;!-- Lo que queramos mostrar --&gt;</a:t>
            </a:r>
          </a:p>
          <a:p>
            <a:pPr marL="0" indent="0">
              <a:buNone/>
            </a:pPr>
            <a:r>
              <a:rPr lang="es-ES" dirty="0"/>
              <a:t>&lt;/Page&gt;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6801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Estilos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que </a:t>
            </a:r>
            <a:r>
              <a:rPr lang="en-US" dirty="0" err="1"/>
              <a:t>mostrarán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visuales</a:t>
            </a:r>
            <a:endParaRPr lang="en-US" dirty="0"/>
          </a:p>
          <a:p>
            <a:r>
              <a:rPr lang="EN-US" dirty="0" err="1"/>
              <a:t>Ayudan</a:t>
            </a:r>
            <a:r>
              <a:rPr lang="en-US" dirty="0"/>
              <a:t> </a:t>
            </a:r>
            <a:r>
              <a:rPr lang="EN-US" dirty="0"/>
              <a:t>al </a:t>
            </a:r>
            <a:r>
              <a:rPr lang="EN-US" dirty="0" err="1"/>
              <a:t>mantenimiento</a:t>
            </a:r>
            <a:r>
              <a:rPr lang="EN-US" dirty="0"/>
              <a:t> de la </a:t>
            </a:r>
            <a:r>
              <a:rPr lang="EN-US" dirty="0" err="1"/>
              <a:t>aplicación</a:t>
            </a:r>
            <a:r>
              <a:rPr lang="EN-US" dirty="0"/>
              <a:t>,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sencillo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modificaciones</a:t>
            </a:r>
            <a:r>
              <a:rPr lang="EN-US" dirty="0"/>
              <a:t> al </a:t>
            </a:r>
            <a:r>
              <a:rPr lang="en-US" dirty="0" err="1"/>
              <a:t>p</a:t>
            </a:r>
            <a:r>
              <a:rPr lang="EN-US" dirty="0" err="1"/>
              <a:t>royecto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563" y="4393147"/>
            <a:ext cx="6058874" cy="154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05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Grid</a:t>
            </a:r>
            <a:endParaRPr lang="es-ES" err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Es un contenedor</a:t>
            </a:r>
          </a:p>
          <a:p>
            <a:r>
              <a:rPr lang="es-ES" dirty="0"/>
              <a:t>Se basa en filas y columnas</a:t>
            </a:r>
          </a:p>
          <a:p>
            <a:r>
              <a:rPr lang="es-ES" dirty="0"/>
              <a:t>Adaptativo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02" b="3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  <p:sp>
        <p:nvSpPr>
          <p:cNvPr id="6" name="Elipse 5"/>
          <p:cNvSpPr/>
          <p:nvPr/>
        </p:nvSpPr>
        <p:spPr>
          <a:xfrm>
            <a:off x="7706073" y="6470074"/>
            <a:ext cx="1418141" cy="3394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91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Multiplataforma</a:t>
            </a:r>
          </a:p>
          <a:p>
            <a:r>
              <a:rPr lang="es-ES" dirty="0"/>
              <a:t>Código abierto</a:t>
            </a:r>
          </a:p>
          <a:p>
            <a:r>
              <a:rPr lang="es-ES" dirty="0"/>
              <a:t>Fuertemente </a:t>
            </a:r>
            <a:r>
              <a:rPr lang="es-ES" dirty="0" err="1"/>
              <a:t>tipado</a:t>
            </a:r>
            <a:endParaRPr lang="es-ES" dirty="0"/>
          </a:p>
          <a:p>
            <a:r>
              <a:rPr lang="es-ES" dirty="0"/>
              <a:t>Flexible</a:t>
            </a:r>
          </a:p>
          <a:p>
            <a:r>
              <a:rPr lang="es-ES" dirty="0"/>
              <a:t>Potente</a:t>
            </a:r>
          </a:p>
          <a:p>
            <a:r>
              <a:rPr lang="es-ES" dirty="0"/>
              <a:t>Alto rendimiento</a:t>
            </a:r>
          </a:p>
          <a:p>
            <a:r>
              <a:rPr lang="es-ES" dirty="0"/>
              <a:t>Se parece a Java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38200" y="105295"/>
            <a:ext cx="215576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C#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321" y="1428734"/>
            <a:ext cx="5911479" cy="3783346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8398649" y="2312894"/>
            <a:ext cx="2335946" cy="253573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654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3"/>
    </mc:Choice>
    <mc:Fallback xmlns="">
      <p:transition spd="slow" advTm="10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Grid. </a:t>
            </a:r>
            <a:r>
              <a:rPr lang="EN-US" dirty="0" err="1"/>
              <a:t>Columnas</a:t>
            </a:r>
            <a:r>
              <a:rPr lang="EN-US" dirty="0"/>
              <a:t> y </a:t>
            </a:r>
            <a:r>
              <a:rPr lang="EN-US" dirty="0" err="1"/>
              <a:t>filas</a:t>
            </a:r>
            <a:endParaRPr lang="en-US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812815"/>
              </p:ext>
            </p:extLst>
          </p:nvPr>
        </p:nvGraphicFramePr>
        <p:xfrm>
          <a:off x="2624138" y="1570038"/>
          <a:ext cx="6943725" cy="495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" r:id="rId4" imgW="8723520" imgH="6221880" progId="Photoshop.Image.16">
                  <p:embed/>
                </p:oleObj>
              </mc:Choice>
              <mc:Fallback>
                <p:oleObj name="Image" r:id="rId4" imgW="8723520" imgH="62218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4138" y="1570038"/>
                        <a:ext cx="6943725" cy="4951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6528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Grid</a:t>
            </a:r>
            <a:r>
              <a:rPr lang="ES-ES"/>
              <a:t>. Adaptativo</a:t>
            </a:r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4133"/>
            <a:ext cx="4543829" cy="282604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632" y="870481"/>
            <a:ext cx="4115168" cy="553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35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Iconos</a:t>
            </a:r>
            <a:endParaRPr lang="en-US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favorecer</a:t>
            </a:r>
            <a:r>
              <a:rPr lang="EN-US" dirty="0"/>
              <a:t> la </a:t>
            </a:r>
            <a:r>
              <a:rPr lang="EN-US" dirty="0" err="1"/>
              <a:t>experiencia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Microsoft ha </a:t>
            </a:r>
            <a:r>
              <a:rPr lang="EN-US" dirty="0" err="1"/>
              <a:t>desarrollado</a:t>
            </a:r>
            <a:r>
              <a:rPr lang="EN-US" dirty="0"/>
              <a:t> un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iconos</a:t>
            </a:r>
            <a:endParaRPr lang="en-US" dirty="0"/>
          </a:p>
          <a:p>
            <a:r>
              <a:rPr lang="EN-US" dirty="0"/>
              <a:t>Forman parte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fuente</a:t>
            </a:r>
            <a:r>
              <a:rPr lang="EN-US" dirty="0"/>
              <a:t> (Segoe MLD2 Assets)</a:t>
            </a:r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iconos</a:t>
            </a:r>
            <a:r>
              <a:rPr lang="EN-US" dirty="0"/>
              <a:t> son </a:t>
            </a:r>
            <a:r>
              <a:rPr lang="EN-US" dirty="0" err="1"/>
              <a:t>vectores</a:t>
            </a:r>
            <a:r>
              <a:rPr lang="EN-US" dirty="0"/>
              <a:t> </a:t>
            </a:r>
            <a:r>
              <a:rPr lang="EN-US" dirty="0" err="1"/>
              <a:t>luego</a:t>
            </a:r>
            <a:r>
              <a:rPr lang="EN-US" dirty="0"/>
              <a:t> se </a:t>
            </a:r>
            <a:r>
              <a:rPr lang="EN-US" dirty="0" err="1"/>
              <a:t>adaptan</a:t>
            </a:r>
            <a:r>
              <a:rPr lang="EN-US" dirty="0"/>
              <a:t> </a:t>
            </a:r>
            <a:r>
              <a:rPr lang="EN-US" dirty="0" err="1"/>
              <a:t>perfectamente</a:t>
            </a:r>
            <a:r>
              <a:rPr lang="EN-US" dirty="0"/>
              <a:t> a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tamaño</a:t>
            </a:r>
            <a:r>
              <a:rPr lang="EN-US" dirty="0"/>
              <a:t> y </a:t>
            </a:r>
            <a:r>
              <a:rPr lang="EN-US" dirty="0" err="1"/>
              <a:t>siempre</a:t>
            </a:r>
            <a:r>
              <a:rPr lang="EN-US" dirty="0"/>
              <a:t> se </a:t>
            </a:r>
            <a:r>
              <a:rPr lang="EN-US" dirty="0" err="1"/>
              <a:t>ven</a:t>
            </a:r>
            <a:r>
              <a:rPr lang="EN-US" dirty="0"/>
              <a:t> </a:t>
            </a:r>
            <a:r>
              <a:rPr lang="EN-US" dirty="0" err="1"/>
              <a:t>nítidos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754" y="4608369"/>
            <a:ext cx="704491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28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Enlaces (</a:t>
            </a:r>
            <a:r>
              <a:rPr lang="EN-US" i="1" dirty="0"/>
              <a:t>bindings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Técnica</a:t>
            </a:r>
            <a:r>
              <a:rPr lang="EN-US" dirty="0"/>
              <a:t> que </a:t>
            </a:r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enlazar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propiedad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a un </a:t>
            </a:r>
            <a:r>
              <a:rPr lang="EN-US" dirty="0" err="1"/>
              <a:t>elemento</a:t>
            </a:r>
            <a:r>
              <a:rPr lang="EN-US" dirty="0"/>
              <a:t> visual</a:t>
            </a:r>
            <a:endParaRPr lang="en-US" dirty="0"/>
          </a:p>
          <a:p>
            <a:r>
              <a:rPr lang="EN-US" dirty="0" err="1"/>
              <a:t>Cuando</a:t>
            </a:r>
            <a:r>
              <a:rPr lang="EN-US" dirty="0"/>
              <a:t> el valor de la </a:t>
            </a:r>
            <a:r>
              <a:rPr lang="EN-US" dirty="0" err="1"/>
              <a:t>propiedad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cambia, </a:t>
            </a:r>
            <a:r>
              <a:rPr lang="EN-US" dirty="0" err="1"/>
              <a:t>automáticamente</a:t>
            </a:r>
            <a:r>
              <a:rPr lang="EN-US" dirty="0"/>
              <a:t> se </a:t>
            </a:r>
            <a:r>
              <a:rPr lang="EN-US" dirty="0" err="1"/>
              <a:t>actualiza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N-US" dirty="0" err="1"/>
              <a:t>mostrando</a:t>
            </a:r>
            <a:r>
              <a:rPr lang="EN-US" dirty="0"/>
              <a:t> ese </a:t>
            </a:r>
            <a:r>
              <a:rPr lang="EN-US" dirty="0" err="1"/>
              <a:t>nuevo</a:t>
            </a:r>
            <a:r>
              <a:rPr lang="EN-US" dirty="0"/>
              <a:t> valor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elemento</a:t>
            </a:r>
            <a:r>
              <a:rPr lang="EN-US" dirty="0"/>
              <a:t> visual</a:t>
            </a:r>
            <a:endParaRPr lang="en-US" dirty="0"/>
          </a:p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técnica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que </a:t>
            </a:r>
            <a:r>
              <a:rPr lang="EN-US" dirty="0" err="1"/>
              <a:t>haya</a:t>
            </a:r>
            <a:r>
              <a:rPr lang="EN-US" dirty="0"/>
              <a:t> que </a:t>
            </a:r>
            <a:r>
              <a:rPr lang="EN-US" dirty="0" err="1"/>
              <a:t>escribir</a:t>
            </a:r>
            <a:r>
              <a:rPr lang="EN-US" dirty="0"/>
              <a:t> mucho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para </a:t>
            </a:r>
            <a:r>
              <a:rPr lang="EN-US" dirty="0" err="1"/>
              <a:t>desarrollar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interfaz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21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025" y="3124200"/>
            <a:ext cx="1653396" cy="19265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0" y="1838325"/>
            <a:ext cx="4183811" cy="6326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29300" y="1967721"/>
            <a:ext cx="5906322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err="1"/>
              <a:t>Definimos</a:t>
            </a:r>
            <a:r>
              <a:rPr lang="EN-US"/>
              <a:t> la </a:t>
            </a:r>
            <a:r>
              <a:rPr lang="EN-US" err="1"/>
              <a:t>clase</a:t>
            </a:r>
            <a:r>
              <a:rPr lang="EN-US"/>
              <a:t> a </a:t>
            </a:r>
            <a:r>
              <a:rPr lang="EN-US" err="1"/>
              <a:t>cuyas</a:t>
            </a:r>
            <a:r>
              <a:rPr lang="EN-US"/>
              <a:t> </a:t>
            </a:r>
            <a:r>
              <a:rPr lang="EN-US" err="1"/>
              <a:t>propiedades</a:t>
            </a:r>
            <a:r>
              <a:rPr lang="EN-US"/>
              <a:t> </a:t>
            </a:r>
            <a:r>
              <a:rPr lang="EN-US" err="1"/>
              <a:t>queremos</a:t>
            </a:r>
            <a:r>
              <a:rPr lang="EN-US"/>
              <a:t> </a:t>
            </a:r>
            <a:r>
              <a:rPr lang="EN-US" err="1"/>
              <a:t>acceder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17785" y="5324475"/>
            <a:ext cx="7948851" cy="92392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err="1"/>
              <a:t>Cada</a:t>
            </a:r>
            <a:r>
              <a:rPr lang="EN-US"/>
              <a:t> </a:t>
            </a:r>
            <a:r>
              <a:rPr lang="EN-US" err="1"/>
              <a:t>rectángulo</a:t>
            </a:r>
            <a:r>
              <a:rPr lang="EN-US"/>
              <a:t> </a:t>
            </a:r>
            <a:r>
              <a:rPr lang="EN-US" err="1"/>
              <a:t>rojo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un item, el </a:t>
            </a:r>
            <a:r>
              <a:rPr lang="EN-US" err="1"/>
              <a:t>cual</a:t>
            </a:r>
            <a:r>
              <a:rPr lang="EN-US"/>
              <a:t> </a:t>
            </a:r>
            <a:r>
              <a:rPr lang="EN-US" err="1"/>
              <a:t>esta</a:t>
            </a:r>
            <a:r>
              <a:rPr lang="EN-US"/>
              <a:t> </a:t>
            </a:r>
            <a:r>
              <a:rPr lang="EN-US" err="1"/>
              <a:t>formado</a:t>
            </a:r>
            <a:r>
              <a:rPr lang="EN-US"/>
              <a:t> </a:t>
            </a:r>
            <a:r>
              <a:rPr lang="EN-US" err="1"/>
              <a:t>por</a:t>
            </a:r>
            <a:r>
              <a:rPr lang="EN-US"/>
              <a:t> un </a:t>
            </a:r>
            <a:r>
              <a:rPr lang="EN-US" err="1"/>
              <a:t>StackPanel</a:t>
            </a:r>
            <a:r>
              <a:rPr lang="EN-US"/>
              <a:t> que </a:t>
            </a:r>
            <a:r>
              <a:rPr lang="EN-US" err="1"/>
              <a:t>tiene</a:t>
            </a:r>
            <a:r>
              <a:rPr lang="EN-US"/>
              <a:t>: el </a:t>
            </a:r>
            <a:r>
              <a:rPr lang="EN-US" err="1"/>
              <a:t>número</a:t>
            </a:r>
            <a:r>
              <a:rPr lang="EN-US"/>
              <a:t> y la </a:t>
            </a:r>
            <a:r>
              <a:rPr lang="EN-US" err="1"/>
              <a:t>información</a:t>
            </a:r>
            <a:r>
              <a:rPr lang="EN-US"/>
              <a:t> de la </a:t>
            </a:r>
            <a:r>
              <a:rPr lang="EN-US" err="1"/>
              <a:t>tarea</a:t>
            </a:r>
            <a:endParaRPr lang="en-US" err="1"/>
          </a:p>
          <a:p>
            <a:pPr algn="ctr"/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6086" y="3234531"/>
            <a:ext cx="59055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19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3197" y="3171825"/>
            <a:ext cx="4638675" cy="628650"/>
          </a:xfrm>
        </p:spPr>
      </p:pic>
      <p:sp>
        <p:nvSpPr>
          <p:cNvPr id="5" name="TextBox 4"/>
          <p:cNvSpPr txBox="1"/>
          <p:nvPr/>
        </p:nvSpPr>
        <p:spPr>
          <a:xfrm>
            <a:off x="1002461" y="2209800"/>
            <a:ext cx="9796331" cy="36988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err="1"/>
              <a:t>Cuando</a:t>
            </a:r>
            <a:r>
              <a:rPr lang="EN-US"/>
              <a:t> </a:t>
            </a:r>
            <a:r>
              <a:rPr lang="EN-US" err="1"/>
              <a:t>pulsamos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el </a:t>
            </a:r>
            <a:r>
              <a:rPr lang="EN-US" err="1"/>
              <a:t>botón</a:t>
            </a:r>
            <a:r>
              <a:rPr lang="EN-US"/>
              <a:t> se </a:t>
            </a:r>
            <a:r>
              <a:rPr lang="EN-US" err="1"/>
              <a:t>ejecuta</a:t>
            </a:r>
            <a:r>
              <a:rPr lang="EN-US"/>
              <a:t> lo </a:t>
            </a:r>
            <a:r>
              <a:rPr lang="EN-US" err="1"/>
              <a:t>siguiente</a:t>
            </a:r>
            <a:r>
              <a:rPr lang="EN-US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772025"/>
            <a:ext cx="1031133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err="1"/>
              <a:t>Automáticamente</a:t>
            </a:r>
            <a:r>
              <a:rPr lang="EN-US"/>
              <a:t> al </a:t>
            </a:r>
            <a:r>
              <a:rPr lang="EN-US" err="1"/>
              <a:t>cambiar</a:t>
            </a:r>
            <a:r>
              <a:rPr lang="EN-US"/>
              <a:t> "</a:t>
            </a:r>
            <a:r>
              <a:rPr lang="EN-US" err="1"/>
              <a:t>Tareas</a:t>
            </a:r>
            <a:r>
              <a:rPr lang="EN-US"/>
              <a:t>", la </a:t>
            </a:r>
            <a:r>
              <a:rPr lang="EN-US" err="1"/>
              <a:t>interfaz</a:t>
            </a:r>
            <a:r>
              <a:rPr lang="EN-US"/>
              <a:t> se </a:t>
            </a:r>
            <a:r>
              <a:rPr lang="EN-US" err="1"/>
              <a:t>actualiza</a:t>
            </a:r>
            <a:r>
              <a:rPr lang="EN-US"/>
              <a:t> para </a:t>
            </a:r>
            <a:r>
              <a:rPr lang="EN-US" err="1"/>
              <a:t>mostrar</a:t>
            </a:r>
            <a:r>
              <a:rPr lang="EN-US"/>
              <a:t> </a:t>
            </a:r>
            <a:r>
              <a:rPr lang="EN-US" err="1"/>
              <a:t>esta</a:t>
            </a:r>
            <a:r>
              <a:rPr lang="EN-US"/>
              <a:t> </a:t>
            </a:r>
            <a:r>
              <a:rPr lang="EN-US" err="1"/>
              <a:t>nueva</a:t>
            </a:r>
            <a:r>
              <a:rPr lang="EN-US"/>
              <a:t> </a:t>
            </a:r>
            <a:r>
              <a:rPr lang="EN-US" err="1"/>
              <a:t>tarea</a:t>
            </a:r>
          </a:p>
        </p:txBody>
      </p:sp>
    </p:spTree>
    <p:extLst>
      <p:ext uri="{BB962C8B-B14F-4D97-AF65-F5344CB8AC3E}">
        <p14:creationId xmlns:p14="http://schemas.microsoft.com/office/powerpoint/2010/main" val="2551663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72207"/>
            <a:ext cx="12192001" cy="5113587"/>
          </a:xfrm>
        </p:spPr>
      </p:pic>
    </p:spTree>
    <p:extLst>
      <p:ext uri="{BB962C8B-B14F-4D97-AF65-F5344CB8AC3E}">
        <p14:creationId xmlns:p14="http://schemas.microsoft.com/office/powerpoint/2010/main" val="473360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001" y="-282424"/>
            <a:ext cx="7174640" cy="3009198"/>
          </a:xfrm>
        </p:spPr>
      </p:pic>
      <p:sp>
        <p:nvSpPr>
          <p:cNvPr id="8" name="CuadroTexto 7"/>
          <p:cNvSpPr txBox="1"/>
          <p:nvPr/>
        </p:nvSpPr>
        <p:spPr>
          <a:xfrm>
            <a:off x="3120918" y="3794507"/>
            <a:ext cx="336440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IDE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3120920" y="2434781"/>
            <a:ext cx="336440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Lenguaje de programación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120920" y="3114644"/>
            <a:ext cx="336440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Lenguaje de marcado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120919" y="4474370"/>
            <a:ext cx="336440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Forma de trabajar (patrones, etc.)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3120918" y="5154233"/>
            <a:ext cx="336440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Desarrolladores, arquitectos…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120918" y="5834096"/>
            <a:ext cx="336440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Mantenimiento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442" y="2434781"/>
            <a:ext cx="4956019" cy="2790573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6595288" y="7092363"/>
            <a:ext cx="5476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Fuente de la imagen: http://5www.ecestaticos.com/image/clipping/992/558/5890a72516fce92ad0978ca50c803cda/imagen-sin-titulo.jpg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79" y="159292"/>
            <a:ext cx="5804491" cy="378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6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566" y="241648"/>
            <a:ext cx="8406868" cy="6374705"/>
          </a:xfrm>
        </p:spPr>
      </p:pic>
    </p:spTree>
    <p:extLst>
      <p:ext uri="{BB962C8B-B14F-4D97-AF65-F5344CB8AC3E}">
        <p14:creationId xmlns:p14="http://schemas.microsoft.com/office/powerpoint/2010/main" val="60602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680" y="-282424"/>
            <a:ext cx="7174640" cy="3009198"/>
          </a:xfr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28" y="2537642"/>
            <a:ext cx="4212285" cy="36347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86" y="2537642"/>
            <a:ext cx="4330961" cy="363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Tipado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Explícito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ES"/>
          </a:p>
          <a:p>
            <a:r>
              <a:rPr lang="es-ES"/>
              <a:t>Implícito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ES"/>
          </a:p>
          <a:p>
            <a:r>
              <a:rPr lang="es-ES"/>
              <a:t>Dinámico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600" y="2355446"/>
            <a:ext cx="3162300" cy="6286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600" y="3957032"/>
            <a:ext cx="2676525" cy="6286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3600" y="5456613"/>
            <a:ext cx="3209925" cy="5334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0058" y="3666519"/>
            <a:ext cx="6924675" cy="1209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437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7"/>
    </mc:Choice>
    <mc:Fallback xmlns="">
      <p:transition spd="slow" advTm="41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Una app, todos los mercados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79" y="1881051"/>
            <a:ext cx="7421241" cy="4024810"/>
          </a:xfrm>
        </p:spPr>
      </p:pic>
    </p:spTree>
    <p:extLst>
      <p:ext uri="{BB962C8B-B14F-4D97-AF65-F5344CB8AC3E}">
        <p14:creationId xmlns:p14="http://schemas.microsoft.com/office/powerpoint/2010/main" val="888454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Nos gustan los desarrolladores</a:t>
            </a:r>
          </a:p>
        </p:txBody>
      </p:sp>
      <p:pic>
        <p:nvPicPr>
          <p:cNvPr id="4" name="Vhh_GeBPOhs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68171" y="1690688"/>
            <a:ext cx="6255658" cy="46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4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Descarga ya el software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7608"/>
            <a:ext cx="7867650" cy="13716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117599" y="3686629"/>
            <a:ext cx="6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http://lazarillo.usal.es/DreamSpark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56" y="1374207"/>
            <a:ext cx="4767943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6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Información y contacto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Nuestros proyectos están en </a:t>
            </a:r>
            <a:r>
              <a:rPr lang="es-ES" dirty="0"/>
              <a:t>https://github.com/ACM-USAL-SIGNET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Para cualquier cosa os podéis poner en contacto conmigo Jorge Durán @ganchito55 y en </a:t>
            </a:r>
            <a:r>
              <a:rPr lang="es-ES" dirty="0" err="1"/>
              <a:t>Telegram</a:t>
            </a:r>
            <a:r>
              <a:rPr lang="es-ES" dirty="0"/>
              <a:t> @</a:t>
            </a:r>
            <a:r>
              <a:rPr lang="es-ES" dirty="0" err="1"/>
              <a:t>suudo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985" y="2705894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4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78614" y="136070"/>
            <a:ext cx="6278217" cy="1325563"/>
          </a:xfrm>
        </p:spPr>
        <p:txBody>
          <a:bodyPr/>
          <a:lstStyle/>
          <a:p>
            <a:r>
              <a:rPr lang="es-ES" dirty="0" err="1"/>
              <a:t>Get,set</a:t>
            </a:r>
            <a:r>
              <a:rPr lang="es-ES" dirty="0"/>
              <a:t> (y constructor)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77511" y="337186"/>
            <a:ext cx="15004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549767" y="337186"/>
            <a:ext cx="15004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C#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878343" y="1257516"/>
            <a:ext cx="307147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Y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Z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s-E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Point(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z)</a:t>
            </a:r>
          </a:p>
          <a:p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.Z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z;</a:t>
            </a:r>
          </a:p>
          <a:p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200" dirty="0"/>
          </a:p>
        </p:txBody>
      </p:sp>
      <p:sp>
        <p:nvSpPr>
          <p:cNvPr id="10" name="Rectángulo 9"/>
          <p:cNvSpPr/>
          <p:nvPr/>
        </p:nvSpPr>
        <p:spPr>
          <a:xfrm>
            <a:off x="777511" y="1257516"/>
            <a:ext cx="247125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endParaRPr lang="es-E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z;</a:t>
            </a:r>
          </a:p>
          <a:p>
            <a:endParaRPr lang="es-E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Point(</a:t>
            </a:r>
            <a:r>
              <a:rPr lang="fr-F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fr-F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z)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.z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= z;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E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getX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E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E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getY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E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setY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E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getZ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.z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E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setZ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z)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E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.z</a:t>
            </a:r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= z;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800" dirty="0"/>
          </a:p>
        </p:txBody>
      </p:sp>
      <p:sp>
        <p:nvSpPr>
          <p:cNvPr id="11" name="Rectángulo 10"/>
          <p:cNvSpPr/>
          <p:nvPr/>
        </p:nvSpPr>
        <p:spPr>
          <a:xfrm>
            <a:off x="5318339" y="4904481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(1, 9, 3);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5318339" y="5511349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myPoint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(x: 1, y: 9, z: 3);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5318339" y="6081003"/>
            <a:ext cx="6462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myPoint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 { X = 1, Y = 9, Z = 3 };</a:t>
            </a:r>
            <a:endParaRPr lang="es-ES" dirty="0"/>
          </a:p>
        </p:txBody>
      </p:sp>
      <p:sp>
        <p:nvSpPr>
          <p:cNvPr id="16" name="Rectángulo 15"/>
          <p:cNvSpPr/>
          <p:nvPr/>
        </p:nvSpPr>
        <p:spPr>
          <a:xfrm>
            <a:off x="3091010" y="2044006"/>
            <a:ext cx="53951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miPunto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(2, 4, 6);</a:t>
            </a: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X = Y + Z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3091010" y="3316279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miPunto.setX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miPunto.getY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miPunto.getZ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091010" y="4034554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miPunto.X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miPunto.Y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miPunto.Z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524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" grpId="0"/>
      <p:bldP spid="10" grpId="0"/>
      <p:bldP spid="11" grpId="0"/>
      <p:bldP spid="12" grpId="0"/>
      <p:bldP spid="15" grpId="0"/>
      <p:bldP spid="16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Indizadores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254424"/>
            <a:ext cx="3136976" cy="19225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ES" sz="3600" dirty="0"/>
          </a:p>
          <a:p>
            <a:r>
              <a:rPr lang="es-ES" sz="3600" dirty="0"/>
              <a:t>Java:</a:t>
            </a:r>
          </a:p>
          <a:p>
            <a:r>
              <a:rPr lang="es-ES" sz="3600" dirty="0"/>
              <a:t>C#: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38200" y="1690688"/>
            <a:ext cx="96199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miLista</a:t>
            </a: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&gt;() { 1, 2, 3, 4, 5 };</a:t>
            </a:r>
            <a:endParaRPr lang="es-ES" sz="2800" dirty="0"/>
          </a:p>
        </p:txBody>
      </p:sp>
      <p:sp>
        <p:nvSpPr>
          <p:cNvPr id="5" name="Rectángulo 4"/>
          <p:cNvSpPr/>
          <p:nvPr/>
        </p:nvSpPr>
        <p:spPr>
          <a:xfrm>
            <a:off x="2224606" y="4908667"/>
            <a:ext cx="3930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miLista.set</a:t>
            </a: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(1, 20);</a:t>
            </a:r>
            <a:endParaRPr lang="es-ES" sz="2800" dirty="0"/>
          </a:p>
        </p:txBody>
      </p:sp>
      <p:sp>
        <p:nvSpPr>
          <p:cNvPr id="8" name="Rectángulo 7"/>
          <p:cNvSpPr/>
          <p:nvPr/>
        </p:nvSpPr>
        <p:spPr>
          <a:xfrm>
            <a:off x="2224606" y="5542814"/>
            <a:ext cx="3339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miLista</a:t>
            </a:r>
            <a:r>
              <a:rPr lang="es-ES" sz="2800" dirty="0">
                <a:solidFill>
                  <a:srgbClr val="000000"/>
                </a:solidFill>
                <a:latin typeface="Consolas" panose="020B0609020204030204" pitchFamily="49" charset="0"/>
              </a:rPr>
              <a:t>[1] = 20;</a:t>
            </a:r>
            <a:endParaRPr lang="es-ES" sz="2800" dirty="0"/>
          </a:p>
        </p:txBody>
      </p:sp>
      <p:sp>
        <p:nvSpPr>
          <p:cNvPr id="10" name="Rectángulo 9"/>
          <p:cNvSpPr/>
          <p:nvPr/>
        </p:nvSpPr>
        <p:spPr>
          <a:xfrm>
            <a:off x="838200" y="4010843"/>
            <a:ext cx="6584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/>
              <a:t>Queremos cambiar el segundo elemento de la lista.</a:t>
            </a:r>
          </a:p>
        </p:txBody>
      </p:sp>
    </p:spTree>
    <p:extLst>
      <p:ext uri="{BB962C8B-B14F-4D97-AF65-F5344CB8AC3E}">
        <p14:creationId xmlns:p14="http://schemas.microsoft.com/office/powerpoint/2010/main" val="215182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Sobrecarga de operadores</a:t>
            </a:r>
          </a:p>
        </p:txBody>
      </p:sp>
      <p:sp>
        <p:nvSpPr>
          <p:cNvPr id="4" name="C#"/>
          <p:cNvSpPr/>
          <p:nvPr/>
        </p:nvSpPr>
        <p:spPr>
          <a:xfrm>
            <a:off x="365760" y="3806616"/>
            <a:ext cx="10839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5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C#:</a:t>
            </a:r>
          </a:p>
        </p:txBody>
      </p:sp>
      <p:sp>
        <p:nvSpPr>
          <p:cNvPr id="5" name="Java"/>
          <p:cNvSpPr/>
          <p:nvPr/>
        </p:nvSpPr>
        <p:spPr>
          <a:xfrm>
            <a:off x="365760" y="1937299"/>
            <a:ext cx="15464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Java:</a:t>
            </a:r>
          </a:p>
        </p:txBody>
      </p:sp>
      <p:pic>
        <p:nvPicPr>
          <p:cNvPr id="7" name="Forma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113" y="574252"/>
            <a:ext cx="4545429" cy="90730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1532"/>
            <a:ext cx="3801687" cy="70866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65760" y="4723683"/>
            <a:ext cx="10047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Equation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(equation1 - equation2 * equation3) / equation1 * equation3;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65759" y="3053297"/>
            <a:ext cx="11482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2B91AF"/>
                </a:solidFill>
                <a:latin typeface="Consolas" panose="020B0609020204030204" pitchFamily="49" charset="0"/>
              </a:rPr>
              <a:t>Equation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= equation1.Substract(equation2.Multiply(equation3)).Divide(equation1.Multiply(equation2));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536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sobrecarga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38200" y="1690688"/>
            <a:ext cx="91513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theGalaxy1 =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2B91AF"/>
                </a:solidFill>
                <a:latin typeface="Consolas" panose="020B0609020204030204" pitchFamily="49" charset="0"/>
              </a:rPr>
              <a:t>Galaxy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Planets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&gt;() {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"Urano"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"Neptuno"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= 1000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theGalaxy2 =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2B91AF"/>
                </a:solidFill>
                <a:latin typeface="Consolas" panose="020B0609020204030204" pitchFamily="49" charset="0"/>
              </a:rPr>
              <a:t>Galaxy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Planets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 {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Saturno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Marte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Mercurio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= 3000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s-E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2B91AF"/>
                </a:solidFill>
                <a:latin typeface="Consolas" panose="020B0609020204030204" pitchFamily="49" charset="0"/>
              </a:rPr>
              <a:t>Galaxy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galaxyResult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= theGalaxy1 + theGalaxy2;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263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sobrecarga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38200" y="1690688"/>
            <a:ext cx="100250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2B91AF"/>
                </a:solidFill>
                <a:latin typeface="Consolas" panose="020B0609020204030204" pitchFamily="49" charset="0"/>
              </a:rPr>
              <a:t>Galaxy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Planets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2B91AF"/>
                </a:solidFill>
                <a:latin typeface="Consolas" panose="020B0609020204030204" pitchFamily="49" charset="0"/>
              </a:rPr>
              <a:t>Galaxy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+(</a:t>
            </a:r>
            <a:r>
              <a:rPr lang="es-ES" dirty="0">
                <a:solidFill>
                  <a:srgbClr val="2B91AF"/>
                </a:solidFill>
                <a:latin typeface="Consolas" panose="020B0609020204030204" pitchFamily="49" charset="0"/>
              </a:rPr>
              <a:t>Galaxy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galaxy1, </a:t>
            </a:r>
            <a:r>
              <a:rPr lang="es-ES" dirty="0">
                <a:solidFill>
                  <a:srgbClr val="2B91AF"/>
                </a:solidFill>
                <a:latin typeface="Consolas" panose="020B0609020204030204" pitchFamily="49" charset="0"/>
              </a:rPr>
              <a:t>Galaxy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galaxy2)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2B91AF"/>
                </a:solidFill>
                <a:latin typeface="Consolas" panose="020B0609020204030204" pitchFamily="49" charset="0"/>
              </a:rPr>
              <a:t>Galaxy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Planets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= (galaxy1.Planets).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Concat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(galaxy2.Planets).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= galaxy1.Size + galaxy2.Size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07565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5|0.5|0.4"/>
</p:tagLst>
</file>

<file path=ppt/theme/theme1.xml><?xml version="1.0" encoding="utf-8"?>
<a:theme xmlns:a="http://schemas.openxmlformats.org/drawingml/2006/main" name="Tema de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3568</TotalTime>
  <Words>1549</Words>
  <Application>Microsoft Office PowerPoint</Application>
  <PresentationFormat>Panorámica</PresentationFormat>
  <Paragraphs>314</Paragraphs>
  <Slides>43</Slides>
  <Notes>17</Notes>
  <HiddenSlides>0</HiddenSlides>
  <MMClips>2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Wingdings</vt:lpstr>
      <vt:lpstr>Tema de Office</vt:lpstr>
      <vt:lpstr>1_Tema de Office</vt:lpstr>
      <vt:lpstr>Image</vt:lpstr>
      <vt:lpstr>¿Qué es eso de .NET?</vt:lpstr>
      <vt:lpstr>Programación y .Net</vt:lpstr>
      <vt:lpstr>Presentación de PowerPoint</vt:lpstr>
      <vt:lpstr>Tipado</vt:lpstr>
      <vt:lpstr>Get,set (y constructor)</vt:lpstr>
      <vt:lpstr>Indizadores</vt:lpstr>
      <vt:lpstr>Sobrecarga de operadores</vt:lpstr>
      <vt:lpstr>Ejemplo de sobrecarga</vt:lpstr>
      <vt:lpstr>Ejemplo de sobrecarga</vt:lpstr>
      <vt:lpstr>Métodos de extensión</vt:lpstr>
      <vt:lpstr>LINQ</vt:lpstr>
      <vt:lpstr>LINQ</vt:lpstr>
      <vt:lpstr>Otras características</vt:lpstr>
      <vt:lpstr>Pattern matching (C# 7)</vt:lpstr>
      <vt:lpstr>Presentación de PowerPoint</vt:lpstr>
      <vt:lpstr>Visual Studio</vt:lpstr>
      <vt:lpstr>Presentación de PowerPoint</vt:lpstr>
      <vt:lpstr>.Net y el desarrollo web</vt:lpstr>
      <vt:lpstr>Razor</vt:lpstr>
      <vt:lpstr>Modelo de un formulario web</vt:lpstr>
      <vt:lpstr>Entity Framework (ORM)</vt:lpstr>
      <vt:lpstr>Universal Windows Platform (UWP)</vt:lpstr>
      <vt:lpstr>¡Tu app también funciona en las hololens!</vt:lpstr>
      <vt:lpstr>Algunas ventajas de las UWP</vt:lpstr>
      <vt:lpstr>UWP Tareas Simple</vt:lpstr>
      <vt:lpstr>XAML</vt:lpstr>
      <vt:lpstr>Partes de una página XAML en UWP</vt:lpstr>
      <vt:lpstr>Estilos</vt:lpstr>
      <vt:lpstr>Grid</vt:lpstr>
      <vt:lpstr>Grid. Columnas y filas</vt:lpstr>
      <vt:lpstr>Grid. Adaptativo</vt:lpstr>
      <vt:lpstr>Iconos</vt:lpstr>
      <vt:lpstr>Enlaces (bindings)</vt:lpstr>
      <vt:lpstr>Binding</vt:lpstr>
      <vt:lpstr>Binding</vt:lpstr>
      <vt:lpstr>Presentación de PowerPoint</vt:lpstr>
      <vt:lpstr>Presentación de PowerPoint</vt:lpstr>
      <vt:lpstr>Presentación de PowerPoint</vt:lpstr>
      <vt:lpstr>Presentación de PowerPoint</vt:lpstr>
      <vt:lpstr>Una app, todos los mercados</vt:lpstr>
      <vt:lpstr>Nos gustan los desarrolladores</vt:lpstr>
      <vt:lpstr>Descarga ya el software</vt:lpstr>
      <vt:lpstr>Información y contacto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Hoja de ruta (esto es para NOSOTROS)</dc:title>
  <dc:creator>Andreu Codina</dc:creator>
  <cp:lastModifiedBy>JORGE DURAN ESCUDERO</cp:lastModifiedBy>
  <cp:revision>185</cp:revision>
  <dcterms:modified xsi:type="dcterms:W3CDTF">2016-12-05T00:26:40Z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https://d.docs.live.net/c334af8fc91a30f5/SIGNET/Bienvenida.pptx</vt:lpwstr>
  </property>
</Properties>
</file>