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naheim"/>
      <p:regular r:id="rId10"/>
    </p:embeddedFont>
    <p:embeddedFont>
      <p:font typeface="Barlow Condensed ExtraBold"/>
      <p:bold r:id="rId11"/>
      <p:boldItalic r:id="rId12"/>
    </p:embeddedFont>
    <p:embeddedFont>
      <p:font typeface="Overpass Mono"/>
      <p:regular r:id="rId13"/>
      <p:bold r:id="rId14"/>
    </p:embeddedFont>
    <p:embeddedFont>
      <p:font typeface="Barl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CondensedExtraBold-bold.fntdata"/><Relationship Id="rId10" Type="http://schemas.openxmlformats.org/officeDocument/2006/relationships/font" Target="fonts/Anaheim-regular.fntdata"/><Relationship Id="rId13" Type="http://schemas.openxmlformats.org/officeDocument/2006/relationships/font" Target="fonts/OverpassMono-regular.fntdata"/><Relationship Id="rId12" Type="http://schemas.openxmlformats.org/officeDocument/2006/relationships/font" Target="fonts/BarlowCondensed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regular.fntdata"/><Relationship Id="rId14" Type="http://schemas.openxmlformats.org/officeDocument/2006/relationships/font" Target="fonts/OverpassMono-bold.fntdata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62bbd1e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62bbd1e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62bbd1e7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62bbd1e7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62bbd1e7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62bbd1e7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62bbd1e7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62bbd1e7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62bbd1e7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62bbd1e7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lask.palletsprojects.com/en/1.1.x/installa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title"/>
          </p:nvPr>
        </p:nvSpPr>
        <p:spPr>
          <a:xfrm>
            <a:off x="268275" y="270450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331" name="Google Shape;331;p2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Flask</a:t>
            </a:r>
            <a:r>
              <a:rPr lang="en" sz="5000"/>
              <a:t> Tutorial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985613" y="895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337" name="Google Shape;337;p26"/>
          <p:cNvSpPr txBox="1"/>
          <p:nvPr>
            <p:ph type="title"/>
          </p:nvPr>
        </p:nvSpPr>
        <p:spPr>
          <a:xfrm>
            <a:off x="304275" y="617325"/>
            <a:ext cx="84252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Make sure you have pip: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Open up your command prompt and type pip --version.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If you get a version, you have PIP installed.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38" name="Google Shape;3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7875"/>
            <a:ext cx="9144000" cy="28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50" y="1551750"/>
            <a:ext cx="41338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985613" y="895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304275" y="617325"/>
            <a:ext cx="84252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If you don’t have pip, you can install pip by:-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i)Use the command “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curl https: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bootstrap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pypa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py 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o get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py</a:t>
            </a:r>
            <a:r>
              <a:rPr lang="en" sz="1800">
                <a:solidFill>
                  <a:srgbClr val="FFFFFF"/>
                </a:solidFill>
              </a:rPr>
              <a:t>”</a:t>
            </a:r>
            <a:r>
              <a:rPr lang="en" sz="1600">
                <a:solidFill>
                  <a:srgbClr val="FFFFFF"/>
                </a:solidFill>
              </a:rPr>
              <a:t>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</a:t>
            </a:r>
            <a:r>
              <a:rPr lang="en" sz="1600">
                <a:solidFill>
                  <a:srgbClr val="FFFFFF"/>
                </a:solidFill>
              </a:rPr>
              <a:t>his will download a python script in your current directory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ii)Run the script by using the command:-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“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python get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b="0" lang="en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py</a:t>
            </a:r>
            <a:r>
              <a:rPr lang="en" sz="1600">
                <a:solidFill>
                  <a:srgbClr val="FFFFFF"/>
                </a:solidFill>
              </a:rPr>
              <a:t>”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iii)Repeat step 1 to ensure that pip was installed successfully.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985613" y="895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351" name="Google Shape;351;p28"/>
          <p:cNvSpPr txBox="1"/>
          <p:nvPr>
            <p:ph type="title"/>
          </p:nvPr>
        </p:nvSpPr>
        <p:spPr>
          <a:xfrm>
            <a:off x="294150" y="597075"/>
            <a:ext cx="84906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For flask installation, we will first create a virtual environment.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Source:-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https://flask.palletsprojects.com/en/1.1.x/installation/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i)Open up your cmd and make a new folder using mkdir command. </a:t>
            </a:r>
            <a:r>
              <a:rPr lang="en" sz="1600">
                <a:solidFill>
                  <a:schemeClr val="lt1"/>
                </a:solidFill>
              </a:rPr>
              <a:t>For example:- mkdir myproject. Then use cd command to make that your working directory for example:- cd myproject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ii)Make a new virtual environment using command:-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py -3 -m venv venv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iii)Activate the created virtual environment using:-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venv\Scripts\activate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3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3E4349"/>
                </a:solidFill>
                <a:latin typeface="Courier New"/>
                <a:ea typeface="Courier New"/>
                <a:cs typeface="Courier New"/>
                <a:sym typeface="Courier New"/>
              </a:rPr>
              <a:t>mkdir mypr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985625" y="89550"/>
            <a:ext cx="66450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357" name="Google Shape;357;p29"/>
          <p:cNvSpPr txBox="1"/>
          <p:nvPr>
            <p:ph type="title"/>
          </p:nvPr>
        </p:nvSpPr>
        <p:spPr>
          <a:xfrm>
            <a:off x="314400" y="667950"/>
            <a:ext cx="84252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648600" y="758550"/>
            <a:ext cx="78468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Installing flask:-</a:t>
            </a:r>
            <a:endParaRPr b="1"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i)On your cmd, run command-&gt; pip install flask</a:t>
            </a:r>
            <a:endParaRPr b="1"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ii)To check if flask was installed correctly, run command -&gt; flask --version</a:t>
            </a:r>
            <a:endParaRPr b="1"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iii) If you get a version, flask has been installed successfully!</a:t>
            </a:r>
            <a:endParaRPr b="1"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