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naheim"/>
      <p:regular r:id="rId22"/>
    </p:embeddedFont>
    <p:embeddedFont>
      <p:font typeface="Barlow Condensed ExtraBold"/>
      <p:bold r:id="rId23"/>
      <p:boldItalic r:id="rId24"/>
    </p:embeddedFont>
    <p:embeddedFont>
      <p:font typeface="Overpass Mono"/>
      <p:regular r:id="rId25"/>
      <p:bold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00">
          <p15:clr>
            <a:srgbClr val="9AA0A6"/>
          </p15:clr>
        </p15:guide>
        <p15:guide id="2" pos="52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00"/>
        <p:guide pos="52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naheim-regular.fntdata"/><Relationship Id="rId21" Type="http://schemas.openxmlformats.org/officeDocument/2006/relationships/slide" Target="slides/slide16.xml"/><Relationship Id="rId24" Type="http://schemas.openxmlformats.org/officeDocument/2006/relationships/font" Target="fonts/BarlowCondensedExtraBold-boldItalic.fntdata"/><Relationship Id="rId23" Type="http://schemas.openxmlformats.org/officeDocument/2006/relationships/font" Target="fonts/BarlowCondensed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Mono-bold.fntdata"/><Relationship Id="rId25" Type="http://schemas.openxmlformats.org/officeDocument/2006/relationships/font" Target="fonts/OverpassMono-regular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45d01005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45d01005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45d01005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45d01005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45d01005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45d01005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45d010053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45d01005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d4cbd36da_4_3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d4cbd36da_4_3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a45d010053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a45d010053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45d01005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45d01005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3994a781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3994a781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45d01005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45d01005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45d01005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45d01005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ail.google.com/mail/u/0/?view=cm&amp;fs=1&amp;tf=1&amp;source=mailto&amp;to=outreach.acmvit@gmail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Executable" TargetMode="External"/><Relationship Id="rId4" Type="http://schemas.openxmlformats.org/officeDocument/2006/relationships/hyperlink" Target="https://en.wikipedia.org/wiki/Command_(computing)" TargetMode="External"/><Relationship Id="rId5" Type="http://schemas.openxmlformats.org/officeDocument/2006/relationships/hyperlink" Target="https://en.wikipedia.org/wiki/Service_(systems_architecture)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680750" y="168547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Brief </a:t>
            </a:r>
            <a:r>
              <a:rPr lang="en" sz="6000"/>
              <a:t>Overview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 Deployment Techniques</a:t>
            </a:r>
            <a:endParaRPr sz="60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680750" y="3661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Focusing on deployment of Flask Applications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endParaRPr/>
          </a:p>
        </p:txBody>
      </p:sp>
      <p:sp>
        <p:nvSpPr>
          <p:cNvPr id="514" name="Google Shape;514;p34"/>
          <p:cNvSpPr txBox="1"/>
          <p:nvPr>
            <p:ph idx="1" type="subTitle"/>
          </p:nvPr>
        </p:nvSpPr>
        <p:spPr>
          <a:xfrm>
            <a:off x="1278050" y="2266250"/>
            <a:ext cx="24813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Economical for small to medium loads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 for spikey traffic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 server config</a:t>
            </a:r>
            <a:endParaRPr sz="1800"/>
          </a:p>
        </p:txBody>
      </p:sp>
      <p:sp>
        <p:nvSpPr>
          <p:cNvPr id="515" name="Google Shape;515;p34"/>
          <p:cNvSpPr txBox="1"/>
          <p:nvPr>
            <p:ph idx="2" type="title"/>
          </p:nvPr>
        </p:nvSpPr>
        <p:spPr>
          <a:xfrm>
            <a:off x="1278050" y="13770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16" name="Google Shape;516;p34"/>
          <p:cNvSpPr txBox="1"/>
          <p:nvPr>
            <p:ph idx="3" type="subTitle"/>
          </p:nvPr>
        </p:nvSpPr>
        <p:spPr>
          <a:xfrm>
            <a:off x="5384750" y="2266250"/>
            <a:ext cx="2481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Relatively cheap technique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tricky to troubleshoot.</a:t>
            </a:r>
            <a:endParaRPr sz="1800"/>
          </a:p>
        </p:txBody>
      </p:sp>
      <p:sp>
        <p:nvSpPr>
          <p:cNvPr id="517" name="Google Shape;517;p34"/>
          <p:cNvSpPr txBox="1"/>
          <p:nvPr>
            <p:ph idx="4" type="title"/>
          </p:nvPr>
        </p:nvSpPr>
        <p:spPr>
          <a:xfrm>
            <a:off x="5384750" y="13770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</a:t>
            </a:r>
            <a:endParaRPr/>
          </a:p>
        </p:txBody>
      </p:sp>
      <p:sp>
        <p:nvSpPr>
          <p:cNvPr id="523" name="Google Shape;523;p35"/>
          <p:cNvSpPr txBox="1"/>
          <p:nvPr>
            <p:ph idx="1" type="subTitle"/>
          </p:nvPr>
        </p:nvSpPr>
        <p:spPr>
          <a:xfrm>
            <a:off x="1278050" y="2266250"/>
            <a:ext cx="24813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Scales as much as your wallet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Economical..if you’re careful enough.</a:t>
            </a:r>
            <a:endParaRPr sz="1800"/>
          </a:p>
        </p:txBody>
      </p:sp>
      <p:sp>
        <p:nvSpPr>
          <p:cNvPr id="524" name="Google Shape;524;p35"/>
          <p:cNvSpPr txBox="1"/>
          <p:nvPr>
            <p:ph idx="2" type="title"/>
          </p:nvPr>
        </p:nvSpPr>
        <p:spPr>
          <a:xfrm>
            <a:off x="1278050" y="13770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25" name="Google Shape;525;p35"/>
          <p:cNvSpPr txBox="1"/>
          <p:nvPr>
            <p:ph idx="3" type="subTitle"/>
          </p:nvPr>
        </p:nvSpPr>
        <p:spPr>
          <a:xfrm>
            <a:off x="5384750" y="2266250"/>
            <a:ext cx="2481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work for the devs.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a lot more to learn and apply.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Harder to predict the ultimate costs.</a:t>
            </a:r>
            <a:endParaRPr sz="1800"/>
          </a:p>
        </p:txBody>
      </p:sp>
      <p:sp>
        <p:nvSpPr>
          <p:cNvPr id="526" name="Google Shape;526;p35"/>
          <p:cNvSpPr txBox="1"/>
          <p:nvPr>
            <p:ph idx="4" type="title"/>
          </p:nvPr>
        </p:nvSpPr>
        <p:spPr>
          <a:xfrm>
            <a:off x="5384750" y="13770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532" name="Google Shape;532;p36"/>
          <p:cNvSpPr txBox="1"/>
          <p:nvPr>
            <p:ph idx="1" type="subTitle"/>
          </p:nvPr>
        </p:nvSpPr>
        <p:spPr>
          <a:xfrm>
            <a:off x="1278050" y="2266250"/>
            <a:ext cx="24813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Consistency across your team.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Eases the pain of debugging environments.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3" name="Google Shape;533;p36"/>
          <p:cNvSpPr txBox="1"/>
          <p:nvPr>
            <p:ph idx="2" type="title"/>
          </p:nvPr>
        </p:nvSpPr>
        <p:spPr>
          <a:xfrm>
            <a:off x="1278050" y="13770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34" name="Google Shape;534;p36"/>
          <p:cNvSpPr txBox="1"/>
          <p:nvPr>
            <p:ph idx="3" type="subTitle"/>
          </p:nvPr>
        </p:nvSpPr>
        <p:spPr>
          <a:xfrm>
            <a:off x="5384750" y="2266250"/>
            <a:ext cx="2481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There can be a significant learning curve to migrating to Docker.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Has some gaps in documentation.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5" name="Google Shape;535;p36"/>
          <p:cNvSpPr txBox="1"/>
          <p:nvPr>
            <p:ph idx="4" type="title"/>
          </p:nvPr>
        </p:nvSpPr>
        <p:spPr>
          <a:xfrm>
            <a:off x="5384750" y="13770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Free Credits for Everyone!</a:t>
            </a:r>
            <a:endParaRPr sz="3000"/>
          </a:p>
        </p:txBody>
      </p:sp>
      <p:sp>
        <p:nvSpPr>
          <p:cNvPr id="541" name="Google Shape;541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idx="15" type="title"/>
          </p:nvPr>
        </p:nvSpPr>
        <p:spPr>
          <a:xfrm>
            <a:off x="1015450" y="342000"/>
            <a:ext cx="7174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TO EARN FREE CREDITS</a:t>
            </a:r>
            <a:endParaRPr/>
          </a:p>
        </p:txBody>
      </p:sp>
      <p:sp>
        <p:nvSpPr>
          <p:cNvPr id="547" name="Google Shape;547;p38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/>
              <a:t> your VIT E-mail ID.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549" name="Google Shape;549;p38"/>
          <p:cNvSpPr txBox="1"/>
          <p:nvPr>
            <p:ph idx="2" type="subTitle"/>
          </p:nvPr>
        </p:nvSpPr>
        <p:spPr>
          <a:xfrm>
            <a:off x="96975" y="2239650"/>
            <a:ext cx="3171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 the </a:t>
            </a:r>
            <a:r>
              <a:rPr lang="en" u="sng"/>
              <a:t>website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https://education.github.com/pack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8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551" name="Google Shape;551;p38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to your Github Account</a:t>
            </a:r>
            <a:endParaRPr/>
          </a:p>
        </p:txBody>
      </p:sp>
      <p:sp>
        <p:nvSpPr>
          <p:cNvPr id="552" name="Google Shape;552;p38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553" name="Google Shape;553;p38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free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555" name="Google Shape;555;p38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the ways you plan to use these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557" name="Google Shape;557;p38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your application</a:t>
            </a:r>
            <a:endParaRPr/>
          </a:p>
        </p:txBody>
      </p:sp>
      <p:sp>
        <p:nvSpPr>
          <p:cNvPr id="558" name="Google Shape;558;p38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Event Conclusion</a:t>
            </a:r>
            <a:endParaRPr sz="3000"/>
          </a:p>
        </p:txBody>
      </p:sp>
      <p:sp>
        <p:nvSpPr>
          <p:cNvPr id="564" name="Google Shape;564;p3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"/>
          <p:cNvSpPr txBox="1"/>
          <p:nvPr>
            <p:ph type="title"/>
          </p:nvPr>
        </p:nvSpPr>
        <p:spPr>
          <a:xfrm>
            <a:off x="2951850" y="109175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70" name="Google Shape;570;p40"/>
          <p:cNvSpPr txBox="1"/>
          <p:nvPr>
            <p:ph idx="1" type="subTitle"/>
          </p:nvPr>
        </p:nvSpPr>
        <p:spPr>
          <a:xfrm>
            <a:off x="2951850" y="854800"/>
            <a:ext cx="32403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Association for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Machinery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VIT Student Chapter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 you have any questions?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uFill>
                  <a:noFill/>
                </a:uFill>
                <a:hlinkClick r:id="rId3"/>
              </a:rPr>
              <a:t>outreach.acmvit@gmail.com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https://acmvit.in/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CM" id="571" name="Google Shape;571;p40"/>
          <p:cNvPicPr preferRelativeResize="0"/>
          <p:nvPr/>
        </p:nvPicPr>
        <p:blipFill rotWithShape="1">
          <a:blip r:embed="rId4">
            <a:alphaModFix/>
          </a:blip>
          <a:srcRect b="0" l="7411" r="61168" t="0"/>
          <a:stretch/>
        </p:blipFill>
        <p:spPr>
          <a:xfrm>
            <a:off x="2937062" y="977625"/>
            <a:ext cx="897724" cy="8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 txBox="1"/>
          <p:nvPr/>
        </p:nvSpPr>
        <p:spPr>
          <a:xfrm>
            <a:off x="210635" y="205567"/>
            <a:ext cx="11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675" y="3016975"/>
            <a:ext cx="40345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0"/>
          <p:cNvPicPr preferRelativeResize="0"/>
          <p:nvPr/>
        </p:nvPicPr>
        <p:blipFill rotWithShape="1">
          <a:blip r:embed="rId6">
            <a:alphaModFix/>
          </a:blip>
          <a:srcRect b="10623" l="2251" r="3168" t="1364"/>
          <a:stretch/>
        </p:blipFill>
        <p:spPr>
          <a:xfrm>
            <a:off x="6501200" y="0"/>
            <a:ext cx="1857900" cy="2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0"/>
          <p:cNvSpPr/>
          <p:nvPr/>
        </p:nvSpPr>
        <p:spPr>
          <a:xfrm>
            <a:off x="734912" y="5125666"/>
            <a:ext cx="3797122" cy="89665"/>
          </a:xfrm>
          <a:custGeom>
            <a:rect b="b" l="l" r="r" t="t"/>
            <a:pathLst>
              <a:path extrusionOk="0" h="5495" w="245411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723728" y="5119368"/>
            <a:ext cx="3819495" cy="31868"/>
          </a:xfrm>
          <a:custGeom>
            <a:rect b="b" l="l" r="r" t="t"/>
            <a:pathLst>
              <a:path extrusionOk="0" h="1953" w="246857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735309" y="24651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735309" y="24651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35309" y="24651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17389" y="5052068"/>
            <a:ext cx="4428441" cy="99157"/>
          </a:xfrm>
          <a:custGeom>
            <a:rect b="b" l="l" r="r" t="t"/>
            <a:pathLst>
              <a:path extrusionOk="0" h="5495" w="245411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0"/>
          <p:cNvSpPr/>
          <p:nvPr/>
        </p:nvSpPr>
        <p:spPr>
          <a:xfrm>
            <a:off x="-6" y="4482423"/>
            <a:ext cx="4462907" cy="597506"/>
          </a:xfrm>
          <a:custGeom>
            <a:rect b="b" l="l" r="r" t="t"/>
            <a:pathLst>
              <a:path extrusionOk="0" h="33112" w="247321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0"/>
          <p:cNvSpPr/>
          <p:nvPr/>
        </p:nvSpPr>
        <p:spPr>
          <a:xfrm>
            <a:off x="1420189" y="4828130"/>
            <a:ext cx="1622841" cy="211776"/>
          </a:xfrm>
          <a:custGeom>
            <a:rect b="b" l="l" r="r" t="t"/>
            <a:pathLst>
              <a:path extrusionOk="0" h="11736" w="89933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872289" y="4504601"/>
            <a:ext cx="206128" cy="54803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1055788" y="4504601"/>
            <a:ext cx="198315" cy="54803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1238855" y="4504601"/>
            <a:ext cx="191349" cy="54803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1422355" y="4505034"/>
            <a:ext cx="183536" cy="54803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1605421" y="4505034"/>
            <a:ext cx="176570" cy="54803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1789372" y="4505034"/>
            <a:ext cx="169172" cy="54803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1972871" y="4505034"/>
            <a:ext cx="161773" cy="55254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2155938" y="4505467"/>
            <a:ext cx="156992" cy="54821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2335522" y="4505467"/>
            <a:ext cx="160474" cy="54821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2511641" y="4505467"/>
            <a:ext cx="167873" cy="55254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2696007" y="4505900"/>
            <a:ext cx="175704" cy="54821"/>
          </a:xfrm>
          <a:custGeom>
            <a:rect b="b" l="l" r="r" t="t"/>
            <a:pathLst>
              <a:path extrusionOk="0" h="3038" w="9737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2871693" y="4505900"/>
            <a:ext cx="183085" cy="54821"/>
          </a:xfrm>
          <a:custGeom>
            <a:rect b="b" l="l" r="r" t="t"/>
            <a:pathLst>
              <a:path extrusionOk="0" h="3038" w="10146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3047794" y="4505900"/>
            <a:ext cx="190483" cy="55254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3223480" y="4506351"/>
            <a:ext cx="197863" cy="54803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3399581" y="4506351"/>
            <a:ext cx="205262" cy="54803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803573" y="4567217"/>
            <a:ext cx="290940" cy="54803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1074483" y="4567217"/>
            <a:ext cx="203530" cy="54803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025" y="2524300"/>
            <a:ext cx="2823002" cy="18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0"/>
          <p:cNvSpPr/>
          <p:nvPr/>
        </p:nvSpPr>
        <p:spPr>
          <a:xfrm>
            <a:off x="1266680" y="4567217"/>
            <a:ext cx="196131" cy="55254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1459329" y="4567650"/>
            <a:ext cx="188733" cy="54821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1652392" y="4567650"/>
            <a:ext cx="181352" cy="54821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1845023" y="4567650"/>
            <a:ext cx="173954" cy="55254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2037220" y="4568083"/>
            <a:ext cx="166573" cy="54821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2229868" y="4568083"/>
            <a:ext cx="164823" cy="54821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2415533" y="4568083"/>
            <a:ext cx="171355" cy="55254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2609481" y="4568516"/>
            <a:ext cx="179169" cy="54821"/>
          </a:xfrm>
          <a:custGeom>
            <a:rect b="b" l="l" r="r" t="t"/>
            <a:pathLst>
              <a:path extrusionOk="0" h="3038" w="9929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2794731" y="4568516"/>
            <a:ext cx="186116" cy="54821"/>
          </a:xfrm>
          <a:custGeom>
            <a:rect b="b" l="l" r="r" t="t"/>
            <a:pathLst>
              <a:path extrusionOk="0" h="3038" w="10314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2979530" y="4568516"/>
            <a:ext cx="193966" cy="55254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3164780" y="4568967"/>
            <a:ext cx="200913" cy="54803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3349579" y="4568967"/>
            <a:ext cx="322681" cy="55236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595298" y="4757249"/>
            <a:ext cx="326145" cy="54803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904896" y="4757249"/>
            <a:ext cx="227439" cy="54803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1125370" y="4757249"/>
            <a:ext cx="219608" cy="55236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1345393" y="4757682"/>
            <a:ext cx="212227" cy="54803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1570215" y="4757682"/>
            <a:ext cx="1193208" cy="55669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2777336" y="4758548"/>
            <a:ext cx="206561" cy="55254"/>
          </a:xfrm>
          <a:custGeom>
            <a:rect b="b" l="l" r="r" t="t"/>
            <a:pathLst>
              <a:path extrusionOk="0" h="3062" w="11447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2989960" y="4758981"/>
            <a:ext cx="213960" cy="54821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0"/>
          <p:cNvSpPr/>
          <p:nvPr/>
        </p:nvSpPr>
        <p:spPr>
          <a:xfrm>
            <a:off x="3202602" y="4758981"/>
            <a:ext cx="221791" cy="55254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3415677" y="4759414"/>
            <a:ext cx="228738" cy="54821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3629186" y="4759414"/>
            <a:ext cx="236137" cy="54821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734876" y="4629833"/>
            <a:ext cx="411805" cy="54821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1135367" y="4629833"/>
            <a:ext cx="206994" cy="55254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1337128" y="4630266"/>
            <a:ext cx="199614" cy="54821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/>
          <p:nvPr/>
        </p:nvSpPr>
        <p:spPr>
          <a:xfrm>
            <a:off x="1539773" y="4630266"/>
            <a:ext cx="191782" cy="54821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0"/>
          <p:cNvSpPr/>
          <p:nvPr/>
        </p:nvSpPr>
        <p:spPr>
          <a:xfrm>
            <a:off x="1741101" y="4630266"/>
            <a:ext cx="184817" cy="55254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0"/>
          <p:cNvSpPr/>
          <p:nvPr/>
        </p:nvSpPr>
        <p:spPr>
          <a:xfrm>
            <a:off x="1942863" y="4630699"/>
            <a:ext cx="177436" cy="54821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"/>
          <p:cNvSpPr/>
          <p:nvPr/>
        </p:nvSpPr>
        <p:spPr>
          <a:xfrm>
            <a:off x="2144191" y="4630699"/>
            <a:ext cx="172655" cy="54821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0"/>
          <p:cNvSpPr/>
          <p:nvPr/>
        </p:nvSpPr>
        <p:spPr>
          <a:xfrm>
            <a:off x="2342487" y="4630699"/>
            <a:ext cx="176137" cy="55254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"/>
          <p:cNvSpPr/>
          <p:nvPr/>
        </p:nvSpPr>
        <p:spPr>
          <a:xfrm>
            <a:off x="2536435" y="4631150"/>
            <a:ext cx="183518" cy="54803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0"/>
          <p:cNvSpPr/>
          <p:nvPr/>
        </p:nvSpPr>
        <p:spPr>
          <a:xfrm>
            <a:off x="2730798" y="4631150"/>
            <a:ext cx="190916" cy="54803"/>
          </a:xfrm>
          <a:custGeom>
            <a:rect b="b" l="l" r="r" t="t"/>
            <a:pathLst>
              <a:path extrusionOk="0" h="3037" w="1058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"/>
          <p:cNvSpPr/>
          <p:nvPr/>
        </p:nvSpPr>
        <p:spPr>
          <a:xfrm>
            <a:off x="2924853" y="4631529"/>
            <a:ext cx="198188" cy="54857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"/>
          <p:cNvSpPr/>
          <p:nvPr/>
        </p:nvSpPr>
        <p:spPr>
          <a:xfrm>
            <a:off x="3119108" y="4631583"/>
            <a:ext cx="205713" cy="54803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0"/>
          <p:cNvSpPr/>
          <p:nvPr/>
        </p:nvSpPr>
        <p:spPr>
          <a:xfrm>
            <a:off x="3313489" y="4631583"/>
            <a:ext cx="212660" cy="55236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0"/>
          <p:cNvSpPr/>
          <p:nvPr/>
        </p:nvSpPr>
        <p:spPr>
          <a:xfrm>
            <a:off x="3508302" y="4632017"/>
            <a:ext cx="220474" cy="54803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0"/>
          <p:cNvSpPr/>
          <p:nvPr/>
        </p:nvSpPr>
        <p:spPr>
          <a:xfrm>
            <a:off x="664862" y="4693767"/>
            <a:ext cx="547052" cy="54803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1204497" y="4693767"/>
            <a:ext cx="210495" cy="55236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0"/>
          <p:cNvSpPr/>
          <p:nvPr/>
        </p:nvSpPr>
        <p:spPr>
          <a:xfrm>
            <a:off x="1416273" y="4694200"/>
            <a:ext cx="203096" cy="54803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1627165" y="4694200"/>
            <a:ext cx="195698" cy="54803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"/>
          <p:cNvSpPr/>
          <p:nvPr/>
        </p:nvSpPr>
        <p:spPr>
          <a:xfrm>
            <a:off x="1838075" y="4694633"/>
            <a:ext cx="188300" cy="54803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"/>
          <p:cNvSpPr/>
          <p:nvPr/>
        </p:nvSpPr>
        <p:spPr>
          <a:xfrm>
            <a:off x="2048967" y="4694633"/>
            <a:ext cx="180919" cy="54803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/>
          <p:nvPr/>
        </p:nvSpPr>
        <p:spPr>
          <a:xfrm>
            <a:off x="2259426" y="4694633"/>
            <a:ext cx="180919" cy="55236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0"/>
          <p:cNvSpPr/>
          <p:nvPr/>
        </p:nvSpPr>
        <p:spPr>
          <a:xfrm>
            <a:off x="2462938" y="4695066"/>
            <a:ext cx="188300" cy="54803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2666449" y="4695066"/>
            <a:ext cx="195698" cy="54803"/>
          </a:xfrm>
          <a:custGeom>
            <a:rect b="b" l="l" r="r" t="t"/>
            <a:pathLst>
              <a:path extrusionOk="0" h="3037" w="10845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0"/>
          <p:cNvSpPr/>
          <p:nvPr/>
        </p:nvSpPr>
        <p:spPr>
          <a:xfrm>
            <a:off x="2869943" y="4695066"/>
            <a:ext cx="203096" cy="55236"/>
          </a:xfrm>
          <a:custGeom>
            <a:rect b="b" l="l" r="r" t="t"/>
            <a:pathLst>
              <a:path extrusionOk="0" h="3061" w="11255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3073454" y="4695499"/>
            <a:ext cx="210477" cy="54803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0"/>
          <p:cNvSpPr/>
          <p:nvPr/>
        </p:nvSpPr>
        <p:spPr>
          <a:xfrm>
            <a:off x="3276966" y="4695499"/>
            <a:ext cx="217875" cy="54803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3481343" y="4695499"/>
            <a:ext cx="315715" cy="55236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4342" y="5045103"/>
            <a:ext cx="4454535" cy="35242"/>
          </a:xfrm>
          <a:custGeom>
            <a:rect b="b" l="l" r="r" t="t"/>
            <a:pathLst>
              <a:path extrusionOk="0" h="1953" w="246857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761838" y="2469625"/>
            <a:ext cx="2937383" cy="2027143"/>
          </a:xfrm>
          <a:custGeom>
            <a:rect b="b" l="l" r="r" t="t"/>
            <a:pathLst>
              <a:path extrusionOk="0" h="105115" w="162781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25"/>
            <a:ext cx="22965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credits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Deploy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289925" y="1703875"/>
            <a:ext cx="4222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deployment includes all of the steps, processes, and activities that are required to make a software system or update available to its intended users.Developers deploy software updates, patches and new applications with a combination of manual and automated processes. Some of the most common activities of software deployment include software release, installation, testing, deployment, and performance monitoring.</a:t>
            </a:r>
            <a:endParaRPr/>
          </a:p>
        </p:txBody>
      </p:sp>
      <p:sp>
        <p:nvSpPr>
          <p:cNvPr id="356" name="Google Shape;356;p28"/>
          <p:cNvSpPr txBox="1"/>
          <p:nvPr>
            <p:ph type="title"/>
          </p:nvPr>
        </p:nvSpPr>
        <p:spPr>
          <a:xfrm>
            <a:off x="4142749" y="618400"/>
            <a:ext cx="4384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idx="7" type="title"/>
          </p:nvPr>
        </p:nvSpPr>
        <p:spPr>
          <a:xfrm>
            <a:off x="1941675" y="55138"/>
            <a:ext cx="5527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Activities</a:t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8045446" y="1879864"/>
            <a:ext cx="396903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991129" y="3239012"/>
            <a:ext cx="212547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 flipH="1">
            <a:off x="961018" y="2165815"/>
            <a:ext cx="315219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902225" y="3239664"/>
            <a:ext cx="396949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 flipH="1">
            <a:off x="7880520" y="2165853"/>
            <a:ext cx="212535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flipH="1">
            <a:off x="527892" y="2452671"/>
            <a:ext cx="458847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 flipH="1" rot="-5400000">
            <a:off x="1209405" y="1876077"/>
            <a:ext cx="745200" cy="7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 txBox="1"/>
          <p:nvPr>
            <p:ph type="ctrTitle"/>
          </p:nvPr>
        </p:nvSpPr>
        <p:spPr>
          <a:xfrm flipH="1">
            <a:off x="2071458" y="1879827"/>
            <a:ext cx="21057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</a:t>
            </a:r>
            <a:endParaRPr/>
          </a:p>
        </p:txBody>
      </p:sp>
      <p:sp>
        <p:nvSpPr>
          <p:cNvPr id="370" name="Google Shape;370;p29"/>
          <p:cNvSpPr txBox="1"/>
          <p:nvPr>
            <p:ph idx="2" type="ctrTitle"/>
          </p:nvPr>
        </p:nvSpPr>
        <p:spPr>
          <a:xfrm flipH="1">
            <a:off x="4915557" y="1879864"/>
            <a:ext cx="22602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Deactivation</a:t>
            </a:r>
            <a:r>
              <a:rPr lang="en"/>
              <a:t>        </a:t>
            </a:r>
            <a:endParaRPr/>
          </a:p>
        </p:txBody>
      </p:sp>
      <p:sp>
        <p:nvSpPr>
          <p:cNvPr id="371" name="Google Shape;371;p29"/>
          <p:cNvSpPr txBox="1"/>
          <p:nvPr>
            <p:ph idx="1" type="subTitle"/>
          </p:nvPr>
        </p:nvSpPr>
        <p:spPr>
          <a:xfrm flipH="1">
            <a:off x="5070032" y="2296838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hutting down any already-executing components of a system</a:t>
            </a:r>
            <a:endParaRPr/>
          </a:p>
        </p:txBody>
      </p:sp>
      <p:sp>
        <p:nvSpPr>
          <p:cNvPr id="372" name="Google Shape;372;p29"/>
          <p:cNvSpPr txBox="1"/>
          <p:nvPr>
            <p:ph idx="3" type="ctrTitle"/>
          </p:nvPr>
        </p:nvSpPr>
        <p:spPr>
          <a:xfrm flipH="1">
            <a:off x="2071368" y="2953638"/>
            <a:ext cx="26208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Uninstallation</a:t>
            </a:r>
            <a:endParaRPr/>
          </a:p>
        </p:txBody>
      </p:sp>
      <p:sp>
        <p:nvSpPr>
          <p:cNvPr id="373" name="Google Shape;373;p29"/>
          <p:cNvSpPr txBox="1"/>
          <p:nvPr>
            <p:ph idx="4" type="subTitle"/>
          </p:nvPr>
        </p:nvSpPr>
        <p:spPr>
          <a:xfrm flipH="1">
            <a:off x="2053944" y="3297183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emoval of a system that is no longer required</a:t>
            </a:r>
            <a:endParaRPr/>
          </a:p>
        </p:txBody>
      </p:sp>
      <p:sp>
        <p:nvSpPr>
          <p:cNvPr id="374" name="Google Shape;374;p29"/>
          <p:cNvSpPr txBox="1"/>
          <p:nvPr>
            <p:ph idx="5" type="ctrTitle"/>
          </p:nvPr>
        </p:nvSpPr>
        <p:spPr>
          <a:xfrm flipH="1">
            <a:off x="5093510" y="2953679"/>
            <a:ext cx="21057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75" name="Google Shape;375;p29"/>
          <p:cNvSpPr txBox="1"/>
          <p:nvPr>
            <p:ph idx="6" type="subTitle"/>
          </p:nvPr>
        </p:nvSpPr>
        <p:spPr>
          <a:xfrm flipH="1">
            <a:off x="4635875" y="3237113"/>
            <a:ext cx="2537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eplaces an earlier version of all or part of a software system with a newer release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7185318" y="1879864"/>
            <a:ext cx="752700" cy="74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 flipH="1" rot="10800000">
            <a:off x="1191228" y="2952988"/>
            <a:ext cx="752700" cy="74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8094790" y="2952856"/>
            <a:ext cx="458882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8401984" y="3239663"/>
            <a:ext cx="367501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109144" y="3526519"/>
            <a:ext cx="292862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 rot="5400000">
            <a:off x="7207795" y="2949925"/>
            <a:ext cx="745200" cy="7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 flipH="1">
            <a:off x="544356" y="2953024"/>
            <a:ext cx="475750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 flipH="1">
            <a:off x="335853" y="3239012"/>
            <a:ext cx="554893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 flipH="1">
            <a:off x="689176" y="3525867"/>
            <a:ext cx="315213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 flipH="1">
            <a:off x="408511" y="1879827"/>
            <a:ext cx="684160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 flipH="1">
            <a:off x="670257" y="2166225"/>
            <a:ext cx="173881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flipH="1">
            <a:off x="8208238" y="2165853"/>
            <a:ext cx="554896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 flipH="1">
            <a:off x="8071624" y="2452708"/>
            <a:ext cx="458847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 txBox="1"/>
          <p:nvPr>
            <p:ph idx="8" type="subTitle"/>
          </p:nvPr>
        </p:nvSpPr>
        <p:spPr>
          <a:xfrm flipH="1">
            <a:off x="2071458" y="2296871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Starting up the</a:t>
            </a:r>
            <a:r>
              <a:rPr lang="en" sz="1300">
                <a:uFill>
                  <a:noFill/>
                </a:uFill>
                <a:hlinkClick r:id="rId3"/>
              </a:rPr>
              <a:t> executable</a:t>
            </a:r>
            <a:r>
              <a:rPr lang="en" sz="1300"/>
              <a:t> component of software for the first 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1343138" y="3103597"/>
            <a:ext cx="448814" cy="443977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>
            <a:off x="7358467" y="3106707"/>
            <a:ext cx="443943" cy="439120"/>
            <a:chOff x="858739" y="828453"/>
            <a:chExt cx="456169" cy="455755"/>
          </a:xfrm>
        </p:grpSpPr>
        <p:sp>
          <p:nvSpPr>
            <p:cNvPr id="392" name="Google Shape;392;p29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9"/>
          <p:cNvSpPr/>
          <p:nvPr/>
        </p:nvSpPr>
        <p:spPr>
          <a:xfrm>
            <a:off x="1385491" y="2030576"/>
            <a:ext cx="392966" cy="443627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 rot="5400000">
            <a:off x="1209362" y="4173208"/>
            <a:ext cx="745200" cy="7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9"/>
          <p:cNvGrpSpPr/>
          <p:nvPr/>
        </p:nvGrpSpPr>
        <p:grpSpPr>
          <a:xfrm>
            <a:off x="1371911" y="4329765"/>
            <a:ext cx="420193" cy="440456"/>
            <a:chOff x="-1611775" y="1332800"/>
            <a:chExt cx="469175" cy="492075"/>
          </a:xfrm>
        </p:grpSpPr>
        <p:sp>
          <p:nvSpPr>
            <p:cNvPr id="400" name="Google Shape;400;p29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4" name="Google Shape;404;p29"/>
          <p:cNvGrpSpPr/>
          <p:nvPr/>
        </p:nvGrpSpPr>
        <p:grpSpPr>
          <a:xfrm>
            <a:off x="7297558" y="1990452"/>
            <a:ext cx="511392" cy="488149"/>
            <a:chOff x="-2128678" y="-581024"/>
            <a:chExt cx="858761" cy="774103"/>
          </a:xfrm>
        </p:grpSpPr>
        <p:sp>
          <p:nvSpPr>
            <p:cNvPr id="405" name="Google Shape;405;p29"/>
            <p:cNvSpPr/>
            <p:nvPr/>
          </p:nvSpPr>
          <p:spPr>
            <a:xfrm>
              <a:off x="-2128678" y="-581024"/>
              <a:ext cx="555721" cy="774103"/>
            </a:xfrm>
            <a:custGeom>
              <a:rect b="b" l="l" r="r" t="t"/>
              <a:pathLst>
                <a:path extrusionOk="0" h="19574" w="14052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-1572978" y="-171927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-1515316" y="-285987"/>
              <a:ext cx="114134" cy="114095"/>
            </a:xfrm>
            <a:custGeom>
              <a:rect b="b" l="l" r="r" t="t"/>
              <a:pathLst>
                <a:path extrusionOk="0" h="2885" w="2886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-1516542" y="-343649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-1630640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-1458287" y="-171294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-1342962" y="-127118"/>
              <a:ext cx="57700" cy="58293"/>
            </a:xfrm>
            <a:custGeom>
              <a:rect b="b" l="l" r="r" t="t"/>
              <a:pathLst>
                <a:path extrusionOk="0" h="1474" w="1459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-1400625" y="-229550"/>
              <a:ext cx="57700" cy="57660"/>
            </a:xfrm>
            <a:custGeom>
              <a:rect b="b" l="l" r="r" t="t"/>
              <a:pathLst>
                <a:path extrusionOk="0" h="1458" w="1459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-1327617" y="-302558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-1384054" y="-409301"/>
              <a:ext cx="57700" cy="57700"/>
            </a:xfrm>
            <a:custGeom>
              <a:rect b="b" l="l" r="r" t="t"/>
              <a:pathLst>
                <a:path extrusionOk="0" h="1459" w="1459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9"/>
          <p:cNvSpPr/>
          <p:nvPr/>
        </p:nvSpPr>
        <p:spPr>
          <a:xfrm>
            <a:off x="1191216" y="770198"/>
            <a:ext cx="752700" cy="74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1291637" y="898692"/>
            <a:ext cx="554986" cy="488168"/>
          </a:xfrm>
          <a:custGeom>
            <a:rect b="b" l="l" r="r" t="t"/>
            <a:pathLst>
              <a:path extrusionOk="0" h="18411" w="24041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 rot="5400000">
            <a:off x="7180534" y="766438"/>
            <a:ext cx="745200" cy="7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9"/>
          <p:cNvGrpSpPr/>
          <p:nvPr/>
        </p:nvGrpSpPr>
        <p:grpSpPr>
          <a:xfrm>
            <a:off x="7328564" y="866889"/>
            <a:ext cx="449387" cy="551806"/>
            <a:chOff x="4596900" y="1477539"/>
            <a:chExt cx="461762" cy="572710"/>
          </a:xfrm>
        </p:grpSpPr>
        <p:sp>
          <p:nvSpPr>
            <p:cNvPr id="419" name="Google Shape;419;p29"/>
            <p:cNvSpPr/>
            <p:nvPr/>
          </p:nvSpPr>
          <p:spPr>
            <a:xfrm>
              <a:off x="4596900" y="1477539"/>
              <a:ext cx="441580" cy="313735"/>
            </a:xfrm>
            <a:custGeom>
              <a:rect b="b" l="l" r="r" t="t"/>
              <a:pathLst>
                <a:path extrusionOk="0" h="7978" w="11229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718697" y="1899438"/>
              <a:ext cx="339965" cy="150811"/>
            </a:xfrm>
            <a:custGeom>
              <a:rect b="b" l="l" r="r" t="t"/>
              <a:pathLst>
                <a:path extrusionOk="0" h="3835" w="8645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803915" y="1791254"/>
              <a:ext cx="169530" cy="190608"/>
            </a:xfrm>
            <a:custGeom>
              <a:rect b="b" l="l" r="r" t="t"/>
              <a:pathLst>
                <a:path extrusionOk="0" h="4847" w="4311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9"/>
          <p:cNvSpPr/>
          <p:nvPr/>
        </p:nvSpPr>
        <p:spPr>
          <a:xfrm flipH="1" rot="10800000">
            <a:off x="7185318" y="4176960"/>
            <a:ext cx="752700" cy="74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9"/>
          <p:cNvGrpSpPr/>
          <p:nvPr/>
        </p:nvGrpSpPr>
        <p:grpSpPr>
          <a:xfrm>
            <a:off x="7305442" y="4267847"/>
            <a:ext cx="512642" cy="563498"/>
            <a:chOff x="5415892" y="1465405"/>
            <a:chExt cx="526759" cy="584845"/>
          </a:xfrm>
        </p:grpSpPr>
        <p:sp>
          <p:nvSpPr>
            <p:cNvPr id="424" name="Google Shape;424;p29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9"/>
          <p:cNvSpPr/>
          <p:nvPr/>
        </p:nvSpPr>
        <p:spPr>
          <a:xfrm flipH="1">
            <a:off x="890438" y="4462947"/>
            <a:ext cx="315219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 flipH="1">
            <a:off x="457312" y="4749802"/>
            <a:ext cx="458847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 flipH="1">
            <a:off x="337931" y="4176958"/>
            <a:ext cx="684160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 flipH="1">
            <a:off x="599677" y="4463356"/>
            <a:ext cx="173881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7929487" y="1056272"/>
            <a:ext cx="396949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8150711" y="844388"/>
            <a:ext cx="458882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8429245" y="1056271"/>
            <a:ext cx="367501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8136406" y="1343128"/>
            <a:ext cx="292862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 flipH="1">
            <a:off x="8102913" y="4177405"/>
            <a:ext cx="396903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 flipH="1">
            <a:off x="7937987" y="4463394"/>
            <a:ext cx="212535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 flipH="1">
            <a:off x="8265704" y="4463394"/>
            <a:ext cx="554896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 flipH="1">
            <a:off x="8129090" y="4750249"/>
            <a:ext cx="458847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 flipH="1">
            <a:off x="978672" y="1056186"/>
            <a:ext cx="212547" cy="17319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 flipH="1">
            <a:off x="531899" y="770198"/>
            <a:ext cx="475750" cy="17314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 flipH="1">
            <a:off x="323396" y="1056186"/>
            <a:ext cx="554893" cy="17319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 flipH="1">
            <a:off x="676719" y="1343042"/>
            <a:ext cx="315213" cy="172323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 txBox="1"/>
          <p:nvPr>
            <p:ph type="ctrTitle"/>
          </p:nvPr>
        </p:nvSpPr>
        <p:spPr>
          <a:xfrm flipH="1">
            <a:off x="2053952" y="770198"/>
            <a:ext cx="21057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endParaRPr/>
          </a:p>
        </p:txBody>
      </p:sp>
      <p:sp>
        <p:nvSpPr>
          <p:cNvPr id="445" name="Google Shape;445;p29"/>
          <p:cNvSpPr txBox="1"/>
          <p:nvPr>
            <p:ph idx="8" type="subTitle"/>
          </p:nvPr>
        </p:nvSpPr>
        <p:spPr>
          <a:xfrm flipH="1">
            <a:off x="2053952" y="1187243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Making a version of software available to the public.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 txBox="1"/>
          <p:nvPr>
            <p:ph type="ctrTitle"/>
          </p:nvPr>
        </p:nvSpPr>
        <p:spPr>
          <a:xfrm flipH="1">
            <a:off x="2071470" y="4177368"/>
            <a:ext cx="21057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Update</a:t>
            </a:r>
            <a:endParaRPr/>
          </a:p>
        </p:txBody>
      </p:sp>
      <p:sp>
        <p:nvSpPr>
          <p:cNvPr id="447" name="Google Shape;447;p29"/>
          <p:cNvSpPr txBox="1"/>
          <p:nvPr>
            <p:ph idx="8" type="subTitle"/>
          </p:nvPr>
        </p:nvSpPr>
        <p:spPr>
          <a:xfrm flipH="1">
            <a:off x="2071470" y="4591835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Mechanisms for installing updates</a:t>
            </a:r>
            <a:endParaRPr/>
          </a:p>
        </p:txBody>
      </p:sp>
      <p:sp>
        <p:nvSpPr>
          <p:cNvPr id="448" name="Google Shape;448;p29"/>
          <p:cNvSpPr txBox="1"/>
          <p:nvPr>
            <p:ph idx="2" type="ctrTitle"/>
          </p:nvPr>
        </p:nvSpPr>
        <p:spPr>
          <a:xfrm flipH="1">
            <a:off x="4916628" y="770236"/>
            <a:ext cx="22602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       </a:t>
            </a:r>
            <a:endParaRPr/>
          </a:p>
        </p:txBody>
      </p:sp>
      <p:sp>
        <p:nvSpPr>
          <p:cNvPr id="449" name="Google Shape;449;p29"/>
          <p:cNvSpPr txBox="1"/>
          <p:nvPr>
            <p:ph idx="1" type="subTitle"/>
          </p:nvPr>
        </p:nvSpPr>
        <p:spPr>
          <a:xfrm flipH="1">
            <a:off x="5071352" y="1179035"/>
            <a:ext cx="2105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Establishing some form of</a:t>
            </a:r>
            <a:r>
              <a:rPr lang="en" sz="1300">
                <a:uFill>
                  <a:noFill/>
                </a:uFill>
                <a:hlinkClick r:id="rId4"/>
              </a:rPr>
              <a:t> command</a:t>
            </a:r>
            <a:r>
              <a:rPr lang="en" sz="1300"/>
              <a:t>, shortcut, script or</a:t>
            </a:r>
            <a:r>
              <a:rPr lang="en" sz="1300">
                <a:uFill>
                  <a:noFill/>
                </a:uFill>
                <a:hlinkClick r:id="rId5"/>
              </a:rPr>
              <a:t> service</a:t>
            </a:r>
            <a:r>
              <a:rPr lang="en" sz="1300"/>
              <a:t> for executing the software</a:t>
            </a:r>
            <a:endParaRPr sz="1300"/>
          </a:p>
        </p:txBody>
      </p:sp>
      <p:sp>
        <p:nvSpPr>
          <p:cNvPr id="450" name="Google Shape;450;p29"/>
          <p:cNvSpPr txBox="1"/>
          <p:nvPr>
            <p:ph idx="5" type="ctrTitle"/>
          </p:nvPr>
        </p:nvSpPr>
        <p:spPr>
          <a:xfrm flipH="1">
            <a:off x="5079618" y="4177409"/>
            <a:ext cx="2105700" cy="343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Tracking</a:t>
            </a:r>
            <a:endParaRPr/>
          </a:p>
        </p:txBody>
      </p:sp>
      <p:sp>
        <p:nvSpPr>
          <p:cNvPr id="451" name="Google Shape;451;p29"/>
          <p:cNvSpPr txBox="1"/>
          <p:nvPr>
            <p:ph idx="6" type="subTitle"/>
          </p:nvPr>
        </p:nvSpPr>
        <p:spPr>
          <a:xfrm flipH="1">
            <a:off x="4692300" y="4591875"/>
            <a:ext cx="24930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elp the user find and install updates to software 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Top 5 Methods to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deploy your Flask App!</a:t>
            </a:r>
            <a:endParaRPr sz="3400"/>
          </a:p>
        </p:txBody>
      </p:sp>
      <p:sp>
        <p:nvSpPr>
          <p:cNvPr id="457" name="Google Shape;457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/>
          <p:nvPr/>
        </p:nvSpPr>
        <p:spPr>
          <a:xfrm>
            <a:off x="0" y="211599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"/>
          <p:cNvSpPr txBox="1"/>
          <p:nvPr>
            <p:ph type="title"/>
          </p:nvPr>
        </p:nvSpPr>
        <p:spPr>
          <a:xfrm>
            <a:off x="1278000" y="3285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TYPES OF DEPLOYMENT</a:t>
            </a:r>
            <a:endParaRPr/>
          </a:p>
        </p:txBody>
      </p:sp>
      <p:sp>
        <p:nvSpPr>
          <p:cNvPr id="464" name="Google Shape;464;p31"/>
          <p:cNvSpPr txBox="1"/>
          <p:nvPr>
            <p:ph idx="4294967295" type="subTitle"/>
          </p:nvPr>
        </p:nvSpPr>
        <p:spPr>
          <a:xfrm flipH="1">
            <a:off x="1053600" y="2918700"/>
            <a:ext cx="2338800" cy="44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Based on Flask Applications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 txBox="1"/>
          <p:nvPr>
            <p:ph idx="4294967295" type="ctrTitle"/>
          </p:nvPr>
        </p:nvSpPr>
        <p:spPr>
          <a:xfrm flipH="1">
            <a:off x="5340600" y="1309600"/>
            <a:ext cx="2697600" cy="273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ngrok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66" name="Google Shape;466;p31"/>
          <p:cNvSpPr txBox="1"/>
          <p:nvPr>
            <p:ph idx="4294967295" type="subTitle"/>
          </p:nvPr>
        </p:nvSpPr>
        <p:spPr>
          <a:xfrm flipH="1">
            <a:off x="5339400" y="1595975"/>
            <a:ext cx="2698800" cy="27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Get it running on the go!</a:t>
            </a:r>
            <a:endParaRPr sz="1400"/>
          </a:p>
        </p:txBody>
      </p:sp>
      <p:sp>
        <p:nvSpPr>
          <p:cNvPr id="467" name="Google Shape;467;p31"/>
          <p:cNvSpPr txBox="1"/>
          <p:nvPr>
            <p:ph idx="4294967295" type="ctrTitle"/>
          </p:nvPr>
        </p:nvSpPr>
        <p:spPr>
          <a:xfrm flipH="1">
            <a:off x="5340675" y="2052701"/>
            <a:ext cx="26976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Heroku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68" name="Google Shape;468;p31"/>
          <p:cNvSpPr txBox="1"/>
          <p:nvPr>
            <p:ph idx="4294967295" type="subTitle"/>
          </p:nvPr>
        </p:nvSpPr>
        <p:spPr>
          <a:xfrm flipH="1">
            <a:off x="5340075" y="2342450"/>
            <a:ext cx="26988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Easiest way out.</a:t>
            </a:r>
            <a:endParaRPr/>
          </a:p>
        </p:txBody>
      </p:sp>
      <p:sp>
        <p:nvSpPr>
          <p:cNvPr id="469" name="Google Shape;469;p31"/>
          <p:cNvSpPr txBox="1"/>
          <p:nvPr>
            <p:ph idx="4294967295" type="ctrTitle"/>
          </p:nvPr>
        </p:nvSpPr>
        <p:spPr>
          <a:xfrm flipH="1">
            <a:off x="5340076" y="2713725"/>
            <a:ext cx="26988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“Serverless”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70" name="Google Shape;470;p31"/>
          <p:cNvSpPr txBox="1"/>
          <p:nvPr>
            <p:ph idx="4294967295" type="subTitle"/>
          </p:nvPr>
        </p:nvSpPr>
        <p:spPr>
          <a:xfrm flipH="1">
            <a:off x="5339400" y="3002688"/>
            <a:ext cx="26988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Pay for what you use!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1" name="Google Shape;471;p31"/>
          <p:cNvSpPr txBox="1"/>
          <p:nvPr>
            <p:ph idx="4294967295" type="ctrTitle"/>
          </p:nvPr>
        </p:nvSpPr>
        <p:spPr>
          <a:xfrm flipH="1">
            <a:off x="5339400" y="3472275"/>
            <a:ext cx="35043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Virtual Machines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72" name="Google Shape;472;p31"/>
          <p:cNvSpPr txBox="1"/>
          <p:nvPr>
            <p:ph idx="4294967295" type="subTitle"/>
          </p:nvPr>
        </p:nvSpPr>
        <p:spPr>
          <a:xfrm flipH="1">
            <a:off x="5340675" y="3780829"/>
            <a:ext cx="2697600" cy="188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Bigger your wallet better your cloud storage.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3" name="Google Shape;473;p31"/>
          <p:cNvSpPr/>
          <p:nvPr/>
        </p:nvSpPr>
        <p:spPr>
          <a:xfrm>
            <a:off x="0" y="2603550"/>
            <a:ext cx="854857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 txBox="1"/>
          <p:nvPr>
            <p:ph idx="4294967295" type="ctrTitle"/>
          </p:nvPr>
        </p:nvSpPr>
        <p:spPr>
          <a:xfrm flipH="1">
            <a:off x="704625" y="2499475"/>
            <a:ext cx="2698800" cy="396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Deployment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5" name="Google Shape;475;p31"/>
          <p:cNvSpPr/>
          <p:nvPr/>
        </p:nvSpPr>
        <p:spPr>
          <a:xfrm flipH="1">
            <a:off x="1165475" y="380825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 flipH="1">
            <a:off x="5547" y="380824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 flipH="1">
            <a:off x="1198787" y="402994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 flipH="1">
            <a:off x="1198748" y="402994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 flipH="1">
            <a:off x="5528" y="402994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 flipH="1">
            <a:off x="933694" y="402994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flipH="1">
            <a:off x="720898" y="402994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flipH="1">
            <a:off x="5514" y="4251647"/>
            <a:ext cx="133872" cy="133888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 flipH="1">
            <a:off x="246973" y="4251647"/>
            <a:ext cx="1367312" cy="133888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31"/>
          <p:cNvCxnSpPr/>
          <p:nvPr/>
        </p:nvCxnSpPr>
        <p:spPr>
          <a:xfrm flipH="1" rot="10800000">
            <a:off x="3337324" y="1421500"/>
            <a:ext cx="1879800" cy="148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5" name="Google Shape;485;p31"/>
          <p:cNvCxnSpPr/>
          <p:nvPr/>
        </p:nvCxnSpPr>
        <p:spPr>
          <a:xfrm flipH="1" rot="10800000">
            <a:off x="3351874" y="2208825"/>
            <a:ext cx="1850400" cy="68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6" name="Google Shape;486;p31"/>
          <p:cNvCxnSpPr/>
          <p:nvPr/>
        </p:nvCxnSpPr>
        <p:spPr>
          <a:xfrm>
            <a:off x="3316475" y="2889451"/>
            <a:ext cx="1893300" cy="791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7" name="Google Shape;487;p31"/>
          <p:cNvCxnSpPr/>
          <p:nvPr/>
        </p:nvCxnSpPr>
        <p:spPr>
          <a:xfrm>
            <a:off x="3351874" y="2848388"/>
            <a:ext cx="1835700" cy="1685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8" name="Google Shape;488;p31"/>
          <p:cNvCxnSpPr/>
          <p:nvPr/>
        </p:nvCxnSpPr>
        <p:spPr>
          <a:xfrm>
            <a:off x="3351874" y="2854650"/>
            <a:ext cx="1835700" cy="31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89" name="Google Shape;489;p31"/>
          <p:cNvSpPr txBox="1"/>
          <p:nvPr>
            <p:ph idx="4294967295" type="ctrTitle"/>
          </p:nvPr>
        </p:nvSpPr>
        <p:spPr>
          <a:xfrm flipH="1">
            <a:off x="5340675" y="4327901"/>
            <a:ext cx="2697600" cy="274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Docke</a:t>
            </a:r>
            <a:r>
              <a:rPr lang="en" sz="2200">
                <a:solidFill>
                  <a:schemeClr val="dk2"/>
                </a:solidFill>
              </a:rPr>
              <a:t>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90" name="Google Shape;490;p31"/>
          <p:cNvSpPr txBox="1"/>
          <p:nvPr>
            <p:ph idx="4294967295" type="subTitle"/>
          </p:nvPr>
        </p:nvSpPr>
        <p:spPr>
          <a:xfrm flipH="1">
            <a:off x="5339950" y="4602100"/>
            <a:ext cx="2783700" cy="274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Could there be something better than this?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ngrok</a:t>
            </a:r>
            <a:endParaRPr/>
          </a:p>
        </p:txBody>
      </p:sp>
      <p:sp>
        <p:nvSpPr>
          <p:cNvPr id="496" name="Google Shape;496;p32"/>
          <p:cNvSpPr txBox="1"/>
          <p:nvPr>
            <p:ph idx="1" type="subTitle"/>
          </p:nvPr>
        </p:nvSpPr>
        <p:spPr>
          <a:xfrm>
            <a:off x="1278050" y="2266250"/>
            <a:ext cx="24813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 and easy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Handy for Demos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on webhooks</a:t>
            </a:r>
            <a:endParaRPr sz="1800"/>
          </a:p>
        </p:txBody>
      </p:sp>
      <p:sp>
        <p:nvSpPr>
          <p:cNvPr id="497" name="Google Shape;497;p32"/>
          <p:cNvSpPr txBox="1"/>
          <p:nvPr>
            <p:ph idx="2" type="title"/>
          </p:nvPr>
        </p:nvSpPr>
        <p:spPr>
          <a:xfrm>
            <a:off x="1278050" y="13770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498" name="Google Shape;498;p32"/>
          <p:cNvSpPr txBox="1"/>
          <p:nvPr>
            <p:ph idx="3" type="subTitle"/>
          </p:nvPr>
        </p:nvSpPr>
        <p:spPr>
          <a:xfrm>
            <a:off x="5384750" y="2266250"/>
            <a:ext cx="2481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Stops when you close your laptop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Domains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Definitely doesn’t scale</a:t>
            </a:r>
            <a:endParaRPr sz="1800"/>
          </a:p>
        </p:txBody>
      </p:sp>
      <p:sp>
        <p:nvSpPr>
          <p:cNvPr id="499" name="Google Shape;499;p32"/>
          <p:cNvSpPr txBox="1"/>
          <p:nvPr>
            <p:ph idx="4" type="title"/>
          </p:nvPr>
        </p:nvSpPr>
        <p:spPr>
          <a:xfrm>
            <a:off x="5384750" y="13770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</a:t>
            </a:r>
            <a:endParaRPr/>
          </a:p>
        </p:txBody>
      </p:sp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1278050" y="2266250"/>
            <a:ext cx="24813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app 24/7 for free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 server Management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Add-ons available for the ecosystem</a:t>
            </a:r>
            <a:endParaRPr sz="1800"/>
          </a:p>
        </p:txBody>
      </p:sp>
      <p:sp>
        <p:nvSpPr>
          <p:cNvPr id="506" name="Google Shape;506;p33"/>
          <p:cNvSpPr txBox="1"/>
          <p:nvPr>
            <p:ph idx="2" type="title"/>
          </p:nvPr>
        </p:nvSpPr>
        <p:spPr>
          <a:xfrm>
            <a:off x="1278050" y="13770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07" name="Google Shape;507;p33"/>
          <p:cNvSpPr txBox="1"/>
          <p:nvPr>
            <p:ph idx="3" type="subTitle"/>
          </p:nvPr>
        </p:nvSpPr>
        <p:spPr>
          <a:xfrm>
            <a:off x="5384750" y="2266250"/>
            <a:ext cx="2481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Scaling is easy but  gets pricey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Harder server customization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add-ons better than others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"/>
          <p:cNvSpPr txBox="1"/>
          <p:nvPr>
            <p:ph idx="4" type="title"/>
          </p:nvPr>
        </p:nvSpPr>
        <p:spPr>
          <a:xfrm>
            <a:off x="5384750" y="13770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