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304" r:id="rId4"/>
    <p:sldId id="305" r:id="rId5"/>
    <p:sldId id="303" r:id="rId6"/>
    <p:sldId id="307" r:id="rId7"/>
    <p:sldId id="306" r:id="rId8"/>
    <p:sldId id="308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Overpass Mono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3FD6F4-E823-42BE-99B2-25AF512E466E}">
  <a:tblStyle styleId="{8E3FD6F4-E823-42BE-99B2-25AF512E4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4A92CC-CF95-48D6-94BF-19FD31677C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23400" y="197229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NUMBERS AND STRINGS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NUMBERS IN PYTHON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CC9FA-EFA8-45BE-BB82-0A8CE524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1292224"/>
            <a:ext cx="5645150" cy="3121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23FF02-1056-4793-B256-2AAA20FF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92150"/>
            <a:ext cx="6032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9D72A-284D-45F5-9756-22C05E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5378599" cy="378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6EAA0-3BF6-4602-899E-32DB7E7A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908050"/>
            <a:ext cx="2590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504DA-CAB3-4550-9734-5AF8796A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F46C4-107E-4023-92F9-528EBB58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49" y="1012200"/>
            <a:ext cx="6443551" cy="292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43175-90B7-417E-9EB9-27E15911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0" y="4131300"/>
            <a:ext cx="4737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31B3E0-533D-4331-A078-39BD89A8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132375"/>
            <a:ext cx="7922350" cy="220137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IN" sz="1400" dirty="0">
                <a:latin typeface="Book Antiqua" panose="02040602050305030304" pitchFamily="18" charset="0"/>
              </a:rPr>
              <a:t>It is the method of accessing the characters of a string. 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IN" sz="1400" dirty="0">
              <a:latin typeface="Book Antiqua" panose="02040602050305030304" pitchFamily="18" charset="0"/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IN" sz="1400" dirty="0">
                <a:latin typeface="Book Antiqua" panose="02040602050305030304" pitchFamily="18" charset="0"/>
              </a:rPr>
              <a:t>All characters of a string, INCLUDING SPACE CHARACTER, are assigned an arbitrary number from 0 to N (N is the number assigned to the last letter of the string) when reading from LEFT TO RIGHT.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IN" sz="1400" dirty="0">
              <a:latin typeface="Book Antiqua" panose="02040602050305030304" pitchFamily="18" charset="0"/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IN" sz="1400" dirty="0">
                <a:latin typeface="Book Antiqua" panose="02040602050305030304" pitchFamily="18" charset="0"/>
              </a:rPr>
              <a:t>They are assigned numbers from -1 To –N (N is the number assigned to First letter of the string) when reading from RIGHT TO LEFT.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78706F-2E51-4CA1-A380-B0817800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OF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62ABF-98DD-4F34-8F66-297CC3AB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279837"/>
            <a:ext cx="5143499" cy="14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9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A1B968-C16B-4ED4-BC09-41C7313E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INDEXING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23033D-D99C-4481-96F0-FF1A91D8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98575"/>
            <a:ext cx="5041900" cy="2752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EAB36-4182-4CE0-B0FC-E16CA768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2711450"/>
            <a:ext cx="2590800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8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45358-403E-4702-9C39-675CEFA9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</p:spPr>
        <p:txBody>
          <a:bodyPr/>
          <a:lstStyle/>
          <a:p>
            <a:r>
              <a:rPr lang="en-IN" sz="2900" dirty="0"/>
              <a:t>STRING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4FB18-DD10-4F05-8C82-8CFFA352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98550"/>
            <a:ext cx="3632200" cy="370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F7A1A-6C0A-4E1F-BC75-8D37F627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2044700"/>
            <a:ext cx="2057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7684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96</Words>
  <Application>Microsoft Office PowerPoint</Application>
  <PresentationFormat>On-screen Show (16:9)</PresentationFormat>
  <Paragraphs>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Overpass Mono</vt:lpstr>
      <vt:lpstr>Wingdings</vt:lpstr>
      <vt:lpstr>Anaheim</vt:lpstr>
      <vt:lpstr>Roboto Condensed Light</vt:lpstr>
      <vt:lpstr>Arial</vt:lpstr>
      <vt:lpstr>Book Antiqua</vt:lpstr>
      <vt:lpstr>Roboto</vt:lpstr>
      <vt:lpstr>Programming Lesson by Slidesgo</vt:lpstr>
      <vt:lpstr>NUMBERS AND STRINGS</vt:lpstr>
      <vt:lpstr>NUMBERS IN PYTHON</vt:lpstr>
      <vt:lpstr>PowerPoint Presentation</vt:lpstr>
      <vt:lpstr>PowerPoint Presentation</vt:lpstr>
      <vt:lpstr>STRINGS</vt:lpstr>
      <vt:lpstr>SLICING OF STRINGS</vt:lpstr>
      <vt:lpstr>STRING INDEXING</vt:lpstr>
      <vt:lpstr>STRING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Varun Srinivasan</dc:creator>
  <cp:lastModifiedBy>Varun Srinivasan</cp:lastModifiedBy>
  <cp:revision>11</cp:revision>
  <dcterms:modified xsi:type="dcterms:W3CDTF">2020-10-30T14:31:03Z</dcterms:modified>
</cp:coreProperties>
</file>