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6" r:id="rId4"/>
    <p:sldId id="259" r:id="rId5"/>
    <p:sldId id="268" r:id="rId6"/>
    <p:sldId id="273" r:id="rId7"/>
    <p:sldId id="269" r:id="rId8"/>
    <p:sldId id="274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16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30A91-72B2-9993-FCB5-932D41CC9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044" y="3325780"/>
            <a:ext cx="5130800" cy="2451517"/>
          </a:xfrm>
        </p:spPr>
        <p:txBody>
          <a:bodyPr anchor="ctr">
            <a:normAutofit/>
          </a:bodyPr>
          <a:lstStyle/>
          <a:p>
            <a:pPr algn="l"/>
            <a:r>
              <a:rPr lang="es-ES" sz="8000" dirty="0">
                <a:solidFill>
                  <a:schemeClr val="accent3">
                    <a:lumMod val="50000"/>
                  </a:schemeClr>
                </a:solidFill>
              </a:rPr>
              <a:t>AI </a:t>
            </a:r>
            <a:r>
              <a:rPr lang="es-ES" sz="8000" dirty="0" err="1">
                <a:solidFill>
                  <a:schemeClr val="accent3">
                    <a:lumMod val="50000"/>
                  </a:schemeClr>
                </a:solidFill>
              </a:rPr>
              <a:t>plays</a:t>
            </a:r>
            <a:r>
              <a:rPr lang="es-ES" sz="8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8000">
                <a:solidFill>
                  <a:schemeClr val="accent3">
                    <a:lumMod val="50000"/>
                  </a:schemeClr>
                </a:solidFill>
              </a:rPr>
              <a:t>checkers</a:t>
            </a:r>
            <a:endParaRPr lang="es-ES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" name="Picture 3" descr="An abstract genetic concept">
            <a:extLst>
              <a:ext uri="{FF2B5EF4-FFF2-40B4-BE49-F238E27FC236}">
                <a16:creationId xmlns:a16="http://schemas.microsoft.com/office/drawing/2014/main" id="{0BDCF91E-AE94-B93A-B090-018FFF4CB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4" r="810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6" name="Picture 5" descr="A close-up of a black and white circle&#10;&#10;Description automatically generated with low confidence">
            <a:extLst>
              <a:ext uri="{FF2B5EF4-FFF2-40B4-BE49-F238E27FC236}">
                <a16:creationId xmlns:a16="http://schemas.microsoft.com/office/drawing/2014/main" id="{4A45A1EA-CFA3-977C-6AC0-CAF8BF9E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44" y="243840"/>
            <a:ext cx="3852425" cy="3081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9D4192-FAFD-A06B-A692-CC228C03214F}"/>
              </a:ext>
            </a:extLst>
          </p:cNvPr>
          <p:cNvSpPr txBox="1"/>
          <p:nvPr/>
        </p:nvSpPr>
        <p:spPr>
          <a:xfrm>
            <a:off x="6609080" y="6363732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Jesus Pardo - 22202392</a:t>
            </a:r>
          </a:p>
        </p:txBody>
      </p:sp>
    </p:spTree>
    <p:extLst>
      <p:ext uri="{BB962C8B-B14F-4D97-AF65-F5344CB8AC3E}">
        <p14:creationId xmlns:p14="http://schemas.microsoft.com/office/powerpoint/2010/main" val="3696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113284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es-E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+mj-lt"/>
              </a:rPr>
              <a:t>game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915E361D-9343-8446-9B6B-1DA886A6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81772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Deep Reinforcement Learning (DRL)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Monte Carlo Tree Search (MCTS)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Ensemble Learning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Dynamic Learning Rates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Curriculum Learning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Hierarchical Reinforcement Learning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Possible</a:t>
            </a:r>
            <a:r>
              <a:rPr lang="es-E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+mj-lt"/>
              </a:rPr>
              <a:t>Extensions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Reward Shaping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Exploration Strategies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Adversarial Training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Human-AI Collaboration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Visual Recognition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Multi-Agent Learning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Real-Time Learning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1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1054080" cy="5343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916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1054080" cy="609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· Create an AI bot that can play Checkers against other bots or real players.</a:t>
            </a: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· Create and interface for playing against the AI or see how two AI bots can play against each 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latin typeface="+mj-lt"/>
              </a:rPr>
              <a:t>Introduction</a:t>
            </a:r>
            <a:endParaRPr lang="es-E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4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1054080" cy="609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Create a checkers game and board using the python module </a:t>
            </a:r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pygame</a:t>
            </a:r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b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Use the algorithm Minimax programmed in python 3.9.16 to decide the movements of the AI.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Optimize the algorithm Minimax using Alpha-Beta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prunning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+mj-lt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4323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1040"/>
            <a:ext cx="5405120" cy="615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Graphics Rendering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Input Handling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Event Management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Animation and Effects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Sound and Music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Pygame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User Interface (UI) 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Game Logic and State Management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AI Integration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Customization and Styling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Cross-Platform Compatibility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63600"/>
            <a:ext cx="5334000" cy="59943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Objective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Two-Player, Zero-Sum Games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Recursive Approach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Maximizing and Minimizing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Minimax algorithm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78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Depth-Limited Search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Challenges and Considerations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Evaluation Function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Backpropagation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Minimax algorithm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diagram of numbers and arrows&#10;&#10;Description automatically generated">
            <a:extLst>
              <a:ext uri="{FF2B5EF4-FFF2-40B4-BE49-F238E27FC236}">
                <a16:creationId xmlns:a16="http://schemas.microsoft.com/office/drawing/2014/main" id="{9E36D164-73E9-066A-E3BE-D52F1D8F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1" y="3065838"/>
            <a:ext cx="6383689" cy="2904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56A2E-33A7-16F6-1F69-CFC6EEC3620E}"/>
              </a:ext>
            </a:extLst>
          </p:cNvPr>
          <p:cNvSpPr txBox="1"/>
          <p:nvPr/>
        </p:nvSpPr>
        <p:spPr>
          <a:xfrm>
            <a:off x="1063591" y="1226562"/>
            <a:ext cx="109038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Evaluation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es-ES" sz="2400" b="1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pieces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pieces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+ 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kings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* 0.5 -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Min_player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kings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* 0.5)</a:t>
            </a:r>
          </a:p>
        </p:txBody>
      </p:sp>
    </p:spTree>
    <p:extLst>
      <p:ext uri="{BB962C8B-B14F-4D97-AF65-F5344CB8AC3E}">
        <p14:creationId xmlns:p14="http://schemas.microsoft.com/office/powerpoint/2010/main" val="117416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Optimization Objective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Node Evaluation Order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Alpha and Beta Values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Pruning Conditions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Maximizing Player (Alpha) 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Alpha-Beta pruning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Minimizing Player (Beta) 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Efficiency Gain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Depth-First Search:</a:t>
            </a:r>
          </a:p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Impact on Complexity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9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Alpha-Beta pruning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 descr="A diagram of a tree&#10;&#10;Description automatically generated">
            <a:extLst>
              <a:ext uri="{FF2B5EF4-FFF2-40B4-BE49-F238E27FC236}">
                <a16:creationId xmlns:a16="http://schemas.microsoft.com/office/drawing/2014/main" id="{9ED06F9D-11B3-3DC6-A3D1-7A60DCA13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244919"/>
            <a:ext cx="9670644" cy="49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EC399-A329-A7C0-6D23-8748C618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592"/>
            <a:ext cx="5334000" cy="607840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Code Organization and Readability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Modularity and Reusability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Collaboration and Teamwork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Ease of Maintenance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Scalability</a:t>
            </a: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76584-5AE5-ECBD-5D64-C2FD55E2E46A}"/>
              </a:ext>
            </a:extLst>
          </p:cNvPr>
          <p:cNvSpPr txBox="1"/>
          <p:nvPr/>
        </p:nvSpPr>
        <p:spPr>
          <a:xfrm>
            <a:off x="762000" y="167701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Methodology: </a:t>
            </a:r>
            <a:r>
              <a:rPr lang="en-GB" sz="3200" dirty="0">
                <a:solidFill>
                  <a:schemeClr val="bg1"/>
                </a:solidFill>
                <a:latin typeface="+mj-lt"/>
              </a:rPr>
              <a:t>Repository structure</a:t>
            </a:r>
          </a:p>
          <a:p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ACF51-9124-406F-5ECE-33922ED3A746}"/>
              </a:ext>
            </a:extLst>
          </p:cNvPr>
          <p:cNvSpPr txBox="1">
            <a:spLocks/>
          </p:cNvSpPr>
          <p:nvPr/>
        </p:nvSpPr>
        <p:spPr>
          <a:xfrm>
            <a:off x="6096000" y="761999"/>
            <a:ext cx="5994400" cy="609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· Version Control and History 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Documentation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Testing and Quality Assurance</a:t>
            </a:r>
          </a:p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· Reduced Technical Debt</a:t>
            </a: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7636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PrismaticVTI</vt:lpstr>
      <vt:lpstr>AI plays checkers</vt:lpstr>
      <vt:lpstr>· Create an AI bot that can play Checkers against other bots or real players.   · Create and interface for playing against the AI or see how two AI bots can play against each other.</vt:lpstr>
      <vt:lpstr>· Create a checkers game and board using the python module pygame.    · Use the algorithm Minimax programmed in python 3.9.16 to decide the movements of the AI.   · Optimize the algorithm Minimax using Alpha-Beta prunning</vt:lpstr>
      <vt:lpstr> · Graphics Rendering  · Input Handling  · Event Management  · Animation and Effects  · Sound and Music  </vt:lpstr>
      <vt:lpstr>· Objective  · Two-Player, Zero-Sum Games  · Recursive Approach  · Maximizing and Minimizing   </vt:lpstr>
      <vt:lpstr>PowerPoint Presentation</vt:lpstr>
      <vt:lpstr> · Optimization Objective  · Node Evaluation Order  · Alpha and Beta Values  · Pruning Conditions  · Maximizing Player (Alpha)    </vt:lpstr>
      <vt:lpstr>PowerPoint Presentation</vt:lpstr>
      <vt:lpstr> · Code Organization and Readability  · Modularity and Reusability  · Collaboration and Teamwork  · Ease of Maintenance  · Scalability  </vt:lpstr>
      <vt:lpstr> </vt:lpstr>
      <vt:lpstr>· Deep Reinforcement Learning (DRL)  · Monte Carlo Tree Search (MCTS)  · Ensemble Learning  · Dynamic Learning Rates  · Curriculum Learning  · Hierarchical Reinforcement Learning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plays chekers</dc:title>
  <dc:creator>ISABEL PARDO ÁLVAREZ</dc:creator>
  <cp:lastModifiedBy>ISABEL PARDO ÁLVAREZ</cp:lastModifiedBy>
  <cp:revision>5</cp:revision>
  <dcterms:created xsi:type="dcterms:W3CDTF">2023-06-13T17:12:37Z</dcterms:created>
  <dcterms:modified xsi:type="dcterms:W3CDTF">2023-08-17T14:32:06Z</dcterms:modified>
</cp:coreProperties>
</file>