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6/13/2023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69160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911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1878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4055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1603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6/13/2023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82233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8899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0651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2851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402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6/13/2023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7571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6/13/2023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30139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30A91-72B2-9993-FCB5-932D41CC9737}"/>
              </a:ext>
            </a:extLst>
          </p:cNvPr>
          <p:cNvSpPr>
            <a:spLocks noGrp="1"/>
          </p:cNvSpPr>
          <p:nvPr>
            <p:ph type="ctrTitle"/>
          </p:nvPr>
        </p:nvSpPr>
        <p:spPr>
          <a:xfrm>
            <a:off x="6872044" y="3325780"/>
            <a:ext cx="5130800" cy="2451517"/>
          </a:xfrm>
        </p:spPr>
        <p:txBody>
          <a:bodyPr anchor="ctr">
            <a:normAutofit/>
          </a:bodyPr>
          <a:lstStyle/>
          <a:p>
            <a:pPr algn="l"/>
            <a:r>
              <a:rPr lang="es-ES" sz="8000" dirty="0">
                <a:solidFill>
                  <a:schemeClr val="accent3">
                    <a:lumMod val="50000"/>
                  </a:schemeClr>
                </a:solidFill>
              </a:rPr>
              <a:t>AI </a:t>
            </a:r>
            <a:r>
              <a:rPr lang="es-ES" sz="8000" dirty="0" err="1">
                <a:solidFill>
                  <a:schemeClr val="accent3">
                    <a:lumMod val="50000"/>
                  </a:schemeClr>
                </a:solidFill>
              </a:rPr>
              <a:t>plays</a:t>
            </a:r>
            <a:r>
              <a:rPr lang="es-ES" sz="8000" dirty="0">
                <a:solidFill>
                  <a:schemeClr val="accent3">
                    <a:lumMod val="50000"/>
                  </a:schemeClr>
                </a:solidFill>
              </a:rPr>
              <a:t> </a:t>
            </a:r>
            <a:r>
              <a:rPr lang="es-ES" sz="8000" dirty="0" err="1">
                <a:solidFill>
                  <a:schemeClr val="accent3">
                    <a:lumMod val="50000"/>
                  </a:schemeClr>
                </a:solidFill>
              </a:rPr>
              <a:t>chekers</a:t>
            </a:r>
            <a:endParaRPr lang="es-ES" sz="8000" dirty="0">
              <a:solidFill>
                <a:schemeClr val="accent3">
                  <a:lumMod val="50000"/>
                </a:schemeClr>
              </a:solidFill>
            </a:endParaRPr>
          </a:p>
        </p:txBody>
      </p:sp>
      <p:pic>
        <p:nvPicPr>
          <p:cNvPr id="14" name="Picture 3" descr="An abstract genetic concept">
            <a:extLst>
              <a:ext uri="{FF2B5EF4-FFF2-40B4-BE49-F238E27FC236}">
                <a16:creationId xmlns:a16="http://schemas.microsoft.com/office/drawing/2014/main" id="{0BDCF91E-AE94-B93A-B090-018FFF4CBBEF}"/>
              </a:ext>
            </a:extLst>
          </p:cNvPr>
          <p:cNvPicPr>
            <a:picLocks noChangeAspect="1"/>
          </p:cNvPicPr>
          <p:nvPr/>
        </p:nvPicPr>
        <p:blipFill rotWithShape="1">
          <a:blip r:embed="rId2"/>
          <a:srcRect l="13094" r="8101"/>
          <a:stretch/>
        </p:blipFill>
        <p:spPr>
          <a:xfrm>
            <a:off x="20" y="10"/>
            <a:ext cx="5404493" cy="6857990"/>
          </a:xfrm>
          <a:prstGeom prst="rect">
            <a:avLst/>
          </a:prstGeom>
        </p:spPr>
      </p:pic>
      <p:pic>
        <p:nvPicPr>
          <p:cNvPr id="6" name="Picture 5" descr="A close-up of a black and white circle&#10;&#10;Description automatically generated with low confidence">
            <a:extLst>
              <a:ext uri="{FF2B5EF4-FFF2-40B4-BE49-F238E27FC236}">
                <a16:creationId xmlns:a16="http://schemas.microsoft.com/office/drawing/2014/main" id="{4A45A1EA-CFA3-977C-6AC0-CAF8BF9EE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2044" y="243840"/>
            <a:ext cx="3852425" cy="3081940"/>
          </a:xfrm>
          <a:prstGeom prst="rect">
            <a:avLst/>
          </a:prstGeom>
        </p:spPr>
      </p:pic>
      <p:sp>
        <p:nvSpPr>
          <p:cNvPr id="7" name="TextBox 6">
            <a:extLst>
              <a:ext uri="{FF2B5EF4-FFF2-40B4-BE49-F238E27FC236}">
                <a16:creationId xmlns:a16="http://schemas.microsoft.com/office/drawing/2014/main" id="{6F9D4192-FAFD-A06B-A692-CC228C03214F}"/>
              </a:ext>
            </a:extLst>
          </p:cNvPr>
          <p:cNvSpPr txBox="1"/>
          <p:nvPr/>
        </p:nvSpPr>
        <p:spPr>
          <a:xfrm>
            <a:off x="6609080" y="6363732"/>
            <a:ext cx="5323840" cy="369332"/>
          </a:xfrm>
          <a:prstGeom prst="rect">
            <a:avLst/>
          </a:prstGeom>
          <a:noFill/>
        </p:spPr>
        <p:txBody>
          <a:bodyPr wrap="square" rtlCol="0">
            <a:spAutoFit/>
          </a:bodyPr>
          <a:lstStyle/>
          <a:p>
            <a:pPr algn="r"/>
            <a:r>
              <a:rPr lang="es-ES" dirty="0">
                <a:solidFill>
                  <a:schemeClr val="accent3">
                    <a:lumMod val="50000"/>
                  </a:schemeClr>
                </a:solidFill>
              </a:rPr>
              <a:t>Jesus Pardo - 22202392</a:t>
            </a:r>
          </a:p>
        </p:txBody>
      </p:sp>
    </p:spTree>
    <p:extLst>
      <p:ext uri="{BB962C8B-B14F-4D97-AF65-F5344CB8AC3E}">
        <p14:creationId xmlns:p14="http://schemas.microsoft.com/office/powerpoint/2010/main" val="36961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EC399-A329-A7C0-6D23-8748C6180DB1}"/>
              </a:ext>
            </a:extLst>
          </p:cNvPr>
          <p:cNvSpPr>
            <a:spLocks noGrp="1"/>
          </p:cNvSpPr>
          <p:nvPr>
            <p:ph type="title"/>
          </p:nvPr>
        </p:nvSpPr>
        <p:spPr>
          <a:xfrm>
            <a:off x="762000" y="2127505"/>
            <a:ext cx="10830560" cy="2434335"/>
          </a:xfrm>
        </p:spPr>
        <p:txBody>
          <a:bodyPr vert="horz" lIns="91440" tIns="45720" rIns="91440" bIns="45720" rtlCol="0" anchor="ctr">
            <a:normAutofit/>
          </a:bodyPr>
          <a:lstStyle/>
          <a:p>
            <a:r>
              <a:rPr lang="en-US" sz="3600" b="1" dirty="0">
                <a:solidFill>
                  <a:schemeClr val="accent3">
                    <a:lumMod val="50000"/>
                  </a:schemeClr>
                </a:solidFill>
              </a:rPr>
              <a:t>Create an AI program that can beat/draw playing Checkers other bots.  The AI must learn from to play acquiring experience playing a huge quantity of simulations.</a:t>
            </a:r>
          </a:p>
        </p:txBody>
      </p:sp>
      <p:sp>
        <p:nvSpPr>
          <p:cNvPr id="4" name="TextBox 3">
            <a:extLst>
              <a:ext uri="{FF2B5EF4-FFF2-40B4-BE49-F238E27FC236}">
                <a16:creationId xmlns:a16="http://schemas.microsoft.com/office/drawing/2014/main" id="{6E876584-5AE5-ECBD-5D64-C2FD55E2E46A}"/>
              </a:ext>
            </a:extLst>
          </p:cNvPr>
          <p:cNvSpPr txBox="1"/>
          <p:nvPr/>
        </p:nvSpPr>
        <p:spPr>
          <a:xfrm>
            <a:off x="762000" y="167701"/>
            <a:ext cx="5994400" cy="584775"/>
          </a:xfrm>
          <a:prstGeom prst="rect">
            <a:avLst/>
          </a:prstGeom>
          <a:noFill/>
        </p:spPr>
        <p:txBody>
          <a:bodyPr wrap="square" rtlCol="0">
            <a:spAutoFit/>
          </a:bodyPr>
          <a:lstStyle/>
          <a:p>
            <a:r>
              <a:rPr lang="es-ES" sz="3200" dirty="0" err="1">
                <a:solidFill>
                  <a:schemeClr val="bg1"/>
                </a:solidFill>
                <a:latin typeface="+mj-lt"/>
              </a:rPr>
              <a:t>Motivation</a:t>
            </a:r>
            <a:endParaRPr lang="es-ES" sz="3200" dirty="0">
              <a:solidFill>
                <a:schemeClr val="bg1"/>
              </a:solidFill>
              <a:latin typeface="+mj-lt"/>
            </a:endParaRPr>
          </a:p>
        </p:txBody>
      </p:sp>
    </p:spTree>
    <p:extLst>
      <p:ext uri="{BB962C8B-B14F-4D97-AF65-F5344CB8AC3E}">
        <p14:creationId xmlns:p14="http://schemas.microsoft.com/office/powerpoint/2010/main" val="272841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EC399-A329-A7C0-6D23-8748C6180DB1}"/>
              </a:ext>
            </a:extLst>
          </p:cNvPr>
          <p:cNvSpPr>
            <a:spLocks noGrp="1"/>
          </p:cNvSpPr>
          <p:nvPr>
            <p:ph type="title"/>
          </p:nvPr>
        </p:nvSpPr>
        <p:spPr>
          <a:xfrm>
            <a:off x="762000" y="1517905"/>
            <a:ext cx="10830560" cy="3822190"/>
          </a:xfrm>
        </p:spPr>
        <p:txBody>
          <a:bodyPr vert="horz" lIns="91440" tIns="45720" rIns="91440" bIns="45720" rtlCol="0" anchor="ctr">
            <a:normAutofit/>
          </a:bodyPr>
          <a:lstStyle/>
          <a:p>
            <a:r>
              <a:rPr lang="en-US" sz="2400" dirty="0">
                <a:solidFill>
                  <a:schemeClr val="accent3">
                    <a:lumMod val="50000"/>
                  </a:schemeClr>
                </a:solidFill>
              </a:rPr>
              <a:t>The idea is using the Mini-Max algorithm to teach the AI to acquire experience and learn how to play.</a:t>
            </a:r>
            <a:br>
              <a:rPr lang="en-US" sz="2400" dirty="0">
                <a:solidFill>
                  <a:schemeClr val="accent3">
                    <a:lumMod val="50000"/>
                  </a:schemeClr>
                </a:solidFill>
              </a:rPr>
            </a:br>
            <a:br>
              <a:rPr lang="en-US" sz="2400" dirty="0">
                <a:solidFill>
                  <a:schemeClr val="accent3">
                    <a:lumMod val="50000"/>
                  </a:schemeClr>
                </a:solidFill>
              </a:rPr>
            </a:br>
            <a:r>
              <a:rPr lang="en-US" sz="2400" dirty="0">
                <a:solidFill>
                  <a:schemeClr val="accent3">
                    <a:lumMod val="50000"/>
                  </a:schemeClr>
                </a:solidFill>
              </a:rPr>
              <a:t>Mini-Max is a recursive or backtracking algorithm that provides an optimal move for the player assuming that opponent is also playing optimally. Movements generate the minimum benefit for the opponent while its benefit is maximized. The minimax algorithm performs a depth-first search algorithm for the exploration of the complete game tree and it proceeds all the way down to the terminal node of the tree with optimized movements.</a:t>
            </a:r>
          </a:p>
        </p:txBody>
      </p:sp>
      <p:sp>
        <p:nvSpPr>
          <p:cNvPr id="4" name="TextBox 3">
            <a:extLst>
              <a:ext uri="{FF2B5EF4-FFF2-40B4-BE49-F238E27FC236}">
                <a16:creationId xmlns:a16="http://schemas.microsoft.com/office/drawing/2014/main" id="{6E876584-5AE5-ECBD-5D64-C2FD55E2E46A}"/>
              </a:ext>
            </a:extLst>
          </p:cNvPr>
          <p:cNvSpPr txBox="1"/>
          <p:nvPr/>
        </p:nvSpPr>
        <p:spPr>
          <a:xfrm>
            <a:off x="762000" y="167701"/>
            <a:ext cx="5994400" cy="584775"/>
          </a:xfrm>
          <a:prstGeom prst="rect">
            <a:avLst/>
          </a:prstGeom>
          <a:noFill/>
        </p:spPr>
        <p:txBody>
          <a:bodyPr wrap="square" rtlCol="0">
            <a:spAutoFit/>
          </a:bodyPr>
          <a:lstStyle/>
          <a:p>
            <a:r>
              <a:rPr lang="es-ES" sz="3200" dirty="0" err="1">
                <a:solidFill>
                  <a:schemeClr val="bg1"/>
                </a:solidFill>
                <a:latin typeface="+mj-lt"/>
              </a:rPr>
              <a:t>Method</a:t>
            </a:r>
            <a:endParaRPr lang="es-ES" sz="3200" dirty="0">
              <a:solidFill>
                <a:schemeClr val="bg1"/>
              </a:solidFill>
              <a:latin typeface="+mj-lt"/>
            </a:endParaRPr>
          </a:p>
        </p:txBody>
      </p:sp>
    </p:spTree>
    <p:extLst>
      <p:ext uri="{BB962C8B-B14F-4D97-AF65-F5344CB8AC3E}">
        <p14:creationId xmlns:p14="http://schemas.microsoft.com/office/powerpoint/2010/main" val="3722419295"/>
      </p:ext>
    </p:extLst>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46</TotalTime>
  <Words>132</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Aharoni</vt:lpstr>
      <vt:lpstr>Arial</vt:lpstr>
      <vt:lpstr>Avenir Next LT Pro</vt:lpstr>
      <vt:lpstr>PrismaticVTI</vt:lpstr>
      <vt:lpstr>AI plays chekers</vt:lpstr>
      <vt:lpstr>Create an AI program that can beat/draw playing Checkers other bots.  The AI must learn from to play acquiring experience playing a huge quantity of simulations.</vt:lpstr>
      <vt:lpstr>The idea is using the Mini-Max algorithm to teach the AI to acquire experience and learn how to play.  Mini-Max is a recursive or backtracking algorithm that provides an optimal move for the player assuming that opponent is also playing optimally. Movements generate the minimum benefit for the opponent while its benefit is maximized. The minimax algorithm performs a depth-first search algorithm for the exploration of the complete game tree and it proceeds all the way down to the terminal node of the tree with optimized movements.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plays chekers</dc:title>
  <dc:creator>ISABEL PARDO ÁLVAREZ</dc:creator>
  <cp:lastModifiedBy>ISABEL PARDO ÁLVAREZ</cp:lastModifiedBy>
  <cp:revision>1</cp:revision>
  <dcterms:created xsi:type="dcterms:W3CDTF">2023-06-13T17:12:37Z</dcterms:created>
  <dcterms:modified xsi:type="dcterms:W3CDTF">2023-06-13T17:58:40Z</dcterms:modified>
</cp:coreProperties>
</file>