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047"/>
    <a:srgbClr val="FB8500"/>
    <a:srgbClr val="62B6CB"/>
    <a:srgbClr val="FFB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DDB6F-6F4B-7040-B359-E4BF2B700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F5E4A-9DFB-ABC8-3B4A-6F63FB42B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EBD05-4C31-08E2-C0EE-16F29725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128-D4D2-446C-B994-EA623573DE82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FD324-5D13-5679-69E4-F9A4211C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7BF54-C575-0BC5-136D-6FBE6CF0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36FE-C695-4C1C-9BA5-DCC07F08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9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D007-020D-015A-3DC9-0DE8470A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3CA7D-0F30-938B-1CE4-5F61E01C1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8464B-D51F-69C8-A26E-5EF994BC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128-D4D2-446C-B994-EA623573DE82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D4D9E-EC51-90C8-278F-7459C357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61B5D-0027-3A02-04E1-E202C117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36FE-C695-4C1C-9BA5-DCC07F08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5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CFF96E-E398-4C7F-A6FD-442B80723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0EB9D-5B20-0209-6A9F-E9E06B8A8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CD596-6634-9AC3-435D-4FCBDBF4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128-D4D2-446C-B994-EA623573DE82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4FDE7-2E4F-BA70-368F-6EC32FB8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314CD-B4B1-0397-B46E-FD4B8632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36FE-C695-4C1C-9BA5-DCC07F08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0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7E0D-464A-C4F7-5066-74D11FB3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EE259-68D1-0FEF-9644-D9026BFEA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46E13-586E-D1EE-0ECB-9C03E53D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128-D4D2-446C-B994-EA623573DE82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B3D4B-BEBB-0C07-6E1A-3FB8A38A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09A65-4F14-E460-0A11-BD22490D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36FE-C695-4C1C-9BA5-DCC07F08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4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0E02-F59E-980C-97AD-6B47439D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0DA44-594D-2140-4D54-38041673C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79F11-8CF8-C073-FA28-DF0C2EE9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128-D4D2-446C-B994-EA623573DE82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77058-4D5D-A2DC-8565-4EA6C999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68C4C-4B19-9F29-DEB5-BC241D13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36FE-C695-4C1C-9BA5-DCC07F08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E298-2D9E-84E7-2A6A-E77C0F6E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0E87A-84B2-21EC-4F8A-A8A0EB2AB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99374-823F-BC76-FEE3-41DC5A12D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B9D80-0628-0E59-400D-664412AC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128-D4D2-446C-B994-EA623573DE82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2FB93-03A9-15D8-5790-C1065538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D56FA-FFBE-229D-F699-FBF6AAFD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36FE-C695-4C1C-9BA5-DCC07F08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3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2335-A9CF-024F-EE9B-B5255913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66B52-EA62-654C-5E24-D14B6193A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13A5A-10B5-B826-21CE-13BA9E545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9CB4E-2D91-9877-606E-30C2ED8D7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A6083-4649-FC79-35C4-55C0653A5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A8125-31E8-7C1C-28D7-D68D27862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128-D4D2-446C-B994-EA623573DE82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F48B2A-60FB-5846-1CDB-858562FD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610B0-B254-8FD2-59F7-D637CB81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36FE-C695-4C1C-9BA5-DCC07F08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1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E1BB-2C25-DFDC-9179-6C44734A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CDE9FF-3664-6AB5-24C1-D90A189D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128-D4D2-446C-B994-EA623573DE82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9075C-8C48-2B44-31A8-82255070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3CB18-284A-F606-B3D9-6F416D33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36FE-C695-4C1C-9BA5-DCC07F08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7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A21C9-3A9E-7EFE-805F-A9726806D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128-D4D2-446C-B994-EA623573DE82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BDD7C-CF47-21FC-8DBB-23B8D345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0F24D-5EF2-17A5-A5B7-7E38C7FD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36FE-C695-4C1C-9BA5-DCC07F08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5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BCF8B-C758-CE77-E9C5-C5848C894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B83CE-8431-5520-B0AE-506D160DD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CEB1D-472C-7463-75F3-3A2EF2290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8B9BC-9276-E265-FCCB-6DBC8CAE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128-D4D2-446C-B994-EA623573DE82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81289-FB1F-92C8-584E-FFF2596C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110BD-FBB8-BC14-5B83-79D834B7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36FE-C695-4C1C-9BA5-DCC07F08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3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D0189-EA28-CF0E-3780-30800767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A68E1C-C39E-B6BF-359B-1223CEEBA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9F7F3-46FF-7E7B-E80C-3EA77EDB2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A8B6F-1B89-4C7D-B817-D02D8FD79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128-D4D2-446C-B994-EA623573DE82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67392-75F2-6FC4-3E36-B9BB261B0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7B9A4-C5EF-D82C-9F2A-0B7D1F54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36FE-C695-4C1C-9BA5-DCC07F08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0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1033D-6EDA-1CE6-C62A-3E2DEE95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8A840-9A9F-135B-5703-D62F9EAD8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07B90-83BD-CC28-6F02-67DD9D644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602128-D4D2-446C-B994-EA623573DE82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94D29-16EC-344C-84A0-0B1F987E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31780-5FD6-1C66-812B-EA231C3BE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BE36FE-C695-4C1C-9BA5-DCC07F08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2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2.svg"/><Relationship Id="rId5" Type="http://schemas.openxmlformats.org/officeDocument/2006/relationships/image" Target="../media/image10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9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2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2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30.svg"/><Relationship Id="rId5" Type="http://schemas.openxmlformats.org/officeDocument/2006/relationships/image" Target="../media/image10.svg"/><Relationship Id="rId10" Type="http://schemas.openxmlformats.org/officeDocument/2006/relationships/image" Target="../media/image29.png"/><Relationship Id="rId4" Type="http://schemas.openxmlformats.org/officeDocument/2006/relationships/image" Target="../media/image9.png"/><Relationship Id="rId9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32.svg"/><Relationship Id="rId5" Type="http://schemas.openxmlformats.org/officeDocument/2006/relationships/image" Target="../media/image10.svg"/><Relationship Id="rId10" Type="http://schemas.openxmlformats.org/officeDocument/2006/relationships/image" Target="../media/image31.png"/><Relationship Id="rId4" Type="http://schemas.openxmlformats.org/officeDocument/2006/relationships/image" Target="../media/image9.png"/><Relationship Id="rId9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8.svg"/><Relationship Id="rId3" Type="http://schemas.openxmlformats.org/officeDocument/2006/relationships/image" Target="../media/image32.svg"/><Relationship Id="rId7" Type="http://schemas.openxmlformats.org/officeDocument/2006/relationships/image" Target="../media/image8.svg"/><Relationship Id="rId12" Type="http://schemas.openxmlformats.org/officeDocument/2006/relationships/image" Target="../media/image27.png"/><Relationship Id="rId2" Type="http://schemas.openxmlformats.org/officeDocument/2006/relationships/image" Target="../media/image31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34.svg"/><Relationship Id="rId15" Type="http://schemas.openxmlformats.org/officeDocument/2006/relationships/image" Target="../media/image36.svg"/><Relationship Id="rId10" Type="http://schemas.openxmlformats.org/officeDocument/2006/relationships/image" Target="../media/image11.png"/><Relationship Id="rId4" Type="http://schemas.openxmlformats.org/officeDocument/2006/relationships/image" Target="../media/image33.png"/><Relationship Id="rId9" Type="http://schemas.openxmlformats.org/officeDocument/2006/relationships/image" Target="../media/image10.sv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2E7455-1975-EF07-FB60-1DF68D39898C}"/>
              </a:ext>
            </a:extLst>
          </p:cNvPr>
          <p:cNvSpPr/>
          <p:nvPr/>
        </p:nvSpPr>
        <p:spPr>
          <a:xfrm>
            <a:off x="1353312" y="1316736"/>
            <a:ext cx="2450592" cy="1389888"/>
          </a:xfrm>
          <a:prstGeom prst="rect">
            <a:avLst/>
          </a:prstGeom>
          <a:solidFill>
            <a:srgbClr val="62B6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0D21FE-79FD-014B-5E0B-DD11A2A795EE}"/>
              </a:ext>
            </a:extLst>
          </p:cNvPr>
          <p:cNvSpPr/>
          <p:nvPr/>
        </p:nvSpPr>
        <p:spPr>
          <a:xfrm>
            <a:off x="4322064" y="1316736"/>
            <a:ext cx="2450592" cy="1389888"/>
          </a:xfrm>
          <a:prstGeom prst="rect">
            <a:avLst/>
          </a:prstGeom>
          <a:solidFill>
            <a:srgbClr val="FB8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EF1648-6296-FAD1-852A-08420FF26380}"/>
              </a:ext>
            </a:extLst>
          </p:cNvPr>
          <p:cNvSpPr/>
          <p:nvPr/>
        </p:nvSpPr>
        <p:spPr>
          <a:xfrm>
            <a:off x="7290816" y="1316736"/>
            <a:ext cx="2450592" cy="1389888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C34E86-3390-6245-1748-8087E308C139}"/>
              </a:ext>
            </a:extLst>
          </p:cNvPr>
          <p:cNvSpPr/>
          <p:nvPr/>
        </p:nvSpPr>
        <p:spPr>
          <a:xfrm>
            <a:off x="4322064" y="2993136"/>
            <a:ext cx="2450592" cy="1389888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47298C-8C72-56E1-9140-B93D93AA873C}"/>
              </a:ext>
            </a:extLst>
          </p:cNvPr>
          <p:cNvSpPr txBox="1"/>
          <p:nvPr/>
        </p:nvSpPr>
        <p:spPr>
          <a:xfrm>
            <a:off x="1915668" y="1827014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#62B6CB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CE96AB-DE8A-D672-9E7E-4CCC405387F0}"/>
              </a:ext>
            </a:extLst>
          </p:cNvPr>
          <p:cNvSpPr txBox="1"/>
          <p:nvPr/>
        </p:nvSpPr>
        <p:spPr>
          <a:xfrm>
            <a:off x="4884420" y="1827014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#FB8500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50CE59-0826-856F-0912-5EA8668F3F7F}"/>
              </a:ext>
            </a:extLst>
          </p:cNvPr>
          <p:cNvSpPr txBox="1"/>
          <p:nvPr/>
        </p:nvSpPr>
        <p:spPr>
          <a:xfrm>
            <a:off x="7953756" y="1827014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#023047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916769-6BB2-06B2-8E50-0003CD163043}"/>
              </a:ext>
            </a:extLst>
          </p:cNvPr>
          <p:cNvSpPr txBox="1"/>
          <p:nvPr/>
        </p:nvSpPr>
        <p:spPr>
          <a:xfrm>
            <a:off x="4884420" y="3503414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#FFB703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156E067-52E7-B288-8E22-DC7223AAF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" y="73153"/>
            <a:ext cx="10515600" cy="80645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23047"/>
                </a:solidFill>
              </a:rPr>
              <a:t>Colors</a:t>
            </a:r>
          </a:p>
        </p:txBody>
      </p:sp>
    </p:spTree>
    <p:extLst>
      <p:ext uri="{BB962C8B-B14F-4D97-AF65-F5344CB8AC3E}">
        <p14:creationId xmlns:p14="http://schemas.microsoft.com/office/powerpoint/2010/main" val="134561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2E7455-1975-EF07-FB60-1DF68D39898C}"/>
              </a:ext>
            </a:extLst>
          </p:cNvPr>
          <p:cNvSpPr/>
          <p:nvPr/>
        </p:nvSpPr>
        <p:spPr>
          <a:xfrm>
            <a:off x="3479433" y="1106400"/>
            <a:ext cx="4507992" cy="4096512"/>
          </a:xfrm>
          <a:prstGeom prst="rect">
            <a:avLst/>
          </a:prstGeom>
          <a:solidFill>
            <a:srgbClr val="62B6CB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95902F-EC66-2275-C9A2-F53E09888B24}"/>
              </a:ext>
            </a:extLst>
          </p:cNvPr>
          <p:cNvSpPr txBox="1"/>
          <p:nvPr/>
        </p:nvSpPr>
        <p:spPr>
          <a:xfrm>
            <a:off x="4951246" y="2777597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Liam Murphy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E9151-C796-E87F-8840-F8FAA31E04A0}"/>
              </a:ext>
            </a:extLst>
          </p:cNvPr>
          <p:cNvSpPr txBox="1"/>
          <p:nvPr/>
        </p:nvSpPr>
        <p:spPr>
          <a:xfrm>
            <a:off x="5045021" y="3097969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ID 4532609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2BECC2-C26B-DC38-749B-EA9AF0FB9DD3}"/>
              </a:ext>
            </a:extLst>
          </p:cNvPr>
          <p:cNvSpPr/>
          <p:nvPr/>
        </p:nvSpPr>
        <p:spPr>
          <a:xfrm>
            <a:off x="3479432" y="3870960"/>
            <a:ext cx="4507992" cy="81381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53318C1-A94D-08C6-7C4A-CAF72E96AEC4}"/>
              </a:ext>
            </a:extLst>
          </p:cNvPr>
          <p:cNvGrpSpPr/>
          <p:nvPr/>
        </p:nvGrpSpPr>
        <p:grpSpPr>
          <a:xfrm>
            <a:off x="5207291" y="1737844"/>
            <a:ext cx="896400" cy="932361"/>
            <a:chOff x="5207291" y="1737844"/>
            <a:chExt cx="896400" cy="93236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21BA394-CACC-7D56-B7EC-6E43F003ADCF}"/>
                </a:ext>
              </a:extLst>
            </p:cNvPr>
            <p:cNvSpPr/>
            <p:nvPr/>
          </p:nvSpPr>
          <p:spPr>
            <a:xfrm>
              <a:off x="5207291" y="1773779"/>
              <a:ext cx="896400" cy="896426"/>
            </a:xfrm>
            <a:prstGeom prst="ellipse">
              <a:avLst/>
            </a:prstGeom>
            <a:noFill/>
            <a:ln w="9525">
              <a:solidFill>
                <a:srgbClr val="FB8500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10" name="Graphic 9" descr="User outline">
              <a:extLst>
                <a:ext uri="{FF2B5EF4-FFF2-40B4-BE49-F238E27FC236}">
                  <a16:creationId xmlns:a16="http://schemas.microsoft.com/office/drawing/2014/main" id="{C629692A-0BC2-60CB-5A16-743949BE3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13536" y="1737844"/>
              <a:ext cx="882464" cy="882464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</p:pic>
      </p:grpSp>
      <p:pic>
        <p:nvPicPr>
          <p:cNvPr id="13" name="Graphic 12" descr="Magnifying glass with solid fill">
            <a:extLst>
              <a:ext uri="{FF2B5EF4-FFF2-40B4-BE49-F238E27FC236}">
                <a16:creationId xmlns:a16="http://schemas.microsoft.com/office/drawing/2014/main" id="{1B7029A5-F3DE-9C60-F635-18EB96C12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3320" y="1307592"/>
            <a:ext cx="265176" cy="265176"/>
          </a:xfrm>
          <a:prstGeom prst="rect">
            <a:avLst/>
          </a:prstGeom>
        </p:spPr>
      </p:pic>
      <p:pic>
        <p:nvPicPr>
          <p:cNvPr id="15" name="Graphic 14" descr="Hamburger Menu Icon with solid fill">
            <a:extLst>
              <a:ext uri="{FF2B5EF4-FFF2-40B4-BE49-F238E27FC236}">
                <a16:creationId xmlns:a16="http://schemas.microsoft.com/office/drawing/2014/main" id="{CA068353-444B-DC83-3A60-1CA95DC74D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69318" y="1307592"/>
            <a:ext cx="333756" cy="33375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30F5FFC-1165-82DB-C974-48ED6B7C9762}"/>
              </a:ext>
            </a:extLst>
          </p:cNvPr>
          <p:cNvGrpSpPr/>
          <p:nvPr/>
        </p:nvGrpSpPr>
        <p:grpSpPr>
          <a:xfrm>
            <a:off x="5540007" y="4903152"/>
            <a:ext cx="229521" cy="230400"/>
            <a:chOff x="5504529" y="4852460"/>
            <a:chExt cx="300478" cy="31773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8E3F409-4B38-3717-C024-5F06A39E90E0}"/>
                </a:ext>
              </a:extLst>
            </p:cNvPr>
            <p:cNvSpPr/>
            <p:nvPr/>
          </p:nvSpPr>
          <p:spPr>
            <a:xfrm>
              <a:off x="5504529" y="4867790"/>
              <a:ext cx="300478" cy="3024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22" name="Graphic 21" descr="User outline">
              <a:extLst>
                <a:ext uri="{FF2B5EF4-FFF2-40B4-BE49-F238E27FC236}">
                  <a16:creationId xmlns:a16="http://schemas.microsoft.com/office/drawing/2014/main" id="{D9474998-4C1C-EFA3-A75A-C3F282F45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05977" y="4852460"/>
              <a:ext cx="299030" cy="287916"/>
            </a:xfrm>
            <a:prstGeom prst="rect">
              <a:avLst/>
            </a:prstGeom>
            <a:effectLst/>
          </p:spPr>
        </p:pic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E92417-7C47-D066-8685-53064220FCE6}"/>
              </a:ext>
            </a:extLst>
          </p:cNvPr>
          <p:cNvCxnSpPr/>
          <p:nvPr/>
        </p:nvCxnSpPr>
        <p:spPr>
          <a:xfrm flipV="1">
            <a:off x="5486492" y="5190236"/>
            <a:ext cx="3365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Single gear outline">
            <a:extLst>
              <a:ext uri="{FF2B5EF4-FFF2-40B4-BE49-F238E27FC236}">
                <a16:creationId xmlns:a16="http://schemas.microsoft.com/office/drawing/2014/main" id="{23D0B36B-EC60-5B52-ED10-660314F0FA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74149" y="4853687"/>
            <a:ext cx="336549" cy="336549"/>
          </a:xfrm>
          <a:prstGeom prst="rect">
            <a:avLst/>
          </a:prstGeom>
        </p:spPr>
      </p:pic>
      <p:pic>
        <p:nvPicPr>
          <p:cNvPr id="29" name="Graphic 28" descr="Home outline">
            <a:extLst>
              <a:ext uri="{FF2B5EF4-FFF2-40B4-BE49-F238E27FC236}">
                <a16:creationId xmlns:a16="http://schemas.microsoft.com/office/drawing/2014/main" id="{CC840CB0-1A29-9670-B263-7CFAB8F09C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14006" y="4898565"/>
            <a:ext cx="263441" cy="263441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07653C0-D48D-B112-33E2-B4B63D15901A}"/>
              </a:ext>
            </a:extLst>
          </p:cNvPr>
          <p:cNvGrpSpPr/>
          <p:nvPr/>
        </p:nvGrpSpPr>
        <p:grpSpPr>
          <a:xfrm>
            <a:off x="3793513" y="3939012"/>
            <a:ext cx="1034257" cy="762323"/>
            <a:chOff x="3793513" y="3989304"/>
            <a:chExt cx="1034257" cy="76232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8770EED-F865-67E6-F8F7-F71523BF1F6D}"/>
                </a:ext>
              </a:extLst>
            </p:cNvPr>
            <p:cNvSpPr txBox="1"/>
            <p:nvPr/>
          </p:nvSpPr>
          <p:spPr>
            <a:xfrm>
              <a:off x="3793513" y="4490017"/>
              <a:ext cx="10342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Policy Details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3B85FD0-24FF-F095-306C-356EAC642F70}"/>
                </a:ext>
              </a:extLst>
            </p:cNvPr>
            <p:cNvGrpSpPr/>
            <p:nvPr/>
          </p:nvGrpSpPr>
          <p:grpSpPr>
            <a:xfrm>
              <a:off x="4033554" y="3989304"/>
              <a:ext cx="507600" cy="508272"/>
              <a:chOff x="4003074" y="3981684"/>
              <a:chExt cx="507600" cy="508272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6C3EA52-64BE-924D-0E57-EB1D0F4057E5}"/>
                  </a:ext>
                </a:extLst>
              </p:cNvPr>
              <p:cNvSpPr/>
              <p:nvPr/>
            </p:nvSpPr>
            <p:spPr>
              <a:xfrm>
                <a:off x="4003074" y="3981684"/>
                <a:ext cx="507600" cy="5082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0" name="Graphic 39" descr="Document with solid fill">
                <a:extLst>
                  <a:ext uri="{FF2B5EF4-FFF2-40B4-BE49-F238E27FC236}">
                    <a16:creationId xmlns:a16="http://schemas.microsoft.com/office/drawing/2014/main" id="{B8B0D745-C8A5-9137-41E4-C809883F9F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062966" y="4025134"/>
                <a:ext cx="396000" cy="396000"/>
              </a:xfrm>
              <a:prstGeom prst="rect">
                <a:avLst/>
              </a:prstGeom>
            </p:spPr>
          </p:pic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72B9115-C3E3-BEA9-D5C9-69A542C5CF9D}"/>
              </a:ext>
            </a:extLst>
          </p:cNvPr>
          <p:cNvGrpSpPr/>
          <p:nvPr/>
        </p:nvGrpSpPr>
        <p:grpSpPr>
          <a:xfrm>
            <a:off x="6735948" y="3942621"/>
            <a:ext cx="1165705" cy="755104"/>
            <a:chOff x="6735948" y="3980160"/>
            <a:chExt cx="1165705" cy="75510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D5E9DA-E666-F569-92DD-586F296AC28C}"/>
                </a:ext>
              </a:extLst>
            </p:cNvPr>
            <p:cNvSpPr txBox="1"/>
            <p:nvPr/>
          </p:nvSpPr>
          <p:spPr>
            <a:xfrm>
              <a:off x="6735948" y="4473654"/>
              <a:ext cx="11657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 Claims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EBC2C01-BB60-B558-6225-395675B6BDAF}"/>
                </a:ext>
              </a:extLst>
            </p:cNvPr>
            <p:cNvGrpSpPr/>
            <p:nvPr/>
          </p:nvGrpSpPr>
          <p:grpSpPr>
            <a:xfrm>
              <a:off x="7067554" y="3980160"/>
              <a:ext cx="507600" cy="508272"/>
              <a:chOff x="7067554" y="3980160"/>
              <a:chExt cx="507600" cy="50827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AC966FE-A809-8854-4A01-DA645317EBFF}"/>
                  </a:ext>
                </a:extLst>
              </p:cNvPr>
              <p:cNvSpPr/>
              <p:nvPr/>
            </p:nvSpPr>
            <p:spPr>
              <a:xfrm>
                <a:off x="7067554" y="3980160"/>
                <a:ext cx="507600" cy="5082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Graphic 43" descr="Open folder with solid fill">
                <a:extLst>
                  <a:ext uri="{FF2B5EF4-FFF2-40B4-BE49-F238E27FC236}">
                    <a16:creationId xmlns:a16="http://schemas.microsoft.com/office/drawing/2014/main" id="{2ECFEA72-8AC2-FAAB-FA61-32A5FC73E3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7138567" y="4020347"/>
                <a:ext cx="420815" cy="420815"/>
              </a:xfrm>
              <a:prstGeom prst="rect">
                <a:avLst/>
              </a:prstGeom>
            </p:spPr>
          </p:pic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6C2F39F-CF52-E406-6485-886D25F08A7F}"/>
              </a:ext>
            </a:extLst>
          </p:cNvPr>
          <p:cNvGrpSpPr/>
          <p:nvPr/>
        </p:nvGrpSpPr>
        <p:grpSpPr>
          <a:xfrm>
            <a:off x="5352782" y="3942834"/>
            <a:ext cx="930063" cy="754678"/>
            <a:chOff x="5352782" y="3995826"/>
            <a:chExt cx="930063" cy="75467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BB4DD2-CBE0-B145-1D37-94104BE89709}"/>
                </a:ext>
              </a:extLst>
            </p:cNvPr>
            <p:cNvSpPr txBox="1"/>
            <p:nvPr/>
          </p:nvSpPr>
          <p:spPr>
            <a:xfrm>
              <a:off x="5352782" y="4488894"/>
              <a:ext cx="9300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 Claim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CA406EA-5E1E-19C6-33DF-1532BA1E7905}"/>
                </a:ext>
              </a:extLst>
            </p:cNvPr>
            <p:cNvGrpSpPr/>
            <p:nvPr/>
          </p:nvGrpSpPr>
          <p:grpSpPr>
            <a:xfrm>
              <a:off x="5535314" y="3995826"/>
              <a:ext cx="507600" cy="508272"/>
              <a:chOff x="5535314" y="3995826"/>
              <a:chExt cx="507600" cy="508272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86BAA0E-7A2F-E5E9-EE11-F5E6199061A3}"/>
                  </a:ext>
                </a:extLst>
              </p:cNvPr>
              <p:cNvSpPr/>
              <p:nvPr/>
            </p:nvSpPr>
            <p:spPr>
              <a:xfrm>
                <a:off x="5535314" y="3995826"/>
                <a:ext cx="507600" cy="5082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6" name="Graphic 45" descr="Speaker phone with solid fill">
                <a:extLst>
                  <a:ext uri="{FF2B5EF4-FFF2-40B4-BE49-F238E27FC236}">
                    <a16:creationId xmlns:a16="http://schemas.microsoft.com/office/drawing/2014/main" id="{F697F2F1-862D-9BCC-833F-F63ACC6728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577113" y="4056853"/>
                <a:ext cx="396000" cy="396000"/>
              </a:xfrm>
              <a:prstGeom prst="rect">
                <a:avLst/>
              </a:prstGeom>
            </p:spPr>
          </p:pic>
        </p:grp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230D9DF3-6E39-805C-D71B-C45D7DD07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" y="73153"/>
            <a:ext cx="10515600" cy="80645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23047"/>
                </a:solidFill>
              </a:rPr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170548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2E7455-1975-EF07-FB60-1DF68D39898C}"/>
              </a:ext>
            </a:extLst>
          </p:cNvPr>
          <p:cNvSpPr/>
          <p:nvPr/>
        </p:nvSpPr>
        <p:spPr>
          <a:xfrm>
            <a:off x="3479433" y="1106400"/>
            <a:ext cx="4507992" cy="4096512"/>
          </a:xfrm>
          <a:prstGeom prst="rect">
            <a:avLst/>
          </a:prstGeom>
          <a:solidFill>
            <a:srgbClr val="62B6CB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95902F-EC66-2275-C9A2-F53E09888B24}"/>
              </a:ext>
            </a:extLst>
          </p:cNvPr>
          <p:cNvSpPr txBox="1"/>
          <p:nvPr/>
        </p:nvSpPr>
        <p:spPr>
          <a:xfrm>
            <a:off x="6307136" y="1213064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ID 4532609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E9151-C796-E87F-8840-F8FAA31E04A0}"/>
              </a:ext>
            </a:extLst>
          </p:cNvPr>
          <p:cNvSpPr txBox="1"/>
          <p:nvPr/>
        </p:nvSpPr>
        <p:spPr>
          <a:xfrm>
            <a:off x="4020039" y="1208530"/>
            <a:ext cx="1519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Details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0F5FFC-1165-82DB-C974-48ED6B7C9762}"/>
              </a:ext>
            </a:extLst>
          </p:cNvPr>
          <p:cNvGrpSpPr/>
          <p:nvPr/>
        </p:nvGrpSpPr>
        <p:grpSpPr>
          <a:xfrm>
            <a:off x="5540007" y="4903152"/>
            <a:ext cx="229521" cy="230400"/>
            <a:chOff x="5504529" y="4852460"/>
            <a:chExt cx="300478" cy="31773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8E3F409-4B38-3717-C024-5F06A39E90E0}"/>
                </a:ext>
              </a:extLst>
            </p:cNvPr>
            <p:cNvSpPr/>
            <p:nvPr/>
          </p:nvSpPr>
          <p:spPr>
            <a:xfrm>
              <a:off x="5504529" y="4867790"/>
              <a:ext cx="300478" cy="3024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22" name="Graphic 21" descr="User outline">
              <a:extLst>
                <a:ext uri="{FF2B5EF4-FFF2-40B4-BE49-F238E27FC236}">
                  <a16:creationId xmlns:a16="http://schemas.microsoft.com/office/drawing/2014/main" id="{D9474998-4C1C-EFA3-A75A-C3F282F45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5977" y="4852460"/>
              <a:ext cx="299030" cy="287916"/>
            </a:xfrm>
            <a:prstGeom prst="rect">
              <a:avLst/>
            </a:prstGeom>
            <a:effectLst/>
          </p:spPr>
        </p:pic>
      </p:grpSp>
      <p:pic>
        <p:nvPicPr>
          <p:cNvPr id="27" name="Graphic 26" descr="Single gear outline">
            <a:extLst>
              <a:ext uri="{FF2B5EF4-FFF2-40B4-BE49-F238E27FC236}">
                <a16:creationId xmlns:a16="http://schemas.microsoft.com/office/drawing/2014/main" id="{23D0B36B-EC60-5B52-ED10-660314F0F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4149" y="4853687"/>
            <a:ext cx="336549" cy="336549"/>
          </a:xfrm>
          <a:prstGeom prst="rect">
            <a:avLst/>
          </a:prstGeom>
        </p:spPr>
      </p:pic>
      <p:pic>
        <p:nvPicPr>
          <p:cNvPr id="29" name="Graphic 28" descr="Home outline">
            <a:extLst>
              <a:ext uri="{FF2B5EF4-FFF2-40B4-BE49-F238E27FC236}">
                <a16:creationId xmlns:a16="http://schemas.microsoft.com/office/drawing/2014/main" id="{CC840CB0-1A29-9670-B263-7CFAB8F09C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006" y="4898565"/>
            <a:ext cx="263441" cy="2634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1BA5E3-10E0-6989-95EF-8BAB34768CED}"/>
              </a:ext>
            </a:extLst>
          </p:cNvPr>
          <p:cNvSpPr/>
          <p:nvPr/>
        </p:nvSpPr>
        <p:spPr>
          <a:xfrm>
            <a:off x="3479434" y="1667763"/>
            <a:ext cx="4507991" cy="312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B31E5F-3547-4EC1-6670-CDD8881D8570}"/>
              </a:ext>
            </a:extLst>
          </p:cNvPr>
          <p:cNvSpPr/>
          <p:nvPr/>
        </p:nvSpPr>
        <p:spPr>
          <a:xfrm>
            <a:off x="3479433" y="1667763"/>
            <a:ext cx="1157881" cy="3129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5D9BBF-F8DE-9D43-AFA5-E116F953633A}"/>
              </a:ext>
            </a:extLst>
          </p:cNvPr>
          <p:cNvCxnSpPr/>
          <p:nvPr/>
        </p:nvCxnSpPr>
        <p:spPr>
          <a:xfrm>
            <a:off x="4965192" y="4640580"/>
            <a:ext cx="275234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9A8AD8-8E12-0CCA-2CC9-469D5A9BC434}"/>
              </a:ext>
            </a:extLst>
          </p:cNvPr>
          <p:cNvCxnSpPr/>
          <p:nvPr/>
        </p:nvCxnSpPr>
        <p:spPr>
          <a:xfrm>
            <a:off x="4965192" y="1908048"/>
            <a:ext cx="275234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813B54D-49BD-00F2-CBF0-B76C6F8F3ABD}"/>
              </a:ext>
            </a:extLst>
          </p:cNvPr>
          <p:cNvGrpSpPr/>
          <p:nvPr/>
        </p:nvGrpSpPr>
        <p:grpSpPr>
          <a:xfrm>
            <a:off x="3836149" y="3094592"/>
            <a:ext cx="409938" cy="409938"/>
            <a:chOff x="3836149" y="1745852"/>
            <a:chExt cx="409938" cy="409938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ED03D9A-1F06-D907-6B2B-13966B79132D}"/>
                </a:ext>
              </a:extLst>
            </p:cNvPr>
            <p:cNvSpPr/>
            <p:nvPr/>
          </p:nvSpPr>
          <p:spPr>
            <a:xfrm>
              <a:off x="3836149" y="1745852"/>
              <a:ext cx="409938" cy="409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Graphic 34" descr="Convertible with solid fill">
              <a:extLst>
                <a:ext uri="{FF2B5EF4-FFF2-40B4-BE49-F238E27FC236}">
                  <a16:creationId xmlns:a16="http://schemas.microsoft.com/office/drawing/2014/main" id="{4BE291EA-B584-CAF0-5D80-5300C320F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75120" y="1784823"/>
              <a:ext cx="331995" cy="331995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2566622-11E4-DDD2-94E4-2BB9951FD0D3}"/>
              </a:ext>
            </a:extLst>
          </p:cNvPr>
          <p:cNvGrpSpPr/>
          <p:nvPr/>
        </p:nvGrpSpPr>
        <p:grpSpPr>
          <a:xfrm>
            <a:off x="3836149" y="4002314"/>
            <a:ext cx="409938" cy="409938"/>
            <a:chOff x="3797177" y="2447834"/>
            <a:chExt cx="409938" cy="409938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C6462D2-E94C-2EB7-70D7-03D80E558619}"/>
                </a:ext>
              </a:extLst>
            </p:cNvPr>
            <p:cNvSpPr/>
            <p:nvPr/>
          </p:nvSpPr>
          <p:spPr>
            <a:xfrm>
              <a:off x="3797177" y="2447834"/>
              <a:ext cx="409938" cy="409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2" name="Graphic 41" descr="Suburban scene with solid fill">
              <a:extLst>
                <a:ext uri="{FF2B5EF4-FFF2-40B4-BE49-F238E27FC236}">
                  <a16:creationId xmlns:a16="http://schemas.microsoft.com/office/drawing/2014/main" id="{3F7506A2-F872-44F7-C898-0579720EE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827004" y="2468517"/>
              <a:ext cx="331995" cy="331995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BA664C-D30E-3186-FBAC-2C82609353FD}"/>
              </a:ext>
            </a:extLst>
          </p:cNvPr>
          <p:cNvGrpSpPr/>
          <p:nvPr/>
        </p:nvGrpSpPr>
        <p:grpSpPr>
          <a:xfrm>
            <a:off x="3617462" y="1177755"/>
            <a:ext cx="359680" cy="360000"/>
            <a:chOff x="7510698" y="1180342"/>
            <a:chExt cx="359680" cy="36000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1AE96C2-B932-8CA1-9408-52C1498C7932}"/>
                </a:ext>
              </a:extLst>
            </p:cNvPr>
            <p:cNvSpPr/>
            <p:nvPr/>
          </p:nvSpPr>
          <p:spPr>
            <a:xfrm>
              <a:off x="7510698" y="1180342"/>
              <a:ext cx="359680" cy="360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8" name="Graphic 57" descr="Document with solid fill">
              <a:extLst>
                <a:ext uri="{FF2B5EF4-FFF2-40B4-BE49-F238E27FC236}">
                  <a16:creationId xmlns:a16="http://schemas.microsoft.com/office/drawing/2014/main" id="{9A12810B-517D-8BD1-0EF6-60CF4CFAC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53137" y="1211117"/>
              <a:ext cx="280601" cy="280480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94A94CE1-8767-7608-8631-C11D8E3F39D1}"/>
              </a:ext>
            </a:extLst>
          </p:cNvPr>
          <p:cNvSpPr txBox="1"/>
          <p:nvPr/>
        </p:nvSpPr>
        <p:spPr>
          <a:xfrm>
            <a:off x="4880564" y="4074569"/>
            <a:ext cx="1362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Residence Details: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4F5A99F-4E8B-97B7-5D25-DB69270F2FE3}"/>
              </a:ext>
            </a:extLst>
          </p:cNvPr>
          <p:cNvSpPr txBox="1"/>
          <p:nvPr/>
        </p:nvSpPr>
        <p:spPr>
          <a:xfrm>
            <a:off x="4892980" y="4322854"/>
            <a:ext cx="11112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B8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County: 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Dublin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A2D73A5-3DFD-169A-603F-337B8C8792A1}"/>
              </a:ext>
            </a:extLst>
          </p:cNvPr>
          <p:cNvCxnSpPr/>
          <p:nvPr/>
        </p:nvCxnSpPr>
        <p:spPr>
          <a:xfrm>
            <a:off x="4965192" y="3990841"/>
            <a:ext cx="275234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BC5549E-E776-9D83-7147-3E829DE8BFCD}"/>
              </a:ext>
            </a:extLst>
          </p:cNvPr>
          <p:cNvSpPr txBox="1"/>
          <p:nvPr/>
        </p:nvSpPr>
        <p:spPr>
          <a:xfrm>
            <a:off x="4888124" y="3149761"/>
            <a:ext cx="1159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Details: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04B763F-AD5F-8AEA-9B85-5B7701EC66A8}"/>
              </a:ext>
            </a:extLst>
          </p:cNvPr>
          <p:cNvSpPr txBox="1"/>
          <p:nvPr/>
        </p:nvSpPr>
        <p:spPr>
          <a:xfrm>
            <a:off x="4876671" y="3390725"/>
            <a:ext cx="18533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B8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Brand Model: 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Toyota Yaris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C22962D-ACB5-51E4-6262-926D60B404F6}"/>
              </a:ext>
            </a:extLst>
          </p:cNvPr>
          <p:cNvSpPr txBox="1"/>
          <p:nvPr/>
        </p:nvSpPr>
        <p:spPr>
          <a:xfrm>
            <a:off x="4855966" y="3658267"/>
            <a:ext cx="2056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B8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 Date: 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29/07/2021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072E70-AF97-611E-BDC4-EF920826246F}"/>
              </a:ext>
            </a:extLst>
          </p:cNvPr>
          <p:cNvSpPr txBox="1"/>
          <p:nvPr/>
        </p:nvSpPr>
        <p:spPr>
          <a:xfrm>
            <a:off x="6838874" y="3665961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Years old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BEEDFEC-BCAA-234F-DC5C-5B526DC81B1B}"/>
              </a:ext>
            </a:extLst>
          </p:cNvPr>
          <p:cNvCxnSpPr/>
          <p:nvPr/>
        </p:nvCxnSpPr>
        <p:spPr>
          <a:xfrm>
            <a:off x="4982705" y="3087843"/>
            <a:ext cx="275234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BEB1C90E-0FEA-57BB-A3F3-1DFC63FD990E}"/>
              </a:ext>
            </a:extLst>
          </p:cNvPr>
          <p:cNvSpPr/>
          <p:nvPr/>
        </p:nvSpPr>
        <p:spPr>
          <a:xfrm>
            <a:off x="3853404" y="1950256"/>
            <a:ext cx="409938" cy="4099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Graphic 74" descr="Employee badge with solid fill">
            <a:extLst>
              <a:ext uri="{FF2B5EF4-FFF2-40B4-BE49-F238E27FC236}">
                <a16:creationId xmlns:a16="http://schemas.microsoft.com/office/drawing/2014/main" id="{74C27265-F118-A75D-71A6-620281A411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96962" y="1982603"/>
            <a:ext cx="320319" cy="320319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6379DAA-D346-972F-90A0-6BCA2F672E5B}"/>
              </a:ext>
            </a:extLst>
          </p:cNvPr>
          <p:cNvSpPr txBox="1"/>
          <p:nvPr/>
        </p:nvSpPr>
        <p:spPr>
          <a:xfrm>
            <a:off x="4872199" y="1974457"/>
            <a:ext cx="1465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Policyholder Details: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693AAB2-41BC-752C-061E-6500FC557DEA}"/>
              </a:ext>
            </a:extLst>
          </p:cNvPr>
          <p:cNvSpPr txBox="1"/>
          <p:nvPr/>
        </p:nvSpPr>
        <p:spPr>
          <a:xfrm>
            <a:off x="4872884" y="2199936"/>
            <a:ext cx="17203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B8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Name: 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Liam Murphy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88BAAC4-FE02-DF2B-1F96-3152BBC06B81}"/>
              </a:ext>
            </a:extLst>
          </p:cNvPr>
          <p:cNvSpPr txBox="1"/>
          <p:nvPr/>
        </p:nvSpPr>
        <p:spPr>
          <a:xfrm>
            <a:off x="4873760" y="2457463"/>
            <a:ext cx="1749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B8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of Birth: 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31/07/1984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8CB44C6-5310-94FE-DF4B-23F392C1B6FE}"/>
              </a:ext>
            </a:extLst>
          </p:cNvPr>
          <p:cNvSpPr txBox="1"/>
          <p:nvPr/>
        </p:nvSpPr>
        <p:spPr>
          <a:xfrm>
            <a:off x="4864388" y="2717562"/>
            <a:ext cx="12202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B8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Nationality: 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Irish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5A0F7D5-776C-B5F8-657B-22A0A3C34499}"/>
              </a:ext>
            </a:extLst>
          </p:cNvPr>
          <p:cNvSpPr txBox="1"/>
          <p:nvPr/>
        </p:nvSpPr>
        <p:spPr>
          <a:xfrm>
            <a:off x="6806515" y="2469412"/>
            <a:ext cx="8996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Years old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ABD23F1-4827-224B-4808-9A757555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" y="73153"/>
            <a:ext cx="10515600" cy="80645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23047"/>
                </a:solidFill>
              </a:rPr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292069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2E7455-1975-EF07-FB60-1DF68D39898C}"/>
              </a:ext>
            </a:extLst>
          </p:cNvPr>
          <p:cNvSpPr/>
          <p:nvPr/>
        </p:nvSpPr>
        <p:spPr>
          <a:xfrm>
            <a:off x="3479433" y="1106400"/>
            <a:ext cx="4507992" cy="4096512"/>
          </a:xfrm>
          <a:prstGeom prst="rect">
            <a:avLst/>
          </a:prstGeom>
          <a:solidFill>
            <a:srgbClr val="62B6CB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95902F-EC66-2275-C9A2-F53E09888B24}"/>
              </a:ext>
            </a:extLst>
          </p:cNvPr>
          <p:cNvSpPr txBox="1"/>
          <p:nvPr/>
        </p:nvSpPr>
        <p:spPr>
          <a:xfrm>
            <a:off x="4951246" y="2777597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Liam Murphy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E9151-C796-E87F-8840-F8FAA31E04A0}"/>
              </a:ext>
            </a:extLst>
          </p:cNvPr>
          <p:cNvSpPr txBox="1"/>
          <p:nvPr/>
        </p:nvSpPr>
        <p:spPr>
          <a:xfrm>
            <a:off x="5045021" y="3097969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ID 4532609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2BECC2-C26B-DC38-749B-EA9AF0FB9DD3}"/>
              </a:ext>
            </a:extLst>
          </p:cNvPr>
          <p:cNvSpPr/>
          <p:nvPr/>
        </p:nvSpPr>
        <p:spPr>
          <a:xfrm>
            <a:off x="3479432" y="3870960"/>
            <a:ext cx="4507992" cy="81381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53318C1-A94D-08C6-7C4A-CAF72E96AEC4}"/>
              </a:ext>
            </a:extLst>
          </p:cNvPr>
          <p:cNvGrpSpPr/>
          <p:nvPr/>
        </p:nvGrpSpPr>
        <p:grpSpPr>
          <a:xfrm>
            <a:off x="5207291" y="1737844"/>
            <a:ext cx="896400" cy="932361"/>
            <a:chOff x="5207291" y="1737844"/>
            <a:chExt cx="896400" cy="93236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21BA394-CACC-7D56-B7EC-6E43F003ADCF}"/>
                </a:ext>
              </a:extLst>
            </p:cNvPr>
            <p:cNvSpPr/>
            <p:nvPr/>
          </p:nvSpPr>
          <p:spPr>
            <a:xfrm>
              <a:off x="5207291" y="1773779"/>
              <a:ext cx="896400" cy="896426"/>
            </a:xfrm>
            <a:prstGeom prst="ellipse">
              <a:avLst/>
            </a:prstGeom>
            <a:noFill/>
            <a:ln w="9525">
              <a:solidFill>
                <a:srgbClr val="FB8500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10" name="Graphic 9" descr="User outline">
              <a:extLst>
                <a:ext uri="{FF2B5EF4-FFF2-40B4-BE49-F238E27FC236}">
                  <a16:creationId xmlns:a16="http://schemas.microsoft.com/office/drawing/2014/main" id="{C629692A-0BC2-60CB-5A16-743949BE3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13536" y="1737844"/>
              <a:ext cx="882464" cy="882464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</p:pic>
      </p:grpSp>
      <p:pic>
        <p:nvPicPr>
          <p:cNvPr id="13" name="Graphic 12" descr="Magnifying glass with solid fill">
            <a:extLst>
              <a:ext uri="{FF2B5EF4-FFF2-40B4-BE49-F238E27FC236}">
                <a16:creationId xmlns:a16="http://schemas.microsoft.com/office/drawing/2014/main" id="{1B7029A5-F3DE-9C60-F635-18EB96C12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3320" y="1307592"/>
            <a:ext cx="265176" cy="265176"/>
          </a:xfrm>
          <a:prstGeom prst="rect">
            <a:avLst/>
          </a:prstGeom>
        </p:spPr>
      </p:pic>
      <p:pic>
        <p:nvPicPr>
          <p:cNvPr id="15" name="Graphic 14" descr="Hamburger Menu Icon with solid fill">
            <a:extLst>
              <a:ext uri="{FF2B5EF4-FFF2-40B4-BE49-F238E27FC236}">
                <a16:creationId xmlns:a16="http://schemas.microsoft.com/office/drawing/2014/main" id="{CA068353-444B-DC83-3A60-1CA95DC74D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69318" y="1307592"/>
            <a:ext cx="333756" cy="33375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30F5FFC-1165-82DB-C974-48ED6B7C9762}"/>
              </a:ext>
            </a:extLst>
          </p:cNvPr>
          <p:cNvGrpSpPr/>
          <p:nvPr/>
        </p:nvGrpSpPr>
        <p:grpSpPr>
          <a:xfrm>
            <a:off x="5540007" y="4903152"/>
            <a:ext cx="229521" cy="230400"/>
            <a:chOff x="5504529" y="4852460"/>
            <a:chExt cx="300478" cy="31773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8E3F409-4B38-3717-C024-5F06A39E90E0}"/>
                </a:ext>
              </a:extLst>
            </p:cNvPr>
            <p:cNvSpPr/>
            <p:nvPr/>
          </p:nvSpPr>
          <p:spPr>
            <a:xfrm>
              <a:off x="5504529" y="4867790"/>
              <a:ext cx="300478" cy="3024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22" name="Graphic 21" descr="User outline">
              <a:extLst>
                <a:ext uri="{FF2B5EF4-FFF2-40B4-BE49-F238E27FC236}">
                  <a16:creationId xmlns:a16="http://schemas.microsoft.com/office/drawing/2014/main" id="{D9474998-4C1C-EFA3-A75A-C3F282F45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05977" y="4852460"/>
              <a:ext cx="299030" cy="287916"/>
            </a:xfrm>
            <a:prstGeom prst="rect">
              <a:avLst/>
            </a:prstGeom>
            <a:effectLst/>
          </p:spPr>
        </p:pic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E92417-7C47-D066-8685-53064220FCE6}"/>
              </a:ext>
            </a:extLst>
          </p:cNvPr>
          <p:cNvCxnSpPr/>
          <p:nvPr/>
        </p:nvCxnSpPr>
        <p:spPr>
          <a:xfrm flipV="1">
            <a:off x="5486492" y="5190236"/>
            <a:ext cx="3365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Single gear outline">
            <a:extLst>
              <a:ext uri="{FF2B5EF4-FFF2-40B4-BE49-F238E27FC236}">
                <a16:creationId xmlns:a16="http://schemas.microsoft.com/office/drawing/2014/main" id="{23D0B36B-EC60-5B52-ED10-660314F0FA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74149" y="4853687"/>
            <a:ext cx="336549" cy="336549"/>
          </a:xfrm>
          <a:prstGeom prst="rect">
            <a:avLst/>
          </a:prstGeom>
        </p:spPr>
      </p:pic>
      <p:pic>
        <p:nvPicPr>
          <p:cNvPr id="29" name="Graphic 28" descr="Home outline">
            <a:extLst>
              <a:ext uri="{FF2B5EF4-FFF2-40B4-BE49-F238E27FC236}">
                <a16:creationId xmlns:a16="http://schemas.microsoft.com/office/drawing/2014/main" id="{CC840CB0-1A29-9670-B263-7CFAB8F09C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14006" y="4898565"/>
            <a:ext cx="263441" cy="263441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07653C0-D48D-B112-33E2-B4B63D15901A}"/>
              </a:ext>
            </a:extLst>
          </p:cNvPr>
          <p:cNvGrpSpPr/>
          <p:nvPr/>
        </p:nvGrpSpPr>
        <p:grpSpPr>
          <a:xfrm>
            <a:off x="3793513" y="3939012"/>
            <a:ext cx="1034257" cy="762323"/>
            <a:chOff x="3793513" y="3989304"/>
            <a:chExt cx="1034257" cy="76232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8770EED-F865-67E6-F8F7-F71523BF1F6D}"/>
                </a:ext>
              </a:extLst>
            </p:cNvPr>
            <p:cNvSpPr txBox="1"/>
            <p:nvPr/>
          </p:nvSpPr>
          <p:spPr>
            <a:xfrm>
              <a:off x="3793513" y="4490017"/>
              <a:ext cx="10342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Policy Details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3B85FD0-24FF-F095-306C-356EAC642F70}"/>
                </a:ext>
              </a:extLst>
            </p:cNvPr>
            <p:cNvGrpSpPr/>
            <p:nvPr/>
          </p:nvGrpSpPr>
          <p:grpSpPr>
            <a:xfrm>
              <a:off x="4033554" y="3989304"/>
              <a:ext cx="507600" cy="508272"/>
              <a:chOff x="4003074" y="3981684"/>
              <a:chExt cx="507600" cy="508272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6C3EA52-64BE-924D-0E57-EB1D0F4057E5}"/>
                  </a:ext>
                </a:extLst>
              </p:cNvPr>
              <p:cNvSpPr/>
              <p:nvPr/>
            </p:nvSpPr>
            <p:spPr>
              <a:xfrm>
                <a:off x="4003074" y="3981684"/>
                <a:ext cx="507600" cy="5082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0" name="Graphic 39" descr="Document with solid fill">
                <a:extLst>
                  <a:ext uri="{FF2B5EF4-FFF2-40B4-BE49-F238E27FC236}">
                    <a16:creationId xmlns:a16="http://schemas.microsoft.com/office/drawing/2014/main" id="{B8B0D745-C8A5-9137-41E4-C809883F9F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062966" y="4025134"/>
                <a:ext cx="396000" cy="396000"/>
              </a:xfrm>
              <a:prstGeom prst="rect">
                <a:avLst/>
              </a:prstGeom>
            </p:spPr>
          </p:pic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72B9115-C3E3-BEA9-D5C9-69A542C5CF9D}"/>
              </a:ext>
            </a:extLst>
          </p:cNvPr>
          <p:cNvGrpSpPr/>
          <p:nvPr/>
        </p:nvGrpSpPr>
        <p:grpSpPr>
          <a:xfrm>
            <a:off x="6735948" y="3942621"/>
            <a:ext cx="1165705" cy="755104"/>
            <a:chOff x="6735948" y="3980160"/>
            <a:chExt cx="1165705" cy="75510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D5E9DA-E666-F569-92DD-586F296AC28C}"/>
                </a:ext>
              </a:extLst>
            </p:cNvPr>
            <p:cNvSpPr txBox="1"/>
            <p:nvPr/>
          </p:nvSpPr>
          <p:spPr>
            <a:xfrm>
              <a:off x="6735948" y="4473654"/>
              <a:ext cx="11657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 Claims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EBC2C01-BB60-B558-6225-395675B6BDAF}"/>
                </a:ext>
              </a:extLst>
            </p:cNvPr>
            <p:cNvGrpSpPr/>
            <p:nvPr/>
          </p:nvGrpSpPr>
          <p:grpSpPr>
            <a:xfrm>
              <a:off x="7067554" y="3980160"/>
              <a:ext cx="507600" cy="508272"/>
              <a:chOff x="7067554" y="3980160"/>
              <a:chExt cx="507600" cy="50827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AC966FE-A809-8854-4A01-DA645317EBFF}"/>
                  </a:ext>
                </a:extLst>
              </p:cNvPr>
              <p:cNvSpPr/>
              <p:nvPr/>
            </p:nvSpPr>
            <p:spPr>
              <a:xfrm>
                <a:off x="7067554" y="3980160"/>
                <a:ext cx="507600" cy="5082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Graphic 43" descr="Open folder with solid fill">
                <a:extLst>
                  <a:ext uri="{FF2B5EF4-FFF2-40B4-BE49-F238E27FC236}">
                    <a16:creationId xmlns:a16="http://schemas.microsoft.com/office/drawing/2014/main" id="{2ECFEA72-8AC2-FAAB-FA61-32A5FC73E3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7138567" y="4020347"/>
                <a:ext cx="420815" cy="420815"/>
              </a:xfrm>
              <a:prstGeom prst="rect">
                <a:avLst/>
              </a:prstGeom>
            </p:spPr>
          </p:pic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6C2F39F-CF52-E406-6485-886D25F08A7F}"/>
              </a:ext>
            </a:extLst>
          </p:cNvPr>
          <p:cNvGrpSpPr/>
          <p:nvPr/>
        </p:nvGrpSpPr>
        <p:grpSpPr>
          <a:xfrm>
            <a:off x="5351981" y="3942834"/>
            <a:ext cx="931665" cy="754678"/>
            <a:chOff x="5351981" y="3995826"/>
            <a:chExt cx="931665" cy="75467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BB4DD2-CBE0-B145-1D37-94104BE89709}"/>
                </a:ext>
              </a:extLst>
            </p:cNvPr>
            <p:cNvSpPr txBox="1"/>
            <p:nvPr/>
          </p:nvSpPr>
          <p:spPr>
            <a:xfrm>
              <a:off x="5351981" y="4488894"/>
              <a:ext cx="9316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 a Claim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CA406EA-5E1E-19C6-33DF-1532BA1E7905}"/>
                </a:ext>
              </a:extLst>
            </p:cNvPr>
            <p:cNvGrpSpPr/>
            <p:nvPr/>
          </p:nvGrpSpPr>
          <p:grpSpPr>
            <a:xfrm>
              <a:off x="5535314" y="3995826"/>
              <a:ext cx="507600" cy="508272"/>
              <a:chOff x="5535314" y="3995826"/>
              <a:chExt cx="507600" cy="508272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86BAA0E-7A2F-E5E9-EE11-F5E6199061A3}"/>
                  </a:ext>
                </a:extLst>
              </p:cNvPr>
              <p:cNvSpPr/>
              <p:nvPr/>
            </p:nvSpPr>
            <p:spPr>
              <a:xfrm>
                <a:off x="5535314" y="3995826"/>
                <a:ext cx="507600" cy="5082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6" name="Graphic 45" descr="Speaker phone with solid fill">
                <a:extLst>
                  <a:ext uri="{FF2B5EF4-FFF2-40B4-BE49-F238E27FC236}">
                    <a16:creationId xmlns:a16="http://schemas.microsoft.com/office/drawing/2014/main" id="{F697F2F1-862D-9BCC-833F-F63ACC6728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577113" y="4056853"/>
                <a:ext cx="396000" cy="396000"/>
              </a:xfrm>
              <a:prstGeom prst="rect">
                <a:avLst/>
              </a:prstGeom>
            </p:spPr>
          </p:pic>
        </p:grp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A767535D-BE98-EB95-40CB-F1D5305B0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" y="73153"/>
            <a:ext cx="10515600" cy="80645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23047"/>
                </a:solidFill>
              </a:rPr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329870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2E7455-1975-EF07-FB60-1DF68D39898C}"/>
              </a:ext>
            </a:extLst>
          </p:cNvPr>
          <p:cNvSpPr/>
          <p:nvPr/>
        </p:nvSpPr>
        <p:spPr>
          <a:xfrm>
            <a:off x="3479433" y="1106400"/>
            <a:ext cx="4507992" cy="4096512"/>
          </a:xfrm>
          <a:prstGeom prst="rect">
            <a:avLst/>
          </a:prstGeom>
          <a:solidFill>
            <a:srgbClr val="62B6CB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95902F-EC66-2275-C9A2-F53E09888B24}"/>
              </a:ext>
            </a:extLst>
          </p:cNvPr>
          <p:cNvSpPr txBox="1"/>
          <p:nvPr/>
        </p:nvSpPr>
        <p:spPr>
          <a:xfrm>
            <a:off x="6307136" y="1213064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ID 4532609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E9151-C796-E87F-8840-F8FAA31E04A0}"/>
              </a:ext>
            </a:extLst>
          </p:cNvPr>
          <p:cNvSpPr txBox="1"/>
          <p:nvPr/>
        </p:nvSpPr>
        <p:spPr>
          <a:xfrm>
            <a:off x="4116221" y="1208530"/>
            <a:ext cx="1327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 a Claim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0F5FFC-1165-82DB-C974-48ED6B7C9762}"/>
              </a:ext>
            </a:extLst>
          </p:cNvPr>
          <p:cNvGrpSpPr/>
          <p:nvPr/>
        </p:nvGrpSpPr>
        <p:grpSpPr>
          <a:xfrm>
            <a:off x="5540007" y="4903152"/>
            <a:ext cx="229521" cy="230400"/>
            <a:chOff x="5504529" y="4852460"/>
            <a:chExt cx="300478" cy="31773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8E3F409-4B38-3717-C024-5F06A39E90E0}"/>
                </a:ext>
              </a:extLst>
            </p:cNvPr>
            <p:cNvSpPr/>
            <p:nvPr/>
          </p:nvSpPr>
          <p:spPr>
            <a:xfrm>
              <a:off x="5504529" y="4867790"/>
              <a:ext cx="300478" cy="3024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22" name="Graphic 21" descr="User outline">
              <a:extLst>
                <a:ext uri="{FF2B5EF4-FFF2-40B4-BE49-F238E27FC236}">
                  <a16:creationId xmlns:a16="http://schemas.microsoft.com/office/drawing/2014/main" id="{D9474998-4C1C-EFA3-A75A-C3F282F45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5977" y="4852460"/>
              <a:ext cx="299030" cy="287916"/>
            </a:xfrm>
            <a:prstGeom prst="rect">
              <a:avLst/>
            </a:prstGeom>
            <a:effectLst/>
          </p:spPr>
        </p:pic>
      </p:grpSp>
      <p:pic>
        <p:nvPicPr>
          <p:cNvPr id="27" name="Graphic 26" descr="Single gear outline">
            <a:extLst>
              <a:ext uri="{FF2B5EF4-FFF2-40B4-BE49-F238E27FC236}">
                <a16:creationId xmlns:a16="http://schemas.microsoft.com/office/drawing/2014/main" id="{23D0B36B-EC60-5B52-ED10-660314F0F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4149" y="4853687"/>
            <a:ext cx="336549" cy="336549"/>
          </a:xfrm>
          <a:prstGeom prst="rect">
            <a:avLst/>
          </a:prstGeom>
        </p:spPr>
      </p:pic>
      <p:pic>
        <p:nvPicPr>
          <p:cNvPr id="29" name="Graphic 28" descr="Home outline">
            <a:extLst>
              <a:ext uri="{FF2B5EF4-FFF2-40B4-BE49-F238E27FC236}">
                <a16:creationId xmlns:a16="http://schemas.microsoft.com/office/drawing/2014/main" id="{CC840CB0-1A29-9670-B263-7CFAB8F09C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006" y="4898565"/>
            <a:ext cx="263441" cy="2634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1BA5E3-10E0-6989-95EF-8BAB34768CED}"/>
              </a:ext>
            </a:extLst>
          </p:cNvPr>
          <p:cNvSpPr/>
          <p:nvPr/>
        </p:nvSpPr>
        <p:spPr>
          <a:xfrm>
            <a:off x="3479434" y="1667763"/>
            <a:ext cx="4507991" cy="312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1AE96C2-B932-8CA1-9408-52C1498C7932}"/>
              </a:ext>
            </a:extLst>
          </p:cNvPr>
          <p:cNvSpPr/>
          <p:nvPr/>
        </p:nvSpPr>
        <p:spPr>
          <a:xfrm>
            <a:off x="3617462" y="1177755"/>
            <a:ext cx="359680" cy="3600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Speaker phone with solid fill">
            <a:extLst>
              <a:ext uri="{FF2B5EF4-FFF2-40B4-BE49-F238E27FC236}">
                <a16:creationId xmlns:a16="http://schemas.microsoft.com/office/drawing/2014/main" id="{B9885050-FB42-4F51-338F-EB6A62AF82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30143" y="1203766"/>
            <a:ext cx="312311" cy="31231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4C859D-CF90-931E-4CC5-7990DF27DC04}"/>
              </a:ext>
            </a:extLst>
          </p:cNvPr>
          <p:cNvSpPr/>
          <p:nvPr/>
        </p:nvSpPr>
        <p:spPr>
          <a:xfrm>
            <a:off x="4079055" y="2781300"/>
            <a:ext cx="3243498" cy="815340"/>
          </a:xfrm>
          <a:prstGeom prst="roundRect">
            <a:avLst/>
          </a:prstGeom>
          <a:solidFill>
            <a:srgbClr val="023047">
              <a:alpha val="61961"/>
            </a:srgbClr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A5DBCA-6115-53D7-B6AB-58FA11A18FC2}"/>
              </a:ext>
            </a:extLst>
          </p:cNvPr>
          <p:cNvSpPr txBox="1"/>
          <p:nvPr/>
        </p:nvSpPr>
        <p:spPr>
          <a:xfrm>
            <a:off x="4712393" y="3019693"/>
            <a:ext cx="1976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a New Claim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508853-BD03-CA1F-F41C-5A956C51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" y="73153"/>
            <a:ext cx="10515600" cy="80645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23047"/>
                </a:solidFill>
              </a:rPr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2668081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2E7455-1975-EF07-FB60-1DF68D39898C}"/>
              </a:ext>
            </a:extLst>
          </p:cNvPr>
          <p:cNvSpPr/>
          <p:nvPr/>
        </p:nvSpPr>
        <p:spPr>
          <a:xfrm>
            <a:off x="3479433" y="1106400"/>
            <a:ext cx="4507992" cy="4096512"/>
          </a:xfrm>
          <a:prstGeom prst="rect">
            <a:avLst/>
          </a:prstGeom>
          <a:solidFill>
            <a:srgbClr val="62B6CB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95902F-EC66-2275-C9A2-F53E09888B24}"/>
              </a:ext>
            </a:extLst>
          </p:cNvPr>
          <p:cNvSpPr txBox="1"/>
          <p:nvPr/>
        </p:nvSpPr>
        <p:spPr>
          <a:xfrm>
            <a:off x="6307136" y="1213064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ID 4532609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E9151-C796-E87F-8840-F8FAA31E04A0}"/>
              </a:ext>
            </a:extLst>
          </p:cNvPr>
          <p:cNvSpPr txBox="1"/>
          <p:nvPr/>
        </p:nvSpPr>
        <p:spPr>
          <a:xfrm>
            <a:off x="4116221" y="1208530"/>
            <a:ext cx="1327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 a Claim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0F5FFC-1165-82DB-C974-48ED6B7C9762}"/>
              </a:ext>
            </a:extLst>
          </p:cNvPr>
          <p:cNvGrpSpPr/>
          <p:nvPr/>
        </p:nvGrpSpPr>
        <p:grpSpPr>
          <a:xfrm>
            <a:off x="5540007" y="4903152"/>
            <a:ext cx="229521" cy="230400"/>
            <a:chOff x="5504529" y="4852460"/>
            <a:chExt cx="300478" cy="31773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8E3F409-4B38-3717-C024-5F06A39E90E0}"/>
                </a:ext>
              </a:extLst>
            </p:cNvPr>
            <p:cNvSpPr/>
            <p:nvPr/>
          </p:nvSpPr>
          <p:spPr>
            <a:xfrm>
              <a:off x="5504529" y="4867790"/>
              <a:ext cx="300478" cy="3024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22" name="Graphic 21" descr="User outline">
              <a:extLst>
                <a:ext uri="{FF2B5EF4-FFF2-40B4-BE49-F238E27FC236}">
                  <a16:creationId xmlns:a16="http://schemas.microsoft.com/office/drawing/2014/main" id="{D9474998-4C1C-EFA3-A75A-C3F282F45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5977" y="4852460"/>
              <a:ext cx="299030" cy="287916"/>
            </a:xfrm>
            <a:prstGeom prst="rect">
              <a:avLst/>
            </a:prstGeom>
            <a:effectLst/>
          </p:spPr>
        </p:pic>
      </p:grpSp>
      <p:pic>
        <p:nvPicPr>
          <p:cNvPr id="27" name="Graphic 26" descr="Single gear outline">
            <a:extLst>
              <a:ext uri="{FF2B5EF4-FFF2-40B4-BE49-F238E27FC236}">
                <a16:creationId xmlns:a16="http://schemas.microsoft.com/office/drawing/2014/main" id="{23D0B36B-EC60-5B52-ED10-660314F0F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4149" y="4853687"/>
            <a:ext cx="336549" cy="336549"/>
          </a:xfrm>
          <a:prstGeom prst="rect">
            <a:avLst/>
          </a:prstGeom>
        </p:spPr>
      </p:pic>
      <p:pic>
        <p:nvPicPr>
          <p:cNvPr id="29" name="Graphic 28" descr="Home outline">
            <a:extLst>
              <a:ext uri="{FF2B5EF4-FFF2-40B4-BE49-F238E27FC236}">
                <a16:creationId xmlns:a16="http://schemas.microsoft.com/office/drawing/2014/main" id="{CC840CB0-1A29-9670-B263-7CFAB8F09C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006" y="4898565"/>
            <a:ext cx="263441" cy="2634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1BA5E3-10E0-6989-95EF-8BAB34768CED}"/>
              </a:ext>
            </a:extLst>
          </p:cNvPr>
          <p:cNvSpPr/>
          <p:nvPr/>
        </p:nvSpPr>
        <p:spPr>
          <a:xfrm>
            <a:off x="3479433" y="1655088"/>
            <a:ext cx="4507991" cy="312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1AE96C2-B932-8CA1-9408-52C1498C7932}"/>
              </a:ext>
            </a:extLst>
          </p:cNvPr>
          <p:cNvSpPr/>
          <p:nvPr/>
        </p:nvSpPr>
        <p:spPr>
          <a:xfrm>
            <a:off x="3617462" y="1177755"/>
            <a:ext cx="359680" cy="3600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Speaker phone with solid fill">
            <a:extLst>
              <a:ext uri="{FF2B5EF4-FFF2-40B4-BE49-F238E27FC236}">
                <a16:creationId xmlns:a16="http://schemas.microsoft.com/office/drawing/2014/main" id="{B9885050-FB42-4F51-338F-EB6A62AF82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30143" y="1203766"/>
            <a:ext cx="312311" cy="3123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F221BB-3DD7-39CB-FD74-892C442490B3}"/>
              </a:ext>
            </a:extLst>
          </p:cNvPr>
          <p:cNvSpPr txBox="1"/>
          <p:nvPr/>
        </p:nvSpPr>
        <p:spPr>
          <a:xfrm>
            <a:off x="3658541" y="1751603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ID 29382921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25C0E1-D2CC-6967-F637-BDED2CE014FE}"/>
              </a:ext>
            </a:extLst>
          </p:cNvPr>
          <p:cNvGrpSpPr/>
          <p:nvPr/>
        </p:nvGrpSpPr>
        <p:grpSpPr>
          <a:xfrm>
            <a:off x="3739382" y="2115436"/>
            <a:ext cx="2464808" cy="539089"/>
            <a:chOff x="3739382" y="2039236"/>
            <a:chExt cx="2464808" cy="53908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A8AAE5-C1C5-D349-C95C-986CC04976F3}"/>
                </a:ext>
              </a:extLst>
            </p:cNvPr>
            <p:cNvSpPr txBox="1"/>
            <p:nvPr/>
          </p:nvSpPr>
          <p:spPr>
            <a:xfrm>
              <a:off x="4275640" y="2301326"/>
              <a:ext cx="16530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the Claim Date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DB3570E-2AA0-9CE1-E484-A361CABED9D5}"/>
                </a:ext>
              </a:extLst>
            </p:cNvPr>
            <p:cNvSpPr/>
            <p:nvPr/>
          </p:nvSpPr>
          <p:spPr>
            <a:xfrm>
              <a:off x="3811510" y="2294007"/>
              <a:ext cx="2392680" cy="273509"/>
            </a:xfrm>
            <a:prstGeom prst="round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653ADD-0180-0B7C-B2F6-28840995553E}"/>
                </a:ext>
              </a:extLst>
            </p:cNvPr>
            <p:cNvSpPr txBox="1"/>
            <p:nvPr/>
          </p:nvSpPr>
          <p:spPr>
            <a:xfrm>
              <a:off x="3739382" y="2039236"/>
              <a:ext cx="4828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B85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CDF93C5-620F-0ACA-CC54-F57D7F5CC110}"/>
              </a:ext>
            </a:extLst>
          </p:cNvPr>
          <p:cNvGrpSpPr/>
          <p:nvPr/>
        </p:nvGrpSpPr>
        <p:grpSpPr>
          <a:xfrm>
            <a:off x="3741999" y="2826387"/>
            <a:ext cx="2451016" cy="509368"/>
            <a:chOff x="3741999" y="2670899"/>
            <a:chExt cx="2451016" cy="50936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1BE7C7-FF39-0133-7585-8F45B135D9E4}"/>
                </a:ext>
              </a:extLst>
            </p:cNvPr>
            <p:cNvSpPr txBox="1"/>
            <p:nvPr/>
          </p:nvSpPr>
          <p:spPr>
            <a:xfrm>
              <a:off x="4229827" y="2903268"/>
              <a:ext cx="16621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the Claim Time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EF8B05D-3027-0CBB-0F21-82641A5E9D30}"/>
                </a:ext>
              </a:extLst>
            </p:cNvPr>
            <p:cNvSpPr/>
            <p:nvPr/>
          </p:nvSpPr>
          <p:spPr>
            <a:xfrm>
              <a:off x="3800335" y="2899138"/>
              <a:ext cx="2392680" cy="273509"/>
            </a:xfrm>
            <a:prstGeom prst="round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EDDE736-55AB-0056-08CD-320437963389}"/>
                </a:ext>
              </a:extLst>
            </p:cNvPr>
            <p:cNvSpPr txBox="1"/>
            <p:nvPr/>
          </p:nvSpPr>
          <p:spPr>
            <a:xfrm>
              <a:off x="3741999" y="2670899"/>
              <a:ext cx="4988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B85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9412605-F287-418E-F56B-3B1992D67078}"/>
              </a:ext>
            </a:extLst>
          </p:cNvPr>
          <p:cNvGrpSpPr/>
          <p:nvPr/>
        </p:nvGrpSpPr>
        <p:grpSpPr>
          <a:xfrm>
            <a:off x="3739382" y="4182057"/>
            <a:ext cx="2453633" cy="508302"/>
            <a:chOff x="3739382" y="3938217"/>
            <a:chExt cx="2453633" cy="50830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7DCECB-7FC8-0248-6109-DC840998136D}"/>
                </a:ext>
              </a:extLst>
            </p:cNvPr>
            <p:cNvSpPr txBox="1"/>
            <p:nvPr/>
          </p:nvSpPr>
          <p:spPr>
            <a:xfrm>
              <a:off x="4504519" y="4169520"/>
              <a:ext cx="1112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Upload Photo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B25A0A4-B096-E045-D193-FCA3B574C972}"/>
                </a:ext>
              </a:extLst>
            </p:cNvPr>
            <p:cNvSpPr/>
            <p:nvPr/>
          </p:nvSpPr>
          <p:spPr>
            <a:xfrm>
              <a:off x="3800335" y="4165390"/>
              <a:ext cx="2392680" cy="273509"/>
            </a:xfrm>
            <a:prstGeom prst="round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70B727-78C3-9281-A798-9016098ACB45}"/>
                </a:ext>
              </a:extLst>
            </p:cNvPr>
            <p:cNvSpPr txBox="1"/>
            <p:nvPr/>
          </p:nvSpPr>
          <p:spPr>
            <a:xfrm>
              <a:off x="3739382" y="3938217"/>
              <a:ext cx="14959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B85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Claim Details Picture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57C17E-E43E-B5D7-D504-5616BA946F3E}"/>
              </a:ext>
            </a:extLst>
          </p:cNvPr>
          <p:cNvGrpSpPr/>
          <p:nvPr/>
        </p:nvGrpSpPr>
        <p:grpSpPr>
          <a:xfrm>
            <a:off x="3725338" y="3492377"/>
            <a:ext cx="2467677" cy="517817"/>
            <a:chOff x="3725338" y="3287071"/>
            <a:chExt cx="2467677" cy="51781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DAEC68-7E77-B2BB-880D-D9B59509798C}"/>
                </a:ext>
              </a:extLst>
            </p:cNvPr>
            <p:cNvSpPr txBox="1"/>
            <p:nvPr/>
          </p:nvSpPr>
          <p:spPr>
            <a:xfrm>
              <a:off x="4476883" y="3527889"/>
              <a:ext cx="11680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Yes / No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B6EE524-E8BA-44D9-FC14-AC51DE58FB85}"/>
                </a:ext>
              </a:extLst>
            </p:cNvPr>
            <p:cNvSpPr/>
            <p:nvPr/>
          </p:nvSpPr>
          <p:spPr>
            <a:xfrm>
              <a:off x="3800335" y="3523759"/>
              <a:ext cx="2392680" cy="273509"/>
            </a:xfrm>
            <a:prstGeom prst="round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D30540-F483-C746-6EF5-FC57922B5CDD}"/>
                </a:ext>
              </a:extLst>
            </p:cNvPr>
            <p:cNvSpPr txBox="1"/>
            <p:nvPr/>
          </p:nvSpPr>
          <p:spPr>
            <a:xfrm>
              <a:off x="3725338" y="3287071"/>
              <a:ext cx="20890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B85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 you need road assistance?</a:t>
              </a: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A9C21AA1-AEFA-8D1D-6AD8-28083AA1A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" y="73153"/>
            <a:ext cx="10515600" cy="80645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23047"/>
                </a:solidFill>
              </a:rPr>
              <a:t>Step 5</a:t>
            </a:r>
          </a:p>
        </p:txBody>
      </p:sp>
    </p:spTree>
    <p:extLst>
      <p:ext uri="{BB962C8B-B14F-4D97-AF65-F5344CB8AC3E}">
        <p14:creationId xmlns:p14="http://schemas.microsoft.com/office/powerpoint/2010/main" val="129968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2E7455-1975-EF07-FB60-1DF68D39898C}"/>
              </a:ext>
            </a:extLst>
          </p:cNvPr>
          <p:cNvSpPr/>
          <p:nvPr/>
        </p:nvSpPr>
        <p:spPr>
          <a:xfrm>
            <a:off x="3479433" y="1106400"/>
            <a:ext cx="4507992" cy="4096512"/>
          </a:xfrm>
          <a:prstGeom prst="rect">
            <a:avLst/>
          </a:prstGeom>
          <a:solidFill>
            <a:srgbClr val="62B6CB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95902F-EC66-2275-C9A2-F53E09888B24}"/>
              </a:ext>
            </a:extLst>
          </p:cNvPr>
          <p:cNvSpPr txBox="1"/>
          <p:nvPr/>
        </p:nvSpPr>
        <p:spPr>
          <a:xfrm>
            <a:off x="6307136" y="1213064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ID 4532609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E9151-C796-E87F-8840-F8FAA31E04A0}"/>
              </a:ext>
            </a:extLst>
          </p:cNvPr>
          <p:cNvSpPr txBox="1"/>
          <p:nvPr/>
        </p:nvSpPr>
        <p:spPr>
          <a:xfrm>
            <a:off x="4116221" y="1208530"/>
            <a:ext cx="1327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 a Claim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0F5FFC-1165-82DB-C974-48ED6B7C9762}"/>
              </a:ext>
            </a:extLst>
          </p:cNvPr>
          <p:cNvGrpSpPr/>
          <p:nvPr/>
        </p:nvGrpSpPr>
        <p:grpSpPr>
          <a:xfrm>
            <a:off x="5540007" y="4903152"/>
            <a:ext cx="229521" cy="230400"/>
            <a:chOff x="5504529" y="4852460"/>
            <a:chExt cx="300478" cy="31773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8E3F409-4B38-3717-C024-5F06A39E90E0}"/>
                </a:ext>
              </a:extLst>
            </p:cNvPr>
            <p:cNvSpPr/>
            <p:nvPr/>
          </p:nvSpPr>
          <p:spPr>
            <a:xfrm>
              <a:off x="5504529" y="4867790"/>
              <a:ext cx="300478" cy="3024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22" name="Graphic 21" descr="User outline">
              <a:extLst>
                <a:ext uri="{FF2B5EF4-FFF2-40B4-BE49-F238E27FC236}">
                  <a16:creationId xmlns:a16="http://schemas.microsoft.com/office/drawing/2014/main" id="{D9474998-4C1C-EFA3-A75A-C3F282F45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5977" y="4852460"/>
              <a:ext cx="299030" cy="287916"/>
            </a:xfrm>
            <a:prstGeom prst="rect">
              <a:avLst/>
            </a:prstGeom>
            <a:effectLst/>
          </p:spPr>
        </p:pic>
      </p:grpSp>
      <p:pic>
        <p:nvPicPr>
          <p:cNvPr id="27" name="Graphic 26" descr="Single gear outline">
            <a:extLst>
              <a:ext uri="{FF2B5EF4-FFF2-40B4-BE49-F238E27FC236}">
                <a16:creationId xmlns:a16="http://schemas.microsoft.com/office/drawing/2014/main" id="{23D0B36B-EC60-5B52-ED10-660314F0F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4149" y="4853687"/>
            <a:ext cx="336549" cy="336549"/>
          </a:xfrm>
          <a:prstGeom prst="rect">
            <a:avLst/>
          </a:prstGeom>
        </p:spPr>
      </p:pic>
      <p:pic>
        <p:nvPicPr>
          <p:cNvPr id="29" name="Graphic 28" descr="Home outline">
            <a:extLst>
              <a:ext uri="{FF2B5EF4-FFF2-40B4-BE49-F238E27FC236}">
                <a16:creationId xmlns:a16="http://schemas.microsoft.com/office/drawing/2014/main" id="{CC840CB0-1A29-9670-B263-7CFAB8F09C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006" y="4898565"/>
            <a:ext cx="263441" cy="2634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1BA5E3-10E0-6989-95EF-8BAB34768CED}"/>
              </a:ext>
            </a:extLst>
          </p:cNvPr>
          <p:cNvSpPr/>
          <p:nvPr/>
        </p:nvSpPr>
        <p:spPr>
          <a:xfrm>
            <a:off x="3479433" y="1655088"/>
            <a:ext cx="4507991" cy="312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1AE96C2-B932-8CA1-9408-52C1498C7932}"/>
              </a:ext>
            </a:extLst>
          </p:cNvPr>
          <p:cNvSpPr/>
          <p:nvPr/>
        </p:nvSpPr>
        <p:spPr>
          <a:xfrm>
            <a:off x="3617462" y="1177755"/>
            <a:ext cx="359680" cy="3600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Speaker phone with solid fill">
            <a:extLst>
              <a:ext uri="{FF2B5EF4-FFF2-40B4-BE49-F238E27FC236}">
                <a16:creationId xmlns:a16="http://schemas.microsoft.com/office/drawing/2014/main" id="{B9885050-FB42-4F51-338F-EB6A62AF82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30143" y="1203766"/>
            <a:ext cx="312311" cy="312311"/>
          </a:xfrm>
          <a:prstGeom prst="rect">
            <a:avLst/>
          </a:prstGeom>
        </p:spPr>
      </p:pic>
      <p:pic>
        <p:nvPicPr>
          <p:cNvPr id="12" name="Graphic 11" descr="Gears with solid fill">
            <a:extLst>
              <a:ext uri="{FF2B5EF4-FFF2-40B4-BE49-F238E27FC236}">
                <a16:creationId xmlns:a16="http://schemas.microsoft.com/office/drawing/2014/main" id="{D7779A2F-2D78-CE5B-F157-7EB70D2FB0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17714" y="2972013"/>
            <a:ext cx="672787" cy="6727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F221BB-3DD7-39CB-FD74-892C442490B3}"/>
              </a:ext>
            </a:extLst>
          </p:cNvPr>
          <p:cNvSpPr txBox="1"/>
          <p:nvPr/>
        </p:nvSpPr>
        <p:spPr>
          <a:xfrm>
            <a:off x="3658541" y="1751603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ID 29382921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06DF98-00E0-99FD-BFBC-0B6CC4D848FF}"/>
              </a:ext>
            </a:extLst>
          </p:cNvPr>
          <p:cNvSpPr txBox="1"/>
          <p:nvPr/>
        </p:nvSpPr>
        <p:spPr>
          <a:xfrm>
            <a:off x="5053055" y="3149084"/>
            <a:ext cx="212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62B6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Processing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9B33C2-D009-0C8A-F3E1-A755D6588A9A}"/>
              </a:ext>
            </a:extLst>
          </p:cNvPr>
          <p:cNvSpPr txBox="1"/>
          <p:nvPr/>
        </p:nvSpPr>
        <p:spPr>
          <a:xfrm>
            <a:off x="3660623" y="3974701"/>
            <a:ext cx="276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B8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remain calm we this will take only a few seconds…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BDCA7A-5AA4-A19A-1DBC-ADBA0856C488}"/>
              </a:ext>
            </a:extLst>
          </p:cNvPr>
          <p:cNvSpPr/>
          <p:nvPr/>
        </p:nvSpPr>
        <p:spPr>
          <a:xfrm>
            <a:off x="3753611" y="2857500"/>
            <a:ext cx="3909606" cy="876300"/>
          </a:xfrm>
          <a:prstGeom prst="rect">
            <a:avLst/>
          </a:prstGeom>
          <a:noFill/>
          <a:ln w="9525">
            <a:solidFill>
              <a:srgbClr val="0230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AF98B1-AFBC-828A-9078-8719A7E5D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" y="73153"/>
            <a:ext cx="10515600" cy="80645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23047"/>
                </a:solidFill>
              </a:rPr>
              <a:t>Step 6</a:t>
            </a:r>
          </a:p>
        </p:txBody>
      </p:sp>
    </p:spTree>
    <p:extLst>
      <p:ext uri="{BB962C8B-B14F-4D97-AF65-F5344CB8AC3E}">
        <p14:creationId xmlns:p14="http://schemas.microsoft.com/office/powerpoint/2010/main" val="150197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2E7455-1975-EF07-FB60-1DF68D39898C}"/>
              </a:ext>
            </a:extLst>
          </p:cNvPr>
          <p:cNvSpPr/>
          <p:nvPr/>
        </p:nvSpPr>
        <p:spPr>
          <a:xfrm>
            <a:off x="3479433" y="1106400"/>
            <a:ext cx="4507992" cy="4096512"/>
          </a:xfrm>
          <a:prstGeom prst="rect">
            <a:avLst/>
          </a:prstGeom>
          <a:solidFill>
            <a:srgbClr val="62B6CB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95902F-EC66-2275-C9A2-F53E09888B24}"/>
              </a:ext>
            </a:extLst>
          </p:cNvPr>
          <p:cNvSpPr txBox="1"/>
          <p:nvPr/>
        </p:nvSpPr>
        <p:spPr>
          <a:xfrm>
            <a:off x="6307136" y="1213064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ID 4532609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E9151-C796-E87F-8840-F8FAA31E04A0}"/>
              </a:ext>
            </a:extLst>
          </p:cNvPr>
          <p:cNvSpPr txBox="1"/>
          <p:nvPr/>
        </p:nvSpPr>
        <p:spPr>
          <a:xfrm>
            <a:off x="4116221" y="1208530"/>
            <a:ext cx="1327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 a Claim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0F5FFC-1165-82DB-C974-48ED6B7C9762}"/>
              </a:ext>
            </a:extLst>
          </p:cNvPr>
          <p:cNvGrpSpPr/>
          <p:nvPr/>
        </p:nvGrpSpPr>
        <p:grpSpPr>
          <a:xfrm>
            <a:off x="5540007" y="4903152"/>
            <a:ext cx="229521" cy="230400"/>
            <a:chOff x="5504529" y="4852460"/>
            <a:chExt cx="300478" cy="31773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8E3F409-4B38-3717-C024-5F06A39E90E0}"/>
                </a:ext>
              </a:extLst>
            </p:cNvPr>
            <p:cNvSpPr/>
            <p:nvPr/>
          </p:nvSpPr>
          <p:spPr>
            <a:xfrm>
              <a:off x="5504529" y="4867790"/>
              <a:ext cx="300478" cy="3024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22" name="Graphic 21" descr="User outline">
              <a:extLst>
                <a:ext uri="{FF2B5EF4-FFF2-40B4-BE49-F238E27FC236}">
                  <a16:creationId xmlns:a16="http://schemas.microsoft.com/office/drawing/2014/main" id="{D9474998-4C1C-EFA3-A75A-C3F282F45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5977" y="4852460"/>
              <a:ext cx="299030" cy="287916"/>
            </a:xfrm>
            <a:prstGeom prst="rect">
              <a:avLst/>
            </a:prstGeom>
            <a:effectLst/>
          </p:spPr>
        </p:pic>
      </p:grpSp>
      <p:pic>
        <p:nvPicPr>
          <p:cNvPr id="27" name="Graphic 26" descr="Single gear outline">
            <a:extLst>
              <a:ext uri="{FF2B5EF4-FFF2-40B4-BE49-F238E27FC236}">
                <a16:creationId xmlns:a16="http://schemas.microsoft.com/office/drawing/2014/main" id="{23D0B36B-EC60-5B52-ED10-660314F0F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4149" y="4853687"/>
            <a:ext cx="336549" cy="336549"/>
          </a:xfrm>
          <a:prstGeom prst="rect">
            <a:avLst/>
          </a:prstGeom>
        </p:spPr>
      </p:pic>
      <p:pic>
        <p:nvPicPr>
          <p:cNvPr id="29" name="Graphic 28" descr="Home outline">
            <a:extLst>
              <a:ext uri="{FF2B5EF4-FFF2-40B4-BE49-F238E27FC236}">
                <a16:creationId xmlns:a16="http://schemas.microsoft.com/office/drawing/2014/main" id="{CC840CB0-1A29-9670-B263-7CFAB8F09C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006" y="4898565"/>
            <a:ext cx="263441" cy="2634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1BA5E3-10E0-6989-95EF-8BAB34768CED}"/>
              </a:ext>
            </a:extLst>
          </p:cNvPr>
          <p:cNvSpPr/>
          <p:nvPr/>
        </p:nvSpPr>
        <p:spPr>
          <a:xfrm>
            <a:off x="3479433" y="1655088"/>
            <a:ext cx="4507991" cy="312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1AE96C2-B932-8CA1-9408-52C1498C7932}"/>
              </a:ext>
            </a:extLst>
          </p:cNvPr>
          <p:cNvSpPr/>
          <p:nvPr/>
        </p:nvSpPr>
        <p:spPr>
          <a:xfrm>
            <a:off x="3617462" y="1177755"/>
            <a:ext cx="359680" cy="3600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Speaker phone with solid fill">
            <a:extLst>
              <a:ext uri="{FF2B5EF4-FFF2-40B4-BE49-F238E27FC236}">
                <a16:creationId xmlns:a16="http://schemas.microsoft.com/office/drawing/2014/main" id="{B9885050-FB42-4F51-338F-EB6A62AF82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30143" y="1203766"/>
            <a:ext cx="312311" cy="3123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F221BB-3DD7-39CB-FD74-892C442490B3}"/>
              </a:ext>
            </a:extLst>
          </p:cNvPr>
          <p:cNvSpPr txBox="1"/>
          <p:nvPr/>
        </p:nvSpPr>
        <p:spPr>
          <a:xfrm>
            <a:off x="3658541" y="1751603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ID 29382921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9D95F-E8C2-AA5F-5B29-7CC3407A8F5A}"/>
              </a:ext>
            </a:extLst>
          </p:cNvPr>
          <p:cNvSpPr txBox="1"/>
          <p:nvPr/>
        </p:nvSpPr>
        <p:spPr>
          <a:xfrm>
            <a:off x="4377447" y="3089255"/>
            <a:ext cx="3273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B85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62B6CB"/>
                </a:solidFill>
              </a:rPr>
              <a:t>You will be called in the following minutes by one of our claim handlers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05A733-87EE-A183-CE59-555E31CA720C}"/>
              </a:ext>
            </a:extLst>
          </p:cNvPr>
          <p:cNvSpPr txBox="1"/>
          <p:nvPr/>
        </p:nvSpPr>
        <p:spPr>
          <a:xfrm>
            <a:off x="5411702" y="1724293"/>
            <a:ext cx="1930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B70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Pending Approval</a:t>
            </a:r>
          </a:p>
        </p:txBody>
      </p:sp>
      <p:pic>
        <p:nvPicPr>
          <p:cNvPr id="13" name="Graphic 12" descr="Call center with solid fill">
            <a:extLst>
              <a:ext uri="{FF2B5EF4-FFF2-40B4-BE49-F238E27FC236}">
                <a16:creationId xmlns:a16="http://schemas.microsoft.com/office/drawing/2014/main" id="{1366FBC3-B884-4710-A7D8-DD7A5018C1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03250" y="3043795"/>
            <a:ext cx="483968" cy="48396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842846E-9FD4-73D3-2547-071852FC5B4D}"/>
              </a:ext>
            </a:extLst>
          </p:cNvPr>
          <p:cNvSpPr/>
          <p:nvPr/>
        </p:nvSpPr>
        <p:spPr>
          <a:xfrm>
            <a:off x="3753611" y="2857500"/>
            <a:ext cx="3909606" cy="876300"/>
          </a:xfrm>
          <a:prstGeom prst="rect">
            <a:avLst/>
          </a:prstGeom>
          <a:noFill/>
          <a:ln w="9525">
            <a:solidFill>
              <a:srgbClr val="0230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8E0CC1-2815-8CF5-244B-4BD4995C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" y="73153"/>
            <a:ext cx="10515600" cy="80645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23047"/>
                </a:solidFill>
              </a:rPr>
              <a:t>Step 7.1 – if road assistance needed or damage not modeled </a:t>
            </a:r>
          </a:p>
        </p:txBody>
      </p:sp>
    </p:spTree>
    <p:extLst>
      <p:ext uri="{BB962C8B-B14F-4D97-AF65-F5344CB8AC3E}">
        <p14:creationId xmlns:p14="http://schemas.microsoft.com/office/powerpoint/2010/main" val="2055880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2E7455-1975-EF07-FB60-1DF68D39898C}"/>
              </a:ext>
            </a:extLst>
          </p:cNvPr>
          <p:cNvSpPr/>
          <p:nvPr/>
        </p:nvSpPr>
        <p:spPr>
          <a:xfrm>
            <a:off x="1281683" y="1104900"/>
            <a:ext cx="9966961" cy="5311140"/>
          </a:xfrm>
          <a:prstGeom prst="rect">
            <a:avLst/>
          </a:prstGeom>
          <a:solidFill>
            <a:srgbClr val="62B6CB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1BA5E3-10E0-6989-95EF-8BAB34768CED}"/>
              </a:ext>
            </a:extLst>
          </p:cNvPr>
          <p:cNvSpPr/>
          <p:nvPr/>
        </p:nvSpPr>
        <p:spPr>
          <a:xfrm>
            <a:off x="1281684" y="1352333"/>
            <a:ext cx="9966960" cy="48606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D6D42B4-D2C9-DD91-7068-9D6D8B0F2DD4}"/>
              </a:ext>
            </a:extLst>
          </p:cNvPr>
          <p:cNvGrpSpPr/>
          <p:nvPr/>
        </p:nvGrpSpPr>
        <p:grpSpPr>
          <a:xfrm>
            <a:off x="8176260" y="1398060"/>
            <a:ext cx="1634521" cy="278440"/>
            <a:chOff x="8377428" y="620820"/>
            <a:chExt cx="1634521" cy="27844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49D95F-E8C2-AA5F-5B29-7CC3407A8F5A}"/>
                </a:ext>
              </a:extLst>
            </p:cNvPr>
            <p:cNvSpPr txBox="1"/>
            <p:nvPr/>
          </p:nvSpPr>
          <p:spPr>
            <a:xfrm>
              <a:off x="8543226" y="644210"/>
              <a:ext cx="146872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srgbClr val="FB85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1050" dirty="0">
                  <a:solidFill>
                    <a:srgbClr val="023047"/>
                  </a:solidFill>
                </a:rPr>
                <a:t>Claim Handler View</a:t>
              </a:r>
            </a:p>
          </p:txBody>
        </p:sp>
        <p:pic>
          <p:nvPicPr>
            <p:cNvPr id="13" name="Graphic 12" descr="Call center with solid fill">
              <a:extLst>
                <a:ext uri="{FF2B5EF4-FFF2-40B4-BE49-F238E27FC236}">
                  <a16:creationId xmlns:a16="http://schemas.microsoft.com/office/drawing/2014/main" id="{1366FBC3-B884-4710-A7D8-DD7A5018C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77428" y="620820"/>
              <a:ext cx="278440" cy="278440"/>
            </a:xfrm>
            <a:prstGeom prst="rect">
              <a:avLst/>
            </a:prstGeom>
          </p:spPr>
        </p:pic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6E421BD-9259-D9BC-9604-079E8C58F125}"/>
              </a:ext>
            </a:extLst>
          </p:cNvPr>
          <p:cNvGrpSpPr/>
          <p:nvPr/>
        </p:nvGrpSpPr>
        <p:grpSpPr>
          <a:xfrm>
            <a:off x="3112897" y="1377904"/>
            <a:ext cx="1649190" cy="307777"/>
            <a:chOff x="3195193" y="600664"/>
            <a:chExt cx="1649190" cy="307777"/>
          </a:xfrm>
        </p:grpSpPr>
        <p:pic>
          <p:nvPicPr>
            <p:cNvPr id="14" name="Graphic 13" descr="Male profile with solid fill">
              <a:extLst>
                <a:ext uri="{FF2B5EF4-FFF2-40B4-BE49-F238E27FC236}">
                  <a16:creationId xmlns:a16="http://schemas.microsoft.com/office/drawing/2014/main" id="{6B226187-E767-4D02-ADE8-CFDB75B50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95193" y="600664"/>
              <a:ext cx="307777" cy="30777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BBF9516-3808-5A02-6F8F-2D1E308C5E61}"/>
                </a:ext>
              </a:extLst>
            </p:cNvPr>
            <p:cNvSpPr txBox="1"/>
            <p:nvPr/>
          </p:nvSpPr>
          <p:spPr>
            <a:xfrm>
              <a:off x="3375660" y="644210"/>
              <a:ext cx="146872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srgbClr val="FB85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1050" dirty="0">
                  <a:solidFill>
                    <a:srgbClr val="023047"/>
                  </a:solidFill>
                </a:rPr>
                <a:t>Policyholder View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C5510EBD-CFCA-441F-9342-217F996359EB}"/>
              </a:ext>
            </a:extLst>
          </p:cNvPr>
          <p:cNvSpPr/>
          <p:nvPr/>
        </p:nvSpPr>
        <p:spPr>
          <a:xfrm>
            <a:off x="1505712" y="1846238"/>
            <a:ext cx="4507992" cy="4096512"/>
          </a:xfrm>
          <a:prstGeom prst="rect">
            <a:avLst/>
          </a:prstGeom>
          <a:solidFill>
            <a:srgbClr val="62B6CB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E650EFD-ABFD-0B06-A2F1-1A32C88195EC}"/>
              </a:ext>
            </a:extLst>
          </p:cNvPr>
          <p:cNvSpPr/>
          <p:nvPr/>
        </p:nvSpPr>
        <p:spPr>
          <a:xfrm>
            <a:off x="1505712" y="2394926"/>
            <a:ext cx="4507991" cy="312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2851EDF-4143-040A-0124-DB6A6D41DA74}"/>
              </a:ext>
            </a:extLst>
          </p:cNvPr>
          <p:cNvSpPr txBox="1"/>
          <p:nvPr/>
        </p:nvSpPr>
        <p:spPr>
          <a:xfrm>
            <a:off x="4333415" y="1952902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ID 4532609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1DBA852-A552-C547-6060-8A97AC6D5F81}"/>
              </a:ext>
            </a:extLst>
          </p:cNvPr>
          <p:cNvSpPr txBox="1"/>
          <p:nvPr/>
        </p:nvSpPr>
        <p:spPr>
          <a:xfrm>
            <a:off x="2142500" y="1948368"/>
            <a:ext cx="1327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 a Claim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4794EBD-DE6A-BED1-B8B0-F9BEF720D840}"/>
              </a:ext>
            </a:extLst>
          </p:cNvPr>
          <p:cNvGrpSpPr/>
          <p:nvPr/>
        </p:nvGrpSpPr>
        <p:grpSpPr>
          <a:xfrm>
            <a:off x="3566286" y="5642990"/>
            <a:ext cx="229521" cy="230400"/>
            <a:chOff x="5504529" y="4852460"/>
            <a:chExt cx="300478" cy="317730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6566AA3-D4EA-2E57-A3AD-D0DF89C6AC0A}"/>
                </a:ext>
              </a:extLst>
            </p:cNvPr>
            <p:cNvSpPr/>
            <p:nvPr/>
          </p:nvSpPr>
          <p:spPr>
            <a:xfrm>
              <a:off x="5504529" y="4867790"/>
              <a:ext cx="300478" cy="3024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100" name="Graphic 99" descr="User outline">
              <a:extLst>
                <a:ext uri="{FF2B5EF4-FFF2-40B4-BE49-F238E27FC236}">
                  <a16:creationId xmlns:a16="http://schemas.microsoft.com/office/drawing/2014/main" id="{8173759C-C90D-8475-12FD-BD2A2A449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05977" y="4852460"/>
              <a:ext cx="299030" cy="287916"/>
            </a:xfrm>
            <a:prstGeom prst="rect">
              <a:avLst/>
            </a:prstGeom>
            <a:effectLst/>
          </p:spPr>
        </p:pic>
      </p:grpSp>
      <p:pic>
        <p:nvPicPr>
          <p:cNvPr id="101" name="Graphic 100" descr="Single gear outline">
            <a:extLst>
              <a:ext uri="{FF2B5EF4-FFF2-40B4-BE49-F238E27FC236}">
                <a16:creationId xmlns:a16="http://schemas.microsoft.com/office/drawing/2014/main" id="{2D41D59C-A0D3-022C-0ADE-A661218E2D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00428" y="5593525"/>
            <a:ext cx="336549" cy="336549"/>
          </a:xfrm>
          <a:prstGeom prst="rect">
            <a:avLst/>
          </a:prstGeom>
        </p:spPr>
      </p:pic>
      <p:pic>
        <p:nvPicPr>
          <p:cNvPr id="102" name="Graphic 101" descr="Home outline">
            <a:extLst>
              <a:ext uri="{FF2B5EF4-FFF2-40B4-BE49-F238E27FC236}">
                <a16:creationId xmlns:a16="http://schemas.microsoft.com/office/drawing/2014/main" id="{1BB14D2A-6FEC-0CA8-C31B-BB573205B6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40285" y="5638403"/>
            <a:ext cx="263441" cy="263441"/>
          </a:xfrm>
          <a:prstGeom prst="rect">
            <a:avLst/>
          </a:prstGeom>
        </p:spPr>
      </p:pic>
      <p:sp>
        <p:nvSpPr>
          <p:cNvPr id="103" name="Oval 102">
            <a:extLst>
              <a:ext uri="{FF2B5EF4-FFF2-40B4-BE49-F238E27FC236}">
                <a16:creationId xmlns:a16="http://schemas.microsoft.com/office/drawing/2014/main" id="{4067CA68-7019-5974-9F78-905881924233}"/>
              </a:ext>
            </a:extLst>
          </p:cNvPr>
          <p:cNvSpPr/>
          <p:nvPr/>
        </p:nvSpPr>
        <p:spPr>
          <a:xfrm>
            <a:off x="1643741" y="1917593"/>
            <a:ext cx="359680" cy="3600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4" name="Graphic 103" descr="Speaker phone with solid fill">
            <a:extLst>
              <a:ext uri="{FF2B5EF4-FFF2-40B4-BE49-F238E27FC236}">
                <a16:creationId xmlns:a16="http://schemas.microsoft.com/office/drawing/2014/main" id="{C3AED073-0905-3065-4D86-FD72B04279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56422" y="1943604"/>
            <a:ext cx="312311" cy="312311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5EFC6D0C-A946-2750-A917-51BA8D2D5AAF}"/>
              </a:ext>
            </a:extLst>
          </p:cNvPr>
          <p:cNvSpPr txBox="1"/>
          <p:nvPr/>
        </p:nvSpPr>
        <p:spPr>
          <a:xfrm>
            <a:off x="1684820" y="2491441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ID 29382921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19FAE8F-B267-C31B-F0D8-96E2E20BBB49}"/>
              </a:ext>
            </a:extLst>
          </p:cNvPr>
          <p:cNvSpPr txBox="1"/>
          <p:nvPr/>
        </p:nvSpPr>
        <p:spPr>
          <a:xfrm>
            <a:off x="3597092" y="2464131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Approved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12F13CD-CE67-2CB8-B304-FCF2C9C832CB}"/>
              </a:ext>
            </a:extLst>
          </p:cNvPr>
          <p:cNvGrpSpPr/>
          <p:nvPr/>
        </p:nvGrpSpPr>
        <p:grpSpPr>
          <a:xfrm>
            <a:off x="1707237" y="4228745"/>
            <a:ext cx="2491360" cy="554329"/>
            <a:chOff x="3717029" y="2023996"/>
            <a:chExt cx="2491360" cy="554329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C8DE754-4133-9D58-F9EB-A808FB9D2120}"/>
                </a:ext>
              </a:extLst>
            </p:cNvPr>
            <p:cNvSpPr txBox="1"/>
            <p:nvPr/>
          </p:nvSpPr>
          <p:spPr>
            <a:xfrm>
              <a:off x="3995924" y="2301326"/>
              <a:ext cx="22124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among available dates</a:t>
              </a: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67396ADD-5BB5-C274-D16E-99FADBE3F9F6}"/>
                </a:ext>
              </a:extLst>
            </p:cNvPr>
            <p:cNvSpPr/>
            <p:nvPr/>
          </p:nvSpPr>
          <p:spPr>
            <a:xfrm>
              <a:off x="3811510" y="2294007"/>
              <a:ext cx="2392680" cy="273509"/>
            </a:xfrm>
            <a:prstGeom prst="round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D750B19-4819-A7BE-3943-FECE51683EB5}"/>
                </a:ext>
              </a:extLst>
            </p:cNvPr>
            <p:cNvSpPr txBox="1"/>
            <p:nvPr/>
          </p:nvSpPr>
          <p:spPr>
            <a:xfrm>
              <a:off x="3717029" y="2023996"/>
              <a:ext cx="1822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B85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Schedule the appointment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8D38D6D-1659-132E-DCD9-C33283AC4E8F}"/>
              </a:ext>
            </a:extLst>
          </p:cNvPr>
          <p:cNvGrpSpPr/>
          <p:nvPr/>
        </p:nvGrpSpPr>
        <p:grpSpPr>
          <a:xfrm>
            <a:off x="1683121" y="3352865"/>
            <a:ext cx="2522295" cy="539848"/>
            <a:chOff x="3717802" y="2632799"/>
            <a:chExt cx="2522295" cy="539848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3A337F2-5EDE-23CB-CF56-D23D7C6C2A28}"/>
                </a:ext>
              </a:extLst>
            </p:cNvPr>
            <p:cNvSpPr txBox="1"/>
            <p:nvPr/>
          </p:nvSpPr>
          <p:spPr>
            <a:xfrm>
              <a:off x="3881758" y="2903268"/>
              <a:ext cx="23583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among available workshops</a:t>
              </a:r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650CDFE8-3EB7-743C-4A1A-46D84A60C5FB}"/>
                </a:ext>
              </a:extLst>
            </p:cNvPr>
            <p:cNvSpPr/>
            <p:nvPr/>
          </p:nvSpPr>
          <p:spPr>
            <a:xfrm>
              <a:off x="3800335" y="2899138"/>
              <a:ext cx="2392680" cy="273509"/>
            </a:xfrm>
            <a:prstGeom prst="round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8609CDB-989D-4277-5950-455854E8AD45}"/>
                </a:ext>
              </a:extLst>
            </p:cNvPr>
            <p:cNvSpPr txBox="1"/>
            <p:nvPr/>
          </p:nvSpPr>
          <p:spPr>
            <a:xfrm>
              <a:off x="3717802" y="2632799"/>
              <a:ext cx="22541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B85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Workshop for Vehicle Reparation</a:t>
              </a: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D8E90DBB-95FA-7901-F182-656236805878}"/>
              </a:ext>
            </a:extLst>
          </p:cNvPr>
          <p:cNvSpPr txBox="1"/>
          <p:nvPr/>
        </p:nvSpPr>
        <p:spPr>
          <a:xfrm>
            <a:off x="1656422" y="2875663"/>
            <a:ext cx="276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B8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your patience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68379E9-A41E-9C2A-8D78-97AEBD60964A}"/>
              </a:ext>
            </a:extLst>
          </p:cNvPr>
          <p:cNvSpPr/>
          <p:nvPr/>
        </p:nvSpPr>
        <p:spPr>
          <a:xfrm>
            <a:off x="6488742" y="1846238"/>
            <a:ext cx="4507992" cy="409651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1C11B65-CBE8-25F1-80C2-3D8F54C3C680}"/>
              </a:ext>
            </a:extLst>
          </p:cNvPr>
          <p:cNvSpPr/>
          <p:nvPr/>
        </p:nvSpPr>
        <p:spPr>
          <a:xfrm>
            <a:off x="6488742" y="2394926"/>
            <a:ext cx="4507991" cy="35351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7C03BE8-C250-E03E-D7D7-19B5C8FEE885}"/>
              </a:ext>
            </a:extLst>
          </p:cNvPr>
          <p:cNvSpPr txBox="1"/>
          <p:nvPr/>
        </p:nvSpPr>
        <p:spPr>
          <a:xfrm>
            <a:off x="6600499" y="2753214"/>
            <a:ext cx="1414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ID: </a:t>
            </a:r>
            <a:r>
              <a:rPr lang="en-US" sz="1100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4532609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8963A9B-5255-59F5-0401-522014FCEAF9}"/>
              </a:ext>
            </a:extLst>
          </p:cNvPr>
          <p:cNvSpPr txBox="1"/>
          <p:nvPr/>
        </p:nvSpPr>
        <p:spPr>
          <a:xfrm>
            <a:off x="7040572" y="1948368"/>
            <a:ext cx="1497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Claims 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605F00F-4451-8295-930B-83FA8B6E070B}"/>
              </a:ext>
            </a:extLst>
          </p:cNvPr>
          <p:cNvSpPr/>
          <p:nvPr/>
        </p:nvSpPr>
        <p:spPr>
          <a:xfrm>
            <a:off x="1426464" y="1724924"/>
            <a:ext cx="4723580" cy="43154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49DE46D-0163-44B1-E95D-BEDD656AA1CD}"/>
              </a:ext>
            </a:extLst>
          </p:cNvPr>
          <p:cNvSpPr/>
          <p:nvPr/>
        </p:nvSpPr>
        <p:spPr>
          <a:xfrm>
            <a:off x="6421941" y="1717411"/>
            <a:ext cx="4723580" cy="43154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0" name="Graphic 139" descr="Open folder with solid fill">
            <a:extLst>
              <a:ext uri="{FF2B5EF4-FFF2-40B4-BE49-F238E27FC236}">
                <a16:creationId xmlns:a16="http://schemas.microsoft.com/office/drawing/2014/main" id="{29DDF809-0AAA-5492-3F1A-408DA12090B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05456" y="1896382"/>
            <a:ext cx="420815" cy="420815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26E3D313-AEB2-099F-C7BD-68D0454EDE23}"/>
              </a:ext>
            </a:extLst>
          </p:cNvPr>
          <p:cNvSpPr txBox="1"/>
          <p:nvPr/>
        </p:nvSpPr>
        <p:spPr>
          <a:xfrm>
            <a:off x="6605456" y="2488635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ID 29382921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9DEA3CD-F5C6-2B76-8C8D-3642A896A9A3}"/>
              </a:ext>
            </a:extLst>
          </p:cNvPr>
          <p:cNvSpPr txBox="1"/>
          <p:nvPr/>
        </p:nvSpPr>
        <p:spPr>
          <a:xfrm>
            <a:off x="9160580" y="2748354"/>
            <a:ext cx="1281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Date:</a:t>
            </a:r>
            <a:r>
              <a:rPr lang="en-US" sz="1100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29/07/2024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66E7829-0C95-DE9F-433C-E9EAF8EC8DB1}"/>
              </a:ext>
            </a:extLst>
          </p:cNvPr>
          <p:cNvSpPr txBox="1"/>
          <p:nvPr/>
        </p:nvSpPr>
        <p:spPr>
          <a:xfrm>
            <a:off x="9021353" y="3375042"/>
            <a:ext cx="1391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Opening Reserve:</a:t>
            </a: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12261091-429B-9840-48CE-007336F645A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05455" y="3474365"/>
            <a:ext cx="2395595" cy="1801315"/>
          </a:xfrm>
          <a:prstGeom prst="rect">
            <a:avLst/>
          </a:prstGeom>
        </p:spPr>
      </p:pic>
      <p:sp>
        <p:nvSpPr>
          <p:cNvPr id="150" name="Rectangle 149">
            <a:extLst>
              <a:ext uri="{FF2B5EF4-FFF2-40B4-BE49-F238E27FC236}">
                <a16:creationId xmlns:a16="http://schemas.microsoft.com/office/drawing/2014/main" id="{F54965FC-0623-40B3-3A20-8A470A94B320}"/>
              </a:ext>
            </a:extLst>
          </p:cNvPr>
          <p:cNvSpPr/>
          <p:nvPr/>
        </p:nvSpPr>
        <p:spPr>
          <a:xfrm>
            <a:off x="6568879" y="3456077"/>
            <a:ext cx="2452474" cy="1836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D15D675-4AAE-3420-F4FB-42C50E11BCAA}"/>
              </a:ext>
            </a:extLst>
          </p:cNvPr>
          <p:cNvSpPr txBox="1"/>
          <p:nvPr/>
        </p:nvSpPr>
        <p:spPr>
          <a:xfrm>
            <a:off x="9101490" y="3697935"/>
            <a:ext cx="1327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Paint Scratches 1: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6E4BC0C-A888-9FD2-29D5-4A7AC60615D6}"/>
              </a:ext>
            </a:extLst>
          </p:cNvPr>
          <p:cNvSpPr txBox="1"/>
          <p:nvPr/>
        </p:nvSpPr>
        <p:spPr>
          <a:xfrm>
            <a:off x="10346799" y="3381223"/>
            <a:ext cx="4988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€342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7D14AB4-0480-A623-9AC9-B9746DF9F959}"/>
              </a:ext>
            </a:extLst>
          </p:cNvPr>
          <p:cNvSpPr txBox="1"/>
          <p:nvPr/>
        </p:nvSpPr>
        <p:spPr>
          <a:xfrm>
            <a:off x="10353212" y="3704116"/>
            <a:ext cx="4860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342€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5613761-56E6-780A-9357-1D1062909DF8}"/>
              </a:ext>
            </a:extLst>
          </p:cNvPr>
          <p:cNvSpPr txBox="1"/>
          <p:nvPr/>
        </p:nvSpPr>
        <p:spPr>
          <a:xfrm>
            <a:off x="6605455" y="2999249"/>
            <a:ext cx="2635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Workshop: </a:t>
            </a:r>
            <a:r>
              <a:rPr lang="en-US" sz="1100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Sandyford McCann Motors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5575E5C-9E07-19F7-9F92-1842C8D77167}"/>
              </a:ext>
            </a:extLst>
          </p:cNvPr>
          <p:cNvSpPr txBox="1"/>
          <p:nvPr/>
        </p:nvSpPr>
        <p:spPr>
          <a:xfrm>
            <a:off x="9143567" y="2982169"/>
            <a:ext cx="13612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Status:</a:t>
            </a:r>
            <a:r>
              <a:rPr lang="en-US" sz="1100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Approved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0D9AA-7EC6-198A-CEB4-4E383AE6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" y="73153"/>
            <a:ext cx="10515600" cy="80645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23047"/>
                </a:solidFill>
              </a:rPr>
              <a:t>Step 7.2 – Approved</a:t>
            </a:r>
          </a:p>
        </p:txBody>
      </p:sp>
    </p:spTree>
    <p:extLst>
      <p:ext uri="{BB962C8B-B14F-4D97-AF65-F5344CB8AC3E}">
        <p14:creationId xmlns:p14="http://schemas.microsoft.com/office/powerpoint/2010/main" val="2365993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267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Colors</vt:lpstr>
      <vt:lpstr>Step 1</vt:lpstr>
      <vt:lpstr>Step 2</vt:lpstr>
      <vt:lpstr>Step 3</vt:lpstr>
      <vt:lpstr>Step 4</vt:lpstr>
      <vt:lpstr>Step 5</vt:lpstr>
      <vt:lpstr>Step 6</vt:lpstr>
      <vt:lpstr>Step 7.1 – if road assistance needed or damage not modeled </vt:lpstr>
      <vt:lpstr>Step 7.2 – Approved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quesada</dc:creator>
  <cp:lastModifiedBy>daniel quesada</cp:lastModifiedBy>
  <cp:revision>11</cp:revision>
  <dcterms:created xsi:type="dcterms:W3CDTF">2024-07-29T10:08:41Z</dcterms:created>
  <dcterms:modified xsi:type="dcterms:W3CDTF">2024-07-29T13:48:47Z</dcterms:modified>
</cp:coreProperties>
</file>