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B8500"/>
    <a:srgbClr val="62B6CB"/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DB6F-6F4B-7040-B359-E4BF2B70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5E4A-9DFB-ABC8-3B4A-6F63FB42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BD05-4C31-08E2-C0EE-16F29725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D324-5D13-5679-69E4-F9A4211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BF54-C575-0BC5-136D-6FBE6CF0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007-020D-015A-3DC9-0DE8470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CA7D-0F30-938B-1CE4-5F61E01C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464B-D51F-69C8-A26E-5EF994BC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4D9E-EC51-90C8-278F-7459C357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1B5D-0027-3A02-04E1-E202C117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F96E-E398-4C7F-A6FD-442B80723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EB9D-5B20-0209-6A9F-E9E06B8A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D596-6634-9AC3-435D-4FCBDBF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FDE7-2E4F-BA70-368F-6EC32FB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14CD-B4B1-0397-B46E-FD4B863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7E0D-464A-C4F7-5066-74D11FB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E259-68D1-0FEF-9644-D9026BF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6E13-586E-D1EE-0ECB-9C03E53D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3D4B-BEBB-0C07-6E1A-3FB8A38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9A65-4F14-E460-0A11-BD22490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E02-F59E-980C-97AD-6B47439D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DA44-594D-2140-4D54-38041673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9F11-8CF8-C073-FA28-DF0C2EE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7058-4D5D-A2DC-8565-4EA6C99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8C4C-4B19-9F29-DEB5-BC241D1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298-2D9E-84E7-2A6A-E77C0F6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E87A-84B2-21EC-4F8A-A8A0EB2AB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9374-823F-BC76-FEE3-41DC5A12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9D80-0628-0E59-400D-664412AC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FB93-03A9-15D8-5790-C106553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56FA-FFBE-229D-F699-FBF6AAFD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2335-A9CF-024F-EE9B-B525591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6B52-EA62-654C-5E24-D14B619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3A5A-10B5-B826-21CE-13BA9E54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9CB4E-2D91-9877-606E-30C2ED8D7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6083-4649-FC79-35C4-55C0653A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A8125-31E8-7C1C-28D7-D68D2786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48B2A-60FB-5846-1CDB-858562F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610B0-B254-8FD2-59F7-D637CB8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E1BB-2C25-DFDC-9179-6C44734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DE9FF-3664-6AB5-24C1-D90A189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075C-8C48-2B44-31A8-8225507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CB18-284A-F606-B3D9-6F416D33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A21C9-3A9E-7EFE-805F-A9726806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BDD7C-CF47-21FC-8DBB-23B8D34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F24D-5EF2-17A5-A5B7-7E38C7FD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F8B-C758-CE77-E9C5-C5848C89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83CE-8431-5520-B0AE-506D160D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EB1D-472C-7463-75F3-3A2EF229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B9BC-9276-E265-FCCB-6DBC8CAE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1289-FB1F-92C8-584E-FFF2596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10BD-FBB8-BC14-5B83-79D834B7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0189-EA28-CF0E-3780-3080076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8E1C-C39E-B6BF-359B-1223CEEB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F7F3-46FF-7E7B-E80C-3EA77EDB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8B6F-1B89-4C7D-B817-D02D8FD7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7392-75F2-6FC4-3E36-B9BB261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B9A4-C5EF-D82C-9F2A-0B7D1F5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033D-6EDA-1CE6-C62A-3E2DEE9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A840-9A9F-135B-5703-D62F9EAD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7B90-83BD-CC28-6F02-67DD9D64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02128-D4D2-446C-B994-EA623573DE8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4D29-16EC-344C-84A0-0B1F987E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1780-5FD6-1C66-812B-EA231C3B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10.sv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2.sv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svg"/><Relationship Id="rId3" Type="http://schemas.openxmlformats.org/officeDocument/2006/relationships/image" Target="../media/image32.sv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4.svg"/><Relationship Id="rId15" Type="http://schemas.openxmlformats.org/officeDocument/2006/relationships/image" Target="../media/image36.svg"/><Relationship Id="rId10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1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353312" y="1316736"/>
            <a:ext cx="2450592" cy="1389888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D21FE-79FD-014B-5E0B-DD11A2A795EE}"/>
              </a:ext>
            </a:extLst>
          </p:cNvPr>
          <p:cNvSpPr/>
          <p:nvPr/>
        </p:nvSpPr>
        <p:spPr>
          <a:xfrm>
            <a:off x="4322064" y="1316736"/>
            <a:ext cx="2450592" cy="1389888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F1648-6296-FAD1-852A-08420FF26380}"/>
              </a:ext>
            </a:extLst>
          </p:cNvPr>
          <p:cNvSpPr/>
          <p:nvPr/>
        </p:nvSpPr>
        <p:spPr>
          <a:xfrm>
            <a:off x="7290816" y="1316736"/>
            <a:ext cx="2450592" cy="1389888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34E86-3390-6245-1748-8087E308C139}"/>
              </a:ext>
            </a:extLst>
          </p:cNvPr>
          <p:cNvSpPr/>
          <p:nvPr/>
        </p:nvSpPr>
        <p:spPr>
          <a:xfrm>
            <a:off x="4322064" y="2993136"/>
            <a:ext cx="2450592" cy="138988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7298C-8C72-56E1-9140-B93D93AA873C}"/>
              </a:ext>
            </a:extLst>
          </p:cNvPr>
          <p:cNvSpPr txBox="1"/>
          <p:nvPr/>
        </p:nvSpPr>
        <p:spPr>
          <a:xfrm>
            <a:off x="1915668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#62B6CB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E96AB-DE8A-D672-9E7E-4CCC405387F0}"/>
              </a:ext>
            </a:extLst>
          </p:cNvPr>
          <p:cNvSpPr txBox="1"/>
          <p:nvPr/>
        </p:nvSpPr>
        <p:spPr>
          <a:xfrm>
            <a:off x="4884420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#FB8500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0CE59-0826-856F-0912-5EA8668F3F7F}"/>
              </a:ext>
            </a:extLst>
          </p:cNvPr>
          <p:cNvSpPr txBox="1"/>
          <p:nvPr/>
        </p:nvSpPr>
        <p:spPr>
          <a:xfrm>
            <a:off x="7953756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#023047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6769-6BB2-06B2-8E50-0003CD163043}"/>
              </a:ext>
            </a:extLst>
          </p:cNvPr>
          <p:cNvSpPr txBox="1"/>
          <p:nvPr/>
        </p:nvSpPr>
        <p:spPr>
          <a:xfrm>
            <a:off x="4884420" y="35034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#FFB703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56E067-52E7-B288-8E22-DC7223AA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3456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32010" y="2777597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2782" y="3942834"/>
            <a:ext cx="930063" cy="754678"/>
            <a:chOff x="5352782" y="3995826"/>
            <a:chExt cx="930063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2782" y="4488894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30D9DF3-6E39-805C-D71B-C45D7DD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0548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020039" y="120853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31E5F-3547-4EC1-6670-CDD8881D8570}"/>
              </a:ext>
            </a:extLst>
          </p:cNvPr>
          <p:cNvSpPr/>
          <p:nvPr/>
        </p:nvSpPr>
        <p:spPr>
          <a:xfrm>
            <a:off x="3479433" y="1667763"/>
            <a:ext cx="1157881" cy="3129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D9BBF-F8DE-9D43-AFA5-E116F953633A}"/>
              </a:ext>
            </a:extLst>
          </p:cNvPr>
          <p:cNvCxnSpPr/>
          <p:nvPr/>
        </p:nvCxnSpPr>
        <p:spPr>
          <a:xfrm>
            <a:off x="4965192" y="4640580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A8AD8-8E12-0CCA-2CC9-469D5A9BC434}"/>
              </a:ext>
            </a:extLst>
          </p:cNvPr>
          <p:cNvCxnSpPr/>
          <p:nvPr/>
        </p:nvCxnSpPr>
        <p:spPr>
          <a:xfrm>
            <a:off x="4965192" y="1908048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13B54D-49BD-00F2-CBF0-B76C6F8F3ABD}"/>
              </a:ext>
            </a:extLst>
          </p:cNvPr>
          <p:cNvGrpSpPr/>
          <p:nvPr/>
        </p:nvGrpSpPr>
        <p:grpSpPr>
          <a:xfrm>
            <a:off x="3836149" y="3094592"/>
            <a:ext cx="409938" cy="409938"/>
            <a:chOff x="3836149" y="1745852"/>
            <a:chExt cx="409938" cy="40993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D03D9A-1F06-D907-6B2B-13966B79132D}"/>
                </a:ext>
              </a:extLst>
            </p:cNvPr>
            <p:cNvSpPr/>
            <p:nvPr/>
          </p:nvSpPr>
          <p:spPr>
            <a:xfrm>
              <a:off x="3836149" y="1745852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Convertible with solid fill">
              <a:extLst>
                <a:ext uri="{FF2B5EF4-FFF2-40B4-BE49-F238E27FC236}">
                  <a16:creationId xmlns:a16="http://schemas.microsoft.com/office/drawing/2014/main" id="{4BE291EA-B584-CAF0-5D80-5300C320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5120" y="1784823"/>
              <a:ext cx="331995" cy="33199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566622-11E4-DDD2-94E4-2BB9951FD0D3}"/>
              </a:ext>
            </a:extLst>
          </p:cNvPr>
          <p:cNvGrpSpPr/>
          <p:nvPr/>
        </p:nvGrpSpPr>
        <p:grpSpPr>
          <a:xfrm>
            <a:off x="3836149" y="4002314"/>
            <a:ext cx="409938" cy="409938"/>
            <a:chOff x="3797177" y="2447834"/>
            <a:chExt cx="409938" cy="40993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6462D2-E94C-2EB7-70D7-03D80E558619}"/>
                </a:ext>
              </a:extLst>
            </p:cNvPr>
            <p:cNvSpPr/>
            <p:nvPr/>
          </p:nvSpPr>
          <p:spPr>
            <a:xfrm>
              <a:off x="3797177" y="2447834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Suburban scene with solid fill">
              <a:extLst>
                <a:ext uri="{FF2B5EF4-FFF2-40B4-BE49-F238E27FC236}">
                  <a16:creationId xmlns:a16="http://schemas.microsoft.com/office/drawing/2014/main" id="{3F7506A2-F872-44F7-C898-0579720E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7004" y="2468517"/>
              <a:ext cx="331995" cy="33199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BA664C-D30E-3186-FBAC-2C82609353FD}"/>
              </a:ext>
            </a:extLst>
          </p:cNvPr>
          <p:cNvGrpSpPr/>
          <p:nvPr/>
        </p:nvGrpSpPr>
        <p:grpSpPr>
          <a:xfrm>
            <a:off x="3617462" y="1177755"/>
            <a:ext cx="359680" cy="360000"/>
            <a:chOff x="7510698" y="1180342"/>
            <a:chExt cx="359680" cy="360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AE96C2-B932-8CA1-9408-52C1498C7932}"/>
                </a:ext>
              </a:extLst>
            </p:cNvPr>
            <p:cNvSpPr/>
            <p:nvPr/>
          </p:nvSpPr>
          <p:spPr>
            <a:xfrm>
              <a:off x="7510698" y="1180342"/>
              <a:ext cx="359680" cy="36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 descr="Document with solid fill">
              <a:extLst>
                <a:ext uri="{FF2B5EF4-FFF2-40B4-BE49-F238E27FC236}">
                  <a16:creationId xmlns:a16="http://schemas.microsoft.com/office/drawing/2014/main" id="{9A12810B-517D-8BD1-0EF6-60CF4CFA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53137" y="1211117"/>
              <a:ext cx="280601" cy="28048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A94CE1-8767-7608-8631-C11D8E3F39D1}"/>
              </a:ext>
            </a:extLst>
          </p:cNvPr>
          <p:cNvSpPr txBox="1"/>
          <p:nvPr/>
        </p:nvSpPr>
        <p:spPr>
          <a:xfrm>
            <a:off x="4880564" y="4074569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Residence Details: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5A99F-4E8B-97B7-5D25-DB69270F2FE3}"/>
              </a:ext>
            </a:extLst>
          </p:cNvPr>
          <p:cNvSpPr txBox="1"/>
          <p:nvPr/>
        </p:nvSpPr>
        <p:spPr>
          <a:xfrm>
            <a:off x="4892980" y="4322854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2D73A5-3DFD-169A-603F-337B8C8792A1}"/>
              </a:ext>
            </a:extLst>
          </p:cNvPr>
          <p:cNvCxnSpPr/>
          <p:nvPr/>
        </p:nvCxnSpPr>
        <p:spPr>
          <a:xfrm>
            <a:off x="4965192" y="3990841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C5549E-E776-9D83-7147-3E829DE8BFCD}"/>
              </a:ext>
            </a:extLst>
          </p:cNvPr>
          <p:cNvSpPr txBox="1"/>
          <p:nvPr/>
        </p:nvSpPr>
        <p:spPr>
          <a:xfrm>
            <a:off x="4888124" y="3149761"/>
            <a:ext cx="1159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Details: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B763F-AD5F-8AEA-9B85-5B7701EC66A8}"/>
              </a:ext>
            </a:extLst>
          </p:cNvPr>
          <p:cNvSpPr txBox="1"/>
          <p:nvPr/>
        </p:nvSpPr>
        <p:spPr>
          <a:xfrm>
            <a:off x="4876671" y="3390725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Model: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 Yaris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2962D-ACB5-51E4-6262-926D60B404F6}"/>
              </a:ext>
            </a:extLst>
          </p:cNvPr>
          <p:cNvSpPr txBox="1"/>
          <p:nvPr/>
        </p:nvSpPr>
        <p:spPr>
          <a:xfrm>
            <a:off x="4855966" y="3658267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Date: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29/07/2021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72E70-AF97-611E-BDC4-EF920826246F}"/>
              </a:ext>
            </a:extLst>
          </p:cNvPr>
          <p:cNvSpPr txBox="1"/>
          <p:nvPr/>
        </p:nvSpPr>
        <p:spPr>
          <a:xfrm>
            <a:off x="6838874" y="366596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Years old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EEDFEC-BCAA-234F-DC5C-5B526DC81B1B}"/>
              </a:ext>
            </a:extLst>
          </p:cNvPr>
          <p:cNvCxnSpPr/>
          <p:nvPr/>
        </p:nvCxnSpPr>
        <p:spPr>
          <a:xfrm>
            <a:off x="4982705" y="3087843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EB1C90E-0FEA-57BB-A3F3-1DFC63FD990E}"/>
              </a:ext>
            </a:extLst>
          </p:cNvPr>
          <p:cNvSpPr/>
          <p:nvPr/>
        </p:nvSpPr>
        <p:spPr>
          <a:xfrm>
            <a:off x="3853404" y="1950256"/>
            <a:ext cx="409938" cy="4099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Graphic 74" descr="Employee badge with solid fill">
            <a:extLst>
              <a:ext uri="{FF2B5EF4-FFF2-40B4-BE49-F238E27FC236}">
                <a16:creationId xmlns:a16="http://schemas.microsoft.com/office/drawing/2014/main" id="{74C27265-F118-A75D-71A6-620281A41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6962" y="1982603"/>
            <a:ext cx="320319" cy="3203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6379DAA-D346-972F-90A0-6BCA2F672E5B}"/>
              </a:ext>
            </a:extLst>
          </p:cNvPr>
          <p:cNvSpPr txBox="1"/>
          <p:nvPr/>
        </p:nvSpPr>
        <p:spPr>
          <a:xfrm>
            <a:off x="4872199" y="1974457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Policyholder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93AAB2-41BC-752C-061E-6500FC557DEA}"/>
              </a:ext>
            </a:extLst>
          </p:cNvPr>
          <p:cNvSpPr txBox="1"/>
          <p:nvPr/>
        </p:nvSpPr>
        <p:spPr>
          <a:xfrm>
            <a:off x="4872884" y="2199936"/>
            <a:ext cx="1720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8BAAC4-FE02-DF2B-1F96-3152BBC06B81}"/>
              </a:ext>
            </a:extLst>
          </p:cNvPr>
          <p:cNvSpPr txBox="1"/>
          <p:nvPr/>
        </p:nvSpPr>
        <p:spPr>
          <a:xfrm>
            <a:off x="4873760" y="2457463"/>
            <a:ext cx="1749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31/07/1984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CB44C6-5310-94FE-DF4B-23F392C1B6FE}"/>
              </a:ext>
            </a:extLst>
          </p:cNvPr>
          <p:cNvSpPr txBox="1"/>
          <p:nvPr/>
        </p:nvSpPr>
        <p:spPr>
          <a:xfrm>
            <a:off x="4864388" y="2717562"/>
            <a:ext cx="1220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A0F7D5-776C-B5F8-657B-22A0A3C34499}"/>
              </a:ext>
            </a:extLst>
          </p:cNvPr>
          <p:cNvSpPr txBox="1"/>
          <p:nvPr/>
        </p:nvSpPr>
        <p:spPr>
          <a:xfrm>
            <a:off x="6806515" y="2469412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Years old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BD23F1-4827-224B-4808-9A757555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206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51246" y="27775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1981" y="3942834"/>
            <a:ext cx="931665" cy="754678"/>
            <a:chOff x="5351981" y="3995826"/>
            <a:chExt cx="931665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1981" y="4488894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767535D-BE98-EB95-40CB-F1D5305B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987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4C859D-CF90-931E-4CC5-7990DF27DC04}"/>
              </a:ext>
            </a:extLst>
          </p:cNvPr>
          <p:cNvSpPr/>
          <p:nvPr/>
        </p:nvSpPr>
        <p:spPr>
          <a:xfrm>
            <a:off x="4079055" y="2781300"/>
            <a:ext cx="3243498" cy="815340"/>
          </a:xfrm>
          <a:prstGeom prst="roundRect">
            <a:avLst/>
          </a:prstGeom>
          <a:solidFill>
            <a:srgbClr val="023047">
              <a:alpha val="61961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DBCA-6115-53D7-B6AB-58FA11A18FC2}"/>
              </a:ext>
            </a:extLst>
          </p:cNvPr>
          <p:cNvSpPr txBox="1"/>
          <p:nvPr/>
        </p:nvSpPr>
        <p:spPr>
          <a:xfrm>
            <a:off x="4712393" y="3019693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 New Claim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508853-BD03-CA1F-F41C-5A956C5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668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25C0E1-D2CC-6967-F637-BDED2CE014FE}"/>
              </a:ext>
            </a:extLst>
          </p:cNvPr>
          <p:cNvGrpSpPr/>
          <p:nvPr/>
        </p:nvGrpSpPr>
        <p:grpSpPr>
          <a:xfrm>
            <a:off x="3739382" y="2115436"/>
            <a:ext cx="2464808" cy="539089"/>
            <a:chOff x="3739382" y="2039236"/>
            <a:chExt cx="2464808" cy="539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8AAE5-C1C5-D349-C95C-986CC04976F3}"/>
                </a:ext>
              </a:extLst>
            </p:cNvPr>
            <p:cNvSpPr txBox="1"/>
            <p:nvPr/>
          </p:nvSpPr>
          <p:spPr>
            <a:xfrm>
              <a:off x="4275640" y="2301326"/>
              <a:ext cx="1653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Date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B3570E-2AA0-9CE1-E484-A361CABED9D5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653ADD-0180-0B7C-B2F6-28840995553E}"/>
                </a:ext>
              </a:extLst>
            </p:cNvPr>
            <p:cNvSpPr txBox="1"/>
            <p:nvPr/>
          </p:nvSpPr>
          <p:spPr>
            <a:xfrm>
              <a:off x="3739382" y="2039236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DF93C5-620F-0ACA-CC54-F57D7F5CC110}"/>
              </a:ext>
            </a:extLst>
          </p:cNvPr>
          <p:cNvGrpSpPr/>
          <p:nvPr/>
        </p:nvGrpSpPr>
        <p:grpSpPr>
          <a:xfrm>
            <a:off x="3741999" y="2826387"/>
            <a:ext cx="2451016" cy="509368"/>
            <a:chOff x="3741999" y="2670899"/>
            <a:chExt cx="2451016" cy="509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1BE7C7-FF39-0133-7585-8F45B135D9E4}"/>
                </a:ext>
              </a:extLst>
            </p:cNvPr>
            <p:cNvSpPr txBox="1"/>
            <p:nvPr/>
          </p:nvSpPr>
          <p:spPr>
            <a:xfrm>
              <a:off x="4229827" y="2903268"/>
              <a:ext cx="1662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Time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F8B05D-3027-0CBB-0F21-82641A5E9D30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DE736-55AB-0056-08CD-320437963389}"/>
                </a:ext>
              </a:extLst>
            </p:cNvPr>
            <p:cNvSpPr txBox="1"/>
            <p:nvPr/>
          </p:nvSpPr>
          <p:spPr>
            <a:xfrm>
              <a:off x="3741999" y="2670899"/>
              <a:ext cx="498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412605-F287-418E-F56B-3B1992D67078}"/>
              </a:ext>
            </a:extLst>
          </p:cNvPr>
          <p:cNvGrpSpPr/>
          <p:nvPr/>
        </p:nvGrpSpPr>
        <p:grpSpPr>
          <a:xfrm>
            <a:off x="3739382" y="4182057"/>
            <a:ext cx="2453633" cy="508302"/>
            <a:chOff x="3739382" y="3938217"/>
            <a:chExt cx="2453633" cy="508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DCECB-7FC8-0248-6109-DC840998136D}"/>
                </a:ext>
              </a:extLst>
            </p:cNvPr>
            <p:cNvSpPr txBox="1"/>
            <p:nvPr/>
          </p:nvSpPr>
          <p:spPr>
            <a:xfrm>
              <a:off x="4504519" y="416952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 Photo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B25A0A4-B096-E045-D193-FCA3B574C972}"/>
                </a:ext>
              </a:extLst>
            </p:cNvPr>
            <p:cNvSpPr/>
            <p:nvPr/>
          </p:nvSpPr>
          <p:spPr>
            <a:xfrm>
              <a:off x="3800335" y="4165390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0B727-78C3-9281-A798-9016098ACB45}"/>
                </a:ext>
              </a:extLst>
            </p:cNvPr>
            <p:cNvSpPr txBox="1"/>
            <p:nvPr/>
          </p:nvSpPr>
          <p:spPr>
            <a:xfrm>
              <a:off x="3739382" y="3938217"/>
              <a:ext cx="1495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Claim Details Picture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57C17E-E43E-B5D7-D504-5616BA946F3E}"/>
              </a:ext>
            </a:extLst>
          </p:cNvPr>
          <p:cNvGrpSpPr/>
          <p:nvPr/>
        </p:nvGrpSpPr>
        <p:grpSpPr>
          <a:xfrm>
            <a:off x="3725338" y="3492377"/>
            <a:ext cx="2467677" cy="517817"/>
            <a:chOff x="3725338" y="3287071"/>
            <a:chExt cx="2467677" cy="517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AEC68-7E77-B2BB-880D-D9B59509798C}"/>
                </a:ext>
              </a:extLst>
            </p:cNvPr>
            <p:cNvSpPr txBox="1"/>
            <p:nvPr/>
          </p:nvSpPr>
          <p:spPr>
            <a:xfrm>
              <a:off x="4476883" y="3527889"/>
              <a:ext cx="116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Yes / No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6EE524-E8BA-44D9-FC14-AC51DE58FB85}"/>
                </a:ext>
              </a:extLst>
            </p:cNvPr>
            <p:cNvSpPr/>
            <p:nvPr/>
          </p:nvSpPr>
          <p:spPr>
            <a:xfrm>
              <a:off x="3800335" y="3523759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D30540-F483-C746-6EF5-FC57922B5CDD}"/>
                </a:ext>
              </a:extLst>
            </p:cNvPr>
            <p:cNvSpPr txBox="1"/>
            <p:nvPr/>
          </p:nvSpPr>
          <p:spPr>
            <a:xfrm>
              <a:off x="3725338" y="3287071"/>
              <a:ext cx="2089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you need road assistance?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9C21AA1-AEFA-8D1D-6AD8-28083AA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2996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D7779A2F-2D78-CE5B-F157-7EB70D2FB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7714" y="2972013"/>
            <a:ext cx="672787" cy="672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6DF98-00E0-99FD-BFBC-0B6CC4D848FF}"/>
              </a:ext>
            </a:extLst>
          </p:cNvPr>
          <p:cNvSpPr txBox="1"/>
          <p:nvPr/>
        </p:nvSpPr>
        <p:spPr>
          <a:xfrm>
            <a:off x="5053055" y="3149084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62B6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B33C2-D009-0C8A-F3E1-A755D6588A9A}"/>
              </a:ext>
            </a:extLst>
          </p:cNvPr>
          <p:cNvSpPr txBox="1"/>
          <p:nvPr/>
        </p:nvSpPr>
        <p:spPr>
          <a:xfrm>
            <a:off x="3660623" y="3974701"/>
            <a:ext cx="27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remain calm we this will take only a few seconds…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DCA7A-5AA4-A19A-1DBC-ADBA0856C488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F98B1-AFBC-828A-9078-8719A7E5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5019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9D95F-E8C2-AA5F-5B29-7CC3407A8F5A}"/>
              </a:ext>
            </a:extLst>
          </p:cNvPr>
          <p:cNvSpPr txBox="1"/>
          <p:nvPr/>
        </p:nvSpPr>
        <p:spPr>
          <a:xfrm>
            <a:off x="4377447" y="3089255"/>
            <a:ext cx="327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62B6CB"/>
                </a:solidFill>
              </a:rPr>
              <a:t>You will be called in the following minutes by one of our claim handlers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5A733-87EE-A183-CE59-555E31CA720C}"/>
              </a:ext>
            </a:extLst>
          </p:cNvPr>
          <p:cNvSpPr txBox="1"/>
          <p:nvPr/>
        </p:nvSpPr>
        <p:spPr>
          <a:xfrm>
            <a:off x="5411702" y="1724293"/>
            <a:ext cx="193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7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Approval</a:t>
            </a:r>
          </a:p>
        </p:txBody>
      </p:sp>
      <p:pic>
        <p:nvPicPr>
          <p:cNvPr id="13" name="Graphic 12" descr="Call center with solid fill">
            <a:extLst>
              <a:ext uri="{FF2B5EF4-FFF2-40B4-BE49-F238E27FC236}">
                <a16:creationId xmlns:a16="http://schemas.microsoft.com/office/drawing/2014/main" id="{1366FBC3-B884-4710-A7D8-DD7A5018C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3250" y="3043795"/>
            <a:ext cx="483968" cy="483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42846E-9FD4-73D3-2547-071852FC5B4D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E0CC1-2815-8CF5-244B-4BD4995C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7.1 – if road assistance needed or damage not modeled </a:t>
            </a:r>
          </a:p>
        </p:txBody>
      </p:sp>
    </p:spTree>
    <p:extLst>
      <p:ext uri="{BB962C8B-B14F-4D97-AF65-F5344CB8AC3E}">
        <p14:creationId xmlns:p14="http://schemas.microsoft.com/office/powerpoint/2010/main" val="20558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281683" y="1104900"/>
            <a:ext cx="9966961" cy="5311140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1281684" y="1352333"/>
            <a:ext cx="9966960" cy="4860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6D42B4-D2C9-DD91-7068-9D6D8B0F2DD4}"/>
              </a:ext>
            </a:extLst>
          </p:cNvPr>
          <p:cNvGrpSpPr/>
          <p:nvPr/>
        </p:nvGrpSpPr>
        <p:grpSpPr>
          <a:xfrm>
            <a:off x="8176260" y="1398060"/>
            <a:ext cx="1634521" cy="278440"/>
            <a:chOff x="8377428" y="620820"/>
            <a:chExt cx="1634521" cy="2784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49D95F-E8C2-AA5F-5B29-7CC3407A8F5A}"/>
                </a:ext>
              </a:extLst>
            </p:cNvPr>
            <p:cNvSpPr txBox="1"/>
            <p:nvPr/>
          </p:nvSpPr>
          <p:spPr>
            <a:xfrm>
              <a:off x="8543226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Claim Handler View</a:t>
              </a:r>
            </a:p>
          </p:txBody>
        </p:sp>
        <p:pic>
          <p:nvPicPr>
            <p:cNvPr id="13" name="Graphic 12" descr="Call center with solid fill">
              <a:extLst>
                <a:ext uri="{FF2B5EF4-FFF2-40B4-BE49-F238E27FC236}">
                  <a16:creationId xmlns:a16="http://schemas.microsoft.com/office/drawing/2014/main" id="{1366FBC3-B884-4710-A7D8-DD7A5018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7428" y="620820"/>
              <a:ext cx="278440" cy="27844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E421BD-9259-D9BC-9604-079E8C58F125}"/>
              </a:ext>
            </a:extLst>
          </p:cNvPr>
          <p:cNvGrpSpPr/>
          <p:nvPr/>
        </p:nvGrpSpPr>
        <p:grpSpPr>
          <a:xfrm>
            <a:off x="3112897" y="1377904"/>
            <a:ext cx="1649190" cy="307777"/>
            <a:chOff x="3195193" y="600664"/>
            <a:chExt cx="1649190" cy="307777"/>
          </a:xfrm>
        </p:grpSpPr>
        <p:pic>
          <p:nvPicPr>
            <p:cNvPr id="14" name="Graphic 13" descr="Male profile with solid fill">
              <a:extLst>
                <a:ext uri="{FF2B5EF4-FFF2-40B4-BE49-F238E27FC236}">
                  <a16:creationId xmlns:a16="http://schemas.microsoft.com/office/drawing/2014/main" id="{6B226187-E767-4D02-ADE8-CFDB75B5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5193" y="600664"/>
              <a:ext cx="307777" cy="3077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BF9516-3808-5A02-6F8F-2D1E308C5E61}"/>
                </a:ext>
              </a:extLst>
            </p:cNvPr>
            <p:cNvSpPr txBox="1"/>
            <p:nvPr/>
          </p:nvSpPr>
          <p:spPr>
            <a:xfrm>
              <a:off x="3375660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Policyholder View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5510EBD-CFCA-441F-9342-217F996359EB}"/>
              </a:ext>
            </a:extLst>
          </p:cNvPr>
          <p:cNvSpPr/>
          <p:nvPr/>
        </p:nvSpPr>
        <p:spPr>
          <a:xfrm>
            <a:off x="1505712" y="1846238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650EFD-ABFD-0B06-A2F1-1A32C88195EC}"/>
              </a:ext>
            </a:extLst>
          </p:cNvPr>
          <p:cNvSpPr/>
          <p:nvPr/>
        </p:nvSpPr>
        <p:spPr>
          <a:xfrm>
            <a:off x="1505712" y="2394926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851EDF-4143-040A-0124-DB6A6D41DA74}"/>
              </a:ext>
            </a:extLst>
          </p:cNvPr>
          <p:cNvSpPr txBox="1"/>
          <p:nvPr/>
        </p:nvSpPr>
        <p:spPr>
          <a:xfrm>
            <a:off x="4333415" y="1952902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DBA852-A552-C547-6060-8A97AC6D5F81}"/>
              </a:ext>
            </a:extLst>
          </p:cNvPr>
          <p:cNvSpPr txBox="1"/>
          <p:nvPr/>
        </p:nvSpPr>
        <p:spPr>
          <a:xfrm>
            <a:off x="2142500" y="1948368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4794EBD-DE6A-BED1-B8B0-F9BEF720D840}"/>
              </a:ext>
            </a:extLst>
          </p:cNvPr>
          <p:cNvGrpSpPr/>
          <p:nvPr/>
        </p:nvGrpSpPr>
        <p:grpSpPr>
          <a:xfrm>
            <a:off x="3566286" y="5642990"/>
            <a:ext cx="229521" cy="230400"/>
            <a:chOff x="5504529" y="4852460"/>
            <a:chExt cx="300478" cy="31773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566AA3-D4EA-2E57-A3AD-D0DF89C6AC0A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0" name="Graphic 99" descr="User outline">
              <a:extLst>
                <a:ext uri="{FF2B5EF4-FFF2-40B4-BE49-F238E27FC236}">
                  <a16:creationId xmlns:a16="http://schemas.microsoft.com/office/drawing/2014/main" id="{8173759C-C90D-8475-12FD-BD2A2A4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101" name="Graphic 100" descr="Single gear outline">
            <a:extLst>
              <a:ext uri="{FF2B5EF4-FFF2-40B4-BE49-F238E27FC236}">
                <a16:creationId xmlns:a16="http://schemas.microsoft.com/office/drawing/2014/main" id="{2D41D59C-A0D3-022C-0ADE-A661218E2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0428" y="5593525"/>
            <a:ext cx="336549" cy="336549"/>
          </a:xfrm>
          <a:prstGeom prst="rect">
            <a:avLst/>
          </a:prstGeom>
        </p:spPr>
      </p:pic>
      <p:pic>
        <p:nvPicPr>
          <p:cNvPr id="102" name="Graphic 101" descr="Home outline">
            <a:extLst>
              <a:ext uri="{FF2B5EF4-FFF2-40B4-BE49-F238E27FC236}">
                <a16:creationId xmlns:a16="http://schemas.microsoft.com/office/drawing/2014/main" id="{1BB14D2A-6FEC-0CA8-C31B-BB573205B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285" y="5638403"/>
            <a:ext cx="263441" cy="263441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067CA68-7019-5974-9F78-905881924233}"/>
              </a:ext>
            </a:extLst>
          </p:cNvPr>
          <p:cNvSpPr/>
          <p:nvPr/>
        </p:nvSpPr>
        <p:spPr>
          <a:xfrm>
            <a:off x="1643741" y="1917593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" name="Graphic 103" descr="Speaker phone with solid fill">
            <a:extLst>
              <a:ext uri="{FF2B5EF4-FFF2-40B4-BE49-F238E27FC236}">
                <a16:creationId xmlns:a16="http://schemas.microsoft.com/office/drawing/2014/main" id="{C3AED073-0905-3065-4D86-FD72B0427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6422" y="1943604"/>
            <a:ext cx="312311" cy="31231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EFC6D0C-A946-2750-A917-51BA8D2D5AAF}"/>
              </a:ext>
            </a:extLst>
          </p:cNvPr>
          <p:cNvSpPr txBox="1"/>
          <p:nvPr/>
        </p:nvSpPr>
        <p:spPr>
          <a:xfrm>
            <a:off x="1684820" y="2491441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FAE8F-B267-C31B-F0D8-96E2E20BBB49}"/>
              </a:ext>
            </a:extLst>
          </p:cNvPr>
          <p:cNvSpPr txBox="1"/>
          <p:nvPr/>
        </p:nvSpPr>
        <p:spPr>
          <a:xfrm>
            <a:off x="3597092" y="246413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2F13CD-CE67-2CB8-B304-FCF2C9C832CB}"/>
              </a:ext>
            </a:extLst>
          </p:cNvPr>
          <p:cNvGrpSpPr/>
          <p:nvPr/>
        </p:nvGrpSpPr>
        <p:grpSpPr>
          <a:xfrm>
            <a:off x="1707237" y="4228745"/>
            <a:ext cx="2487161" cy="554329"/>
            <a:chOff x="3717029" y="2023996"/>
            <a:chExt cx="2487161" cy="5543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8DE754-4133-9D58-F9EB-A808FB9D2120}"/>
                </a:ext>
              </a:extLst>
            </p:cNvPr>
            <p:cNvSpPr txBox="1"/>
            <p:nvPr/>
          </p:nvSpPr>
          <p:spPr>
            <a:xfrm>
              <a:off x="4626707" y="2301326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7/08/2024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7396ADD-5BB5-C274-D16E-99FADBE3F9F6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750B19-4819-A7BE-3943-FECE51683EB5}"/>
                </a:ext>
              </a:extLst>
            </p:cNvPr>
            <p:cNvSpPr txBox="1"/>
            <p:nvPr/>
          </p:nvSpPr>
          <p:spPr>
            <a:xfrm>
              <a:off x="3717029" y="2023996"/>
              <a:ext cx="1822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 the appointment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D38D6D-1659-132E-DCD9-C33283AC4E8F}"/>
              </a:ext>
            </a:extLst>
          </p:cNvPr>
          <p:cNvGrpSpPr/>
          <p:nvPr/>
        </p:nvGrpSpPr>
        <p:grpSpPr>
          <a:xfrm>
            <a:off x="1683121" y="3352865"/>
            <a:ext cx="2475213" cy="539848"/>
            <a:chOff x="3717802" y="2632799"/>
            <a:chExt cx="2475213" cy="5398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37F2-5EDE-23CB-CF56-D23D7C6C2A28}"/>
                </a:ext>
              </a:extLst>
            </p:cNvPr>
            <p:cNvSpPr txBox="1"/>
            <p:nvPr/>
          </p:nvSpPr>
          <p:spPr>
            <a:xfrm>
              <a:off x="4131025" y="2903268"/>
              <a:ext cx="1859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Sandyford McCann Motors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50CDFE8-3EB7-743C-4A1A-46D84A60C5FB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609CDB-989D-4277-5950-455854E8AD45}"/>
                </a:ext>
              </a:extLst>
            </p:cNvPr>
            <p:cNvSpPr txBox="1"/>
            <p:nvPr/>
          </p:nvSpPr>
          <p:spPr>
            <a:xfrm>
              <a:off x="3717802" y="2632799"/>
              <a:ext cx="22541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Workshop for Vehicle Reparation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90DBB-95FA-7901-F182-656236805878}"/>
              </a:ext>
            </a:extLst>
          </p:cNvPr>
          <p:cNvSpPr txBox="1"/>
          <p:nvPr/>
        </p:nvSpPr>
        <p:spPr>
          <a:xfrm>
            <a:off x="1656422" y="2875663"/>
            <a:ext cx="276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patience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68379E9-A41E-9C2A-8D78-97AEBD60964A}"/>
              </a:ext>
            </a:extLst>
          </p:cNvPr>
          <p:cNvSpPr/>
          <p:nvPr/>
        </p:nvSpPr>
        <p:spPr>
          <a:xfrm>
            <a:off x="6488742" y="1846238"/>
            <a:ext cx="4507992" cy="40965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C11B65-CBE8-25F1-80C2-3D8F54C3C680}"/>
              </a:ext>
            </a:extLst>
          </p:cNvPr>
          <p:cNvSpPr/>
          <p:nvPr/>
        </p:nvSpPr>
        <p:spPr>
          <a:xfrm>
            <a:off x="6488742" y="2394926"/>
            <a:ext cx="4507991" cy="3535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C03BE8-C250-E03E-D7D7-19B5C8FEE885}"/>
              </a:ext>
            </a:extLst>
          </p:cNvPr>
          <p:cNvSpPr txBox="1"/>
          <p:nvPr/>
        </p:nvSpPr>
        <p:spPr>
          <a:xfrm>
            <a:off x="6600499" y="275321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4532609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963A9B-5255-59F5-0401-522014FCEAF9}"/>
              </a:ext>
            </a:extLst>
          </p:cNvPr>
          <p:cNvSpPr txBox="1"/>
          <p:nvPr/>
        </p:nvSpPr>
        <p:spPr>
          <a:xfrm>
            <a:off x="7040572" y="1948368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Claims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605F00F-4451-8295-930B-83FA8B6E070B}"/>
              </a:ext>
            </a:extLst>
          </p:cNvPr>
          <p:cNvSpPr/>
          <p:nvPr/>
        </p:nvSpPr>
        <p:spPr>
          <a:xfrm>
            <a:off x="1426464" y="1724924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DE46D-0163-44B1-E95D-BEDD656AA1CD}"/>
              </a:ext>
            </a:extLst>
          </p:cNvPr>
          <p:cNvSpPr/>
          <p:nvPr/>
        </p:nvSpPr>
        <p:spPr>
          <a:xfrm>
            <a:off x="6421941" y="1717411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Graphic 139" descr="Open folder with solid fill">
            <a:extLst>
              <a:ext uri="{FF2B5EF4-FFF2-40B4-BE49-F238E27FC236}">
                <a16:creationId xmlns:a16="http://schemas.microsoft.com/office/drawing/2014/main" id="{29DDF809-0AAA-5492-3F1A-408DA120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5456" y="1896382"/>
            <a:ext cx="420815" cy="42081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6E3D313-AEB2-099F-C7BD-68D0454EDE23}"/>
              </a:ext>
            </a:extLst>
          </p:cNvPr>
          <p:cNvSpPr txBox="1"/>
          <p:nvPr/>
        </p:nvSpPr>
        <p:spPr>
          <a:xfrm>
            <a:off x="6605456" y="248863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A3CD-F5C6-2B76-8C8D-3642A896A9A3}"/>
              </a:ext>
            </a:extLst>
          </p:cNvPr>
          <p:cNvSpPr txBox="1"/>
          <p:nvPr/>
        </p:nvSpPr>
        <p:spPr>
          <a:xfrm>
            <a:off x="9160580" y="2748354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29/07/2024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6E7829-0C95-DE9F-433C-E9EAF8EC8DB1}"/>
              </a:ext>
            </a:extLst>
          </p:cNvPr>
          <p:cNvSpPr txBox="1"/>
          <p:nvPr/>
        </p:nvSpPr>
        <p:spPr>
          <a:xfrm>
            <a:off x="9021353" y="3375042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Reserve: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2261091-429B-9840-48CE-007336F645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5455" y="3474365"/>
            <a:ext cx="2395595" cy="1801315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54965FC-0623-40B3-3A20-8A470A94B320}"/>
              </a:ext>
            </a:extLst>
          </p:cNvPr>
          <p:cNvSpPr/>
          <p:nvPr/>
        </p:nvSpPr>
        <p:spPr>
          <a:xfrm>
            <a:off x="6568879" y="3456077"/>
            <a:ext cx="2452474" cy="1836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15D675-4AAE-3420-F4FB-42C50E11BCAA}"/>
              </a:ext>
            </a:extLst>
          </p:cNvPr>
          <p:cNvSpPr txBox="1"/>
          <p:nvPr/>
        </p:nvSpPr>
        <p:spPr>
          <a:xfrm>
            <a:off x="9101490" y="369793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Scratches 1: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E4BC0C-A888-9FD2-29D5-4A7AC60615D6}"/>
              </a:ext>
            </a:extLst>
          </p:cNvPr>
          <p:cNvSpPr txBox="1"/>
          <p:nvPr/>
        </p:nvSpPr>
        <p:spPr>
          <a:xfrm>
            <a:off x="10346799" y="3381223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€342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D14AB4-0480-A623-9AC9-B9746DF9F959}"/>
              </a:ext>
            </a:extLst>
          </p:cNvPr>
          <p:cNvSpPr txBox="1"/>
          <p:nvPr/>
        </p:nvSpPr>
        <p:spPr>
          <a:xfrm>
            <a:off x="10353212" y="370411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342€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613761-56E6-780A-9357-1D1062909DF8}"/>
              </a:ext>
            </a:extLst>
          </p:cNvPr>
          <p:cNvSpPr txBox="1"/>
          <p:nvPr/>
        </p:nvSpPr>
        <p:spPr>
          <a:xfrm>
            <a:off x="6605455" y="2999249"/>
            <a:ext cx="2635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Sandyford McCann Motors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5575E5C-9E07-19F7-9F92-1842C8D77167}"/>
              </a:ext>
            </a:extLst>
          </p:cNvPr>
          <p:cNvSpPr txBox="1"/>
          <p:nvPr/>
        </p:nvSpPr>
        <p:spPr>
          <a:xfrm>
            <a:off x="9143567" y="298216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</a:t>
            </a:r>
          </a:p>
        </p:txBody>
      </p:sp>
    </p:spTree>
    <p:extLst>
      <p:ext uri="{BB962C8B-B14F-4D97-AF65-F5344CB8AC3E}">
        <p14:creationId xmlns:p14="http://schemas.microsoft.com/office/powerpoint/2010/main" val="23659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265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Colors</vt:lpstr>
      <vt:lpstr>Step 1</vt:lpstr>
      <vt:lpstr>Step 2</vt:lpstr>
      <vt:lpstr>Step 3</vt:lpstr>
      <vt:lpstr>Step 4</vt:lpstr>
      <vt:lpstr>Step 5</vt:lpstr>
      <vt:lpstr>Step 6</vt:lpstr>
      <vt:lpstr>Step 7.1 – if road assistance needed or damage not modeled </vt:lpstr>
      <vt:lpstr>Step 7.2 – Approved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quesada</dc:creator>
  <cp:lastModifiedBy>daniel quesada</cp:lastModifiedBy>
  <cp:revision>13</cp:revision>
  <dcterms:created xsi:type="dcterms:W3CDTF">2024-07-29T10:08:41Z</dcterms:created>
  <dcterms:modified xsi:type="dcterms:W3CDTF">2024-08-12T14:35:53Z</dcterms:modified>
</cp:coreProperties>
</file>