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FBF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9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03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3568" y="404663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HOME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943" y="2594322"/>
            <a:ext cx="3714997" cy="37149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6" name="Shape 86"/>
          <p:cNvSpPr txBox="1"/>
          <p:nvPr/>
        </p:nvSpPr>
        <p:spPr>
          <a:xfrm>
            <a:off x="1547663" y="1667941"/>
            <a:ext cx="5976664" cy="60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colony simulator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idea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0" y="1268750"/>
            <a:ext cx="91440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developed a colony simulator, where you can check </a:t>
            </a:r>
            <a:r>
              <a:rPr lang="en-US" sz="3600"/>
              <a:t>if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planet is survivable.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50" y="2520750"/>
            <a:ext cx="7461900" cy="4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Planet conditions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3" name="Shape 103"/>
          <p:cNvSpPr/>
          <p:nvPr/>
        </p:nvSpPr>
        <p:spPr>
          <a:xfrm>
            <a:off x="395536" y="3025400"/>
            <a:ext cx="284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5522" y="5518975"/>
            <a:ext cx="668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Сomposition of the atmosphere</a:t>
            </a:r>
          </a:p>
        </p:txBody>
      </p:sp>
      <p:sp>
        <p:nvSpPr>
          <p:cNvPr id="105" name="Shape 105"/>
          <p:cNvSpPr/>
          <p:nvPr/>
        </p:nvSpPr>
        <p:spPr>
          <a:xfrm>
            <a:off x="395525" y="4196775"/>
            <a:ext cx="249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ater</a:t>
            </a:r>
          </a:p>
        </p:txBody>
      </p:sp>
      <p:sp>
        <p:nvSpPr>
          <p:cNvPr id="106" name="Shape 106"/>
          <p:cNvSpPr/>
          <p:nvPr/>
        </p:nvSpPr>
        <p:spPr>
          <a:xfrm>
            <a:off x="395536" y="1854013"/>
            <a:ext cx="4019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the day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1842" y="1412776"/>
            <a:ext cx="2802793" cy="2808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20126" y="2276873"/>
            <a:ext cx="1276008" cy="223470"/>
          </a:xfrm>
          <a:prstGeom prst="straightConnector1">
            <a:avLst/>
          </a:prstGeom>
          <a:noFill/>
          <a:ln cap="flat" cmpd="sng" w="101600">
            <a:solidFill>
              <a:srgbClr val="7030A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Shape 109"/>
          <p:cNvCxnSpPr/>
          <p:nvPr/>
        </p:nvCxnSpPr>
        <p:spPr>
          <a:xfrm flipH="1" rot="10800000">
            <a:off x="3697250" y="3069000"/>
            <a:ext cx="2098800" cy="266700"/>
          </a:xfrm>
          <a:prstGeom prst="straightConnector1">
            <a:avLst/>
          </a:prstGeom>
          <a:noFill/>
          <a:ln cap="flat" cmpd="sng" w="101600">
            <a:solidFill>
              <a:srgbClr val="7030A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Shape 110"/>
          <p:cNvCxnSpPr>
            <a:stCxn id="105" idx="3"/>
          </p:cNvCxnSpPr>
          <p:nvPr/>
        </p:nvCxnSpPr>
        <p:spPr>
          <a:xfrm flipH="1" rot="10800000">
            <a:off x="2892425" y="3650475"/>
            <a:ext cx="3020700" cy="869400"/>
          </a:xfrm>
          <a:prstGeom prst="straightConnector1">
            <a:avLst/>
          </a:prstGeom>
          <a:noFill/>
          <a:ln cap="flat" cmpd="sng" w="101600">
            <a:solidFill>
              <a:srgbClr val="7030A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4525350" y="4196750"/>
            <a:ext cx="1682100" cy="1308300"/>
          </a:xfrm>
          <a:prstGeom prst="straightConnector1">
            <a:avLst/>
          </a:prstGeom>
          <a:noFill/>
          <a:ln cap="flat" cmpd="sng" w="101600">
            <a:solidFill>
              <a:srgbClr val="7030A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095001" y="1988432"/>
            <a:ext cx="1702200" cy="170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Colony </a:t>
            </a:r>
            <a:r>
              <a:rPr b="1" lang="en-US" sz="7200">
                <a:solidFill>
                  <a:schemeClr val="lt1"/>
                </a:solidFill>
              </a:rPr>
              <a:t>Modules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18057" r="17035" t="0"/>
          <a:stretch/>
        </p:blipFill>
        <p:spPr>
          <a:xfrm>
            <a:off x="3598900" y="4522326"/>
            <a:ext cx="1935000" cy="23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6675054" y="6159650"/>
            <a:ext cx="1194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Gym</a:t>
            </a:r>
          </a:p>
        </p:txBody>
      </p:sp>
      <p:sp>
        <p:nvSpPr>
          <p:cNvPr id="122" name="Shape 122"/>
          <p:cNvSpPr/>
          <p:nvPr/>
        </p:nvSpPr>
        <p:spPr>
          <a:xfrm>
            <a:off x="4790924" y="3702100"/>
            <a:ext cx="3020699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Residential bay</a:t>
            </a:r>
          </a:p>
        </p:txBody>
      </p:sp>
      <p:sp>
        <p:nvSpPr>
          <p:cNvPr id="123" name="Shape 123"/>
          <p:cNvSpPr/>
          <p:nvPr/>
        </p:nvSpPr>
        <p:spPr>
          <a:xfrm>
            <a:off x="1080121" y="6138750"/>
            <a:ext cx="1790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Canteen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0181" y="1999899"/>
            <a:ext cx="1702200" cy="17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4073" y="4457444"/>
            <a:ext cx="1702200" cy="17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1391" y="4457462"/>
            <a:ext cx="1702199" cy="1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631487" y="3640675"/>
            <a:ext cx="2629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Greenhouse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5001" y="1965078"/>
            <a:ext cx="1702182" cy="170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2024" y="1287499"/>
            <a:ext cx="1315250" cy="13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6729300" y="2602761"/>
            <a:ext cx="3020700" cy="101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275" y="1287500"/>
            <a:ext cx="1315249" cy="13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-606450" y="2602761"/>
            <a:ext cx="3020699" cy="101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</a:p>
        </p:txBody>
      </p:sp>
      <p:sp>
        <p:nvSpPr>
          <p:cNvPr id="133" name="Shape 133"/>
          <p:cNvSpPr/>
          <p:nvPr/>
        </p:nvSpPr>
        <p:spPr>
          <a:xfrm>
            <a:off x="3964919" y="1196664"/>
            <a:ext cx="1213800" cy="12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634425" y="2374722"/>
            <a:ext cx="18747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9400" y="1241200"/>
            <a:ext cx="1124750" cy="1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7200">
                <a:solidFill>
                  <a:schemeClr val="lt1"/>
                </a:solidFill>
              </a:rPr>
              <a:t>Look and Feel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24" y="1234825"/>
            <a:ext cx="8656550" cy="4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52" name="Shape 152"/>
          <p:cNvCxnSpPr>
            <a:endCxn id="153" idx="0"/>
          </p:cNvCxnSpPr>
          <p:nvPr/>
        </p:nvCxnSpPr>
        <p:spPr>
          <a:xfrm>
            <a:off x="6318550" y="2532375"/>
            <a:ext cx="0" cy="54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1388075" y="2461471"/>
            <a:ext cx="69189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2722563" y="2461471"/>
            <a:ext cx="2451600" cy="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2177717" y="2189047"/>
            <a:ext cx="544800" cy="544800"/>
          </a:xfrm>
          <a:prstGeom prst="ellipse">
            <a:avLst/>
          </a:prstGeom>
          <a:solidFill>
            <a:srgbClr val="A5A5A5"/>
          </a:solidFill>
          <a:ln cap="flat" cmpd="sng" w="571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382034" y="2393365"/>
            <a:ext cx="136200" cy="13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7462723" y="2189047"/>
            <a:ext cx="544800" cy="544800"/>
          </a:xfrm>
          <a:prstGeom prst="ellipse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667040" y="2393365"/>
            <a:ext cx="136200" cy="13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932511" y="1337925"/>
            <a:ext cx="1035300" cy="435599"/>
          </a:xfrm>
          <a:prstGeom prst="rect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</a:p>
        </p:txBody>
      </p:sp>
      <p:sp>
        <p:nvSpPr>
          <p:cNvPr id="161" name="Shape 161"/>
          <p:cNvSpPr/>
          <p:nvPr/>
        </p:nvSpPr>
        <p:spPr>
          <a:xfrm>
            <a:off x="3332100" y="3185612"/>
            <a:ext cx="1396200" cy="435600"/>
          </a:xfrm>
          <a:prstGeom prst="rect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</a:p>
        </p:txBody>
      </p:sp>
      <p:sp>
        <p:nvSpPr>
          <p:cNvPr id="153" name="Shape 153"/>
          <p:cNvSpPr/>
          <p:nvPr/>
        </p:nvSpPr>
        <p:spPr>
          <a:xfrm>
            <a:off x="5644300" y="3077175"/>
            <a:ext cx="1348500" cy="646200"/>
          </a:xfrm>
          <a:prstGeom prst="rect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prototype</a:t>
            </a:r>
          </a:p>
        </p:txBody>
      </p:sp>
      <p:cxnSp>
        <p:nvCxnSpPr>
          <p:cNvPr id="162" name="Shape 162"/>
          <p:cNvCxnSpPr>
            <a:stCxn id="160" idx="2"/>
            <a:endCxn id="156" idx="0"/>
          </p:cNvCxnSpPr>
          <p:nvPr/>
        </p:nvCxnSpPr>
        <p:spPr>
          <a:xfrm>
            <a:off x="2450161" y="1773525"/>
            <a:ext cx="0" cy="415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5174370" y="1807653"/>
            <a:ext cx="0" cy="65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65" idx="4"/>
            <a:endCxn id="161" idx="0"/>
          </p:cNvCxnSpPr>
          <p:nvPr/>
        </p:nvCxnSpPr>
        <p:spPr>
          <a:xfrm>
            <a:off x="4030170" y="2733847"/>
            <a:ext cx="0" cy="451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7735113" y="1807653"/>
            <a:ext cx="0" cy="38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/>
          <p:nvPr/>
        </p:nvSpPr>
        <p:spPr>
          <a:xfrm>
            <a:off x="583738" y="3892887"/>
            <a:ext cx="832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Supplies from Earth</a:t>
            </a:r>
          </a:p>
        </p:txBody>
      </p:sp>
      <p:sp>
        <p:nvSpPr>
          <p:cNvPr id="168" name="Shape 168"/>
          <p:cNvSpPr/>
          <p:nvPr/>
        </p:nvSpPr>
        <p:spPr>
          <a:xfrm>
            <a:off x="4515575" y="1228875"/>
            <a:ext cx="1317600" cy="653700"/>
          </a:xfrm>
          <a:prstGeom prst="rect">
            <a:avLst/>
          </a:prstGeom>
          <a:solidFill>
            <a:srgbClr val="A5A5A5"/>
          </a:solidFill>
          <a:ln cap="flat" cmpd="sng" w="571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7005525" y="1211625"/>
            <a:ext cx="1459200" cy="688200"/>
          </a:xfrm>
          <a:prstGeom prst="rect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 to Play Store</a:t>
            </a:r>
          </a:p>
        </p:txBody>
      </p:sp>
      <p:sp>
        <p:nvSpPr>
          <p:cNvPr id="170" name="Shape 170"/>
          <p:cNvSpPr/>
          <p:nvPr/>
        </p:nvSpPr>
        <p:spPr>
          <a:xfrm>
            <a:off x="6046123" y="2189047"/>
            <a:ext cx="544799" cy="544800"/>
          </a:xfrm>
          <a:prstGeom prst="ellipse">
            <a:avLst/>
          </a:prstGeom>
          <a:solidFill>
            <a:srgbClr val="A5A5A5"/>
          </a:solidFill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250440" y="2393365"/>
            <a:ext cx="136200" cy="13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106264" y="2393365"/>
            <a:ext cx="136200" cy="13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757770" y="2189047"/>
            <a:ext cx="544800" cy="544800"/>
          </a:xfrm>
          <a:prstGeom prst="ellipse">
            <a:avLst/>
          </a:prstGeom>
          <a:solidFill>
            <a:srgbClr val="A5A5A5"/>
          </a:solidFill>
          <a:ln cap="flat" cmpd="sng" w="571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962087" y="2393365"/>
            <a:ext cx="136200" cy="13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83738" y="4397400"/>
            <a:ext cx="832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Crew skill system</a:t>
            </a:r>
          </a:p>
        </p:txBody>
      </p:sp>
      <p:sp>
        <p:nvSpPr>
          <p:cNvPr id="175" name="Shape 175"/>
          <p:cNvSpPr/>
          <p:nvPr/>
        </p:nvSpPr>
        <p:spPr>
          <a:xfrm>
            <a:off x="583738" y="4888825"/>
            <a:ext cx="832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team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8" y="1410990"/>
            <a:ext cx="1835699" cy="18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880" y="4129076"/>
            <a:ext cx="1835700" cy="18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512" y="4770015"/>
            <a:ext cx="1835700" cy="18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471508" y="3895405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210298" y="4985513"/>
            <a:ext cx="221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Dmitriy Mina</a:t>
            </a:r>
          </a:p>
        </p:txBody>
      </p:sp>
      <p:sp>
        <p:nvSpPr>
          <p:cNvPr id="188" name="Shape 188"/>
          <p:cNvSpPr/>
          <p:nvPr/>
        </p:nvSpPr>
        <p:spPr>
          <a:xfrm>
            <a:off x="4550880" y="4129078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33118" y="4661494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41641" y="4770016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725887" y="1302469"/>
            <a:ext cx="1954199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834408" y="1410991"/>
            <a:ext cx="1954199" cy="1944299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210300" y="5434625"/>
            <a:ext cx="1954199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US" sz="2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886127" y="1626488"/>
            <a:ext cx="2304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Taras Lototsky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886125" y="2241625"/>
            <a:ext cx="1954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US" sz="2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Developer / Artist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349133" y="2518010"/>
            <a:ext cx="221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Denisov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358988" y="2967057"/>
            <a:ext cx="221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US" sz="2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584049" y="4486060"/>
            <a:ext cx="326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Margo Sadovets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584053" y="4935045"/>
            <a:ext cx="221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US" sz="2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Designer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7">
            <a:alphaModFix/>
          </a:blip>
          <a:srcRect b="29583" l="37739" r="21331" t="12431"/>
          <a:stretch/>
        </p:blipFill>
        <p:spPr>
          <a:xfrm>
            <a:off x="404925" y="2217324"/>
            <a:ext cx="1835700" cy="17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04916" y="2161028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96394" y="2052505"/>
            <a:ext cx="1954200" cy="194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858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201" y="2492896"/>
            <a:ext cx="3714997" cy="37149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1115616" y="0"/>
            <a:ext cx="8028383" cy="110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Appendix 1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11"/>
            <a:ext cx="1080120" cy="1080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63" y="1317295"/>
            <a:ext cx="575361" cy="93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442" y="4355606"/>
            <a:ext cx="936000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629273" y="6020791"/>
            <a:ext cx="696000" cy="699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CO2</a:t>
            </a:r>
          </a:p>
        </p:txBody>
      </p:sp>
      <p:sp>
        <p:nvSpPr>
          <p:cNvPr id="223" name="Shape 223"/>
          <p:cNvSpPr/>
          <p:nvPr/>
        </p:nvSpPr>
        <p:spPr>
          <a:xfrm>
            <a:off x="2623800" y="1523349"/>
            <a:ext cx="1122972" cy="6278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pump</a:t>
            </a:r>
          </a:p>
        </p:txBody>
      </p:sp>
      <p:sp>
        <p:nvSpPr>
          <p:cNvPr id="224" name="Shape 224"/>
          <p:cNvSpPr/>
          <p:nvPr/>
        </p:nvSpPr>
        <p:spPr>
          <a:xfrm>
            <a:off x="917575" y="2813693"/>
            <a:ext cx="936946" cy="6278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panels</a:t>
            </a:r>
          </a:p>
        </p:txBody>
      </p:sp>
      <p:sp>
        <p:nvSpPr>
          <p:cNvPr id="225" name="Shape 225"/>
          <p:cNvSpPr/>
          <p:nvPr/>
        </p:nvSpPr>
        <p:spPr>
          <a:xfrm>
            <a:off x="7239560" y="1727275"/>
            <a:ext cx="1710209" cy="3866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Residential bay</a:t>
            </a:r>
          </a:p>
        </p:txBody>
      </p:sp>
      <p:sp>
        <p:nvSpPr>
          <p:cNvPr id="226" name="Shape 226"/>
          <p:cNvSpPr/>
          <p:nvPr/>
        </p:nvSpPr>
        <p:spPr>
          <a:xfrm>
            <a:off x="53105" y="4616835"/>
            <a:ext cx="1155979" cy="11167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power Generator</a:t>
            </a:r>
          </a:p>
        </p:txBody>
      </p:sp>
      <p:sp>
        <p:nvSpPr>
          <p:cNvPr id="227" name="Shape 227"/>
          <p:cNvSpPr/>
          <p:nvPr/>
        </p:nvSpPr>
        <p:spPr>
          <a:xfrm>
            <a:off x="7229757" y="2179350"/>
            <a:ext cx="1710209" cy="3866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Gym</a:t>
            </a:r>
          </a:p>
        </p:txBody>
      </p:sp>
      <p:sp>
        <p:nvSpPr>
          <p:cNvPr id="228" name="Shape 228"/>
          <p:cNvSpPr/>
          <p:nvPr/>
        </p:nvSpPr>
        <p:spPr>
          <a:xfrm>
            <a:off x="7229757" y="1257937"/>
            <a:ext cx="1710209" cy="3866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Canteen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6">
            <a:alphaModFix/>
          </a:blip>
          <a:srcRect b="0" l="18057" r="17035" t="0"/>
          <a:stretch/>
        </p:blipFill>
        <p:spPr>
          <a:xfrm>
            <a:off x="7596335" y="4321850"/>
            <a:ext cx="1682400" cy="2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5338866" y="3762428"/>
            <a:ext cx="1276810" cy="458658"/>
          </a:xfrm>
          <a:prstGeom prst="roundRect">
            <a:avLst>
              <a:gd fmla="val 16667" name="adj"/>
            </a:avLst>
          </a:prstGeom>
          <a:solidFill>
            <a:srgbClr val="C2D59B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Greenhouse</a:t>
            </a:r>
          </a:p>
        </p:txBody>
      </p:sp>
      <p:sp>
        <p:nvSpPr>
          <p:cNvPr id="231" name="Shape 231"/>
          <p:cNvSpPr/>
          <p:nvPr/>
        </p:nvSpPr>
        <p:spPr>
          <a:xfrm>
            <a:off x="2925841" y="5175219"/>
            <a:ext cx="1330060" cy="1006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Fuel Oxygen Generator</a:t>
            </a:r>
          </a:p>
        </p:txBody>
      </p:sp>
      <p:sp>
        <p:nvSpPr>
          <p:cNvPr id="232" name="Shape 232"/>
          <p:cNvSpPr/>
          <p:nvPr/>
        </p:nvSpPr>
        <p:spPr>
          <a:xfrm>
            <a:off x="1939282" y="4477105"/>
            <a:ext cx="1369035" cy="6278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Control Bay</a:t>
            </a:r>
          </a:p>
        </p:txBody>
      </p:sp>
      <p:sp>
        <p:nvSpPr>
          <p:cNvPr id="233" name="Shape 233"/>
          <p:cNvSpPr/>
          <p:nvPr/>
        </p:nvSpPr>
        <p:spPr>
          <a:xfrm>
            <a:off x="2925841" y="3338803"/>
            <a:ext cx="1330062" cy="1006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Generating System</a:t>
            </a:r>
          </a:p>
        </p:txBody>
      </p:sp>
      <p:cxnSp>
        <p:nvCxnSpPr>
          <p:cNvPr id="234" name="Shape 234"/>
          <p:cNvCxnSpPr>
            <a:stCxn id="226" idx="0"/>
          </p:cNvCxnSpPr>
          <p:nvPr/>
        </p:nvCxnSpPr>
        <p:spPr>
          <a:xfrm rot="10800000">
            <a:off x="631095" y="2458935"/>
            <a:ext cx="0" cy="21579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5" name="Shape 235"/>
          <p:cNvSpPr txBox="1"/>
          <p:nvPr/>
        </p:nvSpPr>
        <p:spPr>
          <a:xfrm>
            <a:off x="170071" y="2151166"/>
            <a:ext cx="9220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</a:t>
            </a:r>
          </a:p>
        </p:txBody>
      </p:sp>
      <p:cxnSp>
        <p:nvCxnSpPr>
          <p:cNvPr id="236" name="Shape 236"/>
          <p:cNvCxnSpPr>
            <a:stCxn id="224" idx="1"/>
          </p:cNvCxnSpPr>
          <p:nvPr/>
        </p:nvCxnSpPr>
        <p:spPr>
          <a:xfrm rot="10800000">
            <a:off x="631075" y="3127602"/>
            <a:ext cx="2865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>
            <a:endCxn id="228" idx="1"/>
          </p:cNvCxnSpPr>
          <p:nvPr/>
        </p:nvCxnSpPr>
        <p:spPr>
          <a:xfrm>
            <a:off x="1177257" y="1451286"/>
            <a:ext cx="6052499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4507164" y="1451331"/>
            <a:ext cx="0" cy="16509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4788023" y="1904490"/>
            <a:ext cx="0" cy="118359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4577250" y="4221100"/>
            <a:ext cx="1080000" cy="486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</a:t>
            </a:r>
          </a:p>
        </p:txBody>
      </p:sp>
      <p:sp>
        <p:nvSpPr>
          <p:cNvPr id="241" name="Shape 241"/>
          <p:cNvSpPr/>
          <p:nvPr/>
        </p:nvSpPr>
        <p:spPr>
          <a:xfrm>
            <a:off x="4491400" y="4791012"/>
            <a:ext cx="1276800" cy="435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6700635" y="1451287"/>
            <a:ext cx="0" cy="1481586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6593771" y="5653748"/>
            <a:ext cx="1005448" cy="3866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N+CH4</a:t>
            </a:r>
          </a:p>
        </p:txBody>
      </p:sp>
      <p:sp>
        <p:nvSpPr>
          <p:cNvPr id="244" name="Shape 244"/>
          <p:cNvSpPr/>
          <p:nvPr/>
        </p:nvSpPr>
        <p:spPr>
          <a:xfrm>
            <a:off x="1170234" y="3679526"/>
            <a:ext cx="1047715" cy="62446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Cold</a:t>
            </a:r>
          </a:p>
        </p:txBody>
      </p:sp>
      <p:cxnSp>
        <p:nvCxnSpPr>
          <p:cNvPr id="245" name="Shape 245"/>
          <p:cNvCxnSpPr>
            <a:stCxn id="243" idx="0"/>
            <a:endCxn id="217" idx="2"/>
          </p:cNvCxnSpPr>
          <p:nvPr/>
        </p:nvCxnSpPr>
        <p:spPr>
          <a:xfrm rot="10800000">
            <a:off x="7096495" y="5202848"/>
            <a:ext cx="0" cy="4509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6" name="Shape 246"/>
          <p:cNvCxnSpPr>
            <a:stCxn id="229" idx="2"/>
            <a:endCxn id="222" idx="6"/>
          </p:cNvCxnSpPr>
          <p:nvPr/>
        </p:nvCxnSpPr>
        <p:spPr>
          <a:xfrm flipH="1">
            <a:off x="6325235" y="6352850"/>
            <a:ext cx="2112300" cy="177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7" name="Shape 247"/>
          <p:cNvCxnSpPr>
            <a:stCxn id="222" idx="0"/>
            <a:endCxn id="230" idx="2"/>
          </p:cNvCxnSpPr>
          <p:nvPr/>
        </p:nvCxnSpPr>
        <p:spPr>
          <a:xfrm rot="10800000">
            <a:off x="5977273" y="4221091"/>
            <a:ext cx="0" cy="17997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8" name="Shape 248"/>
          <p:cNvSpPr/>
          <p:nvPr/>
        </p:nvSpPr>
        <p:spPr>
          <a:xfrm>
            <a:off x="1281574" y="5448332"/>
            <a:ext cx="1047715" cy="62446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Pu-238</a:t>
            </a:r>
          </a:p>
        </p:txBody>
      </p:sp>
      <p:sp>
        <p:nvSpPr>
          <p:cNvPr id="249" name="Shape 249"/>
          <p:cNvSpPr/>
          <p:nvPr/>
        </p:nvSpPr>
        <p:spPr>
          <a:xfrm>
            <a:off x="723420" y="6054055"/>
            <a:ext cx="1042212" cy="66813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</a:p>
        </p:txBody>
      </p:sp>
      <p:sp>
        <p:nvSpPr>
          <p:cNvPr id="250" name="Shape 250"/>
          <p:cNvSpPr/>
          <p:nvPr/>
        </p:nvSpPr>
        <p:spPr>
          <a:xfrm>
            <a:off x="4078257" y="6286314"/>
            <a:ext cx="1092267" cy="4358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fuel</a:t>
            </a:r>
          </a:p>
        </p:txBody>
      </p:sp>
      <p:cxnSp>
        <p:nvCxnSpPr>
          <p:cNvPr id="251" name="Shape 251"/>
          <p:cNvCxnSpPr>
            <a:endCxn id="225" idx="1"/>
          </p:cNvCxnSpPr>
          <p:nvPr/>
        </p:nvCxnSpPr>
        <p:spPr>
          <a:xfrm>
            <a:off x="1177160" y="1451423"/>
            <a:ext cx="6062400" cy="469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2" name="Shape 252"/>
          <p:cNvCxnSpPr>
            <a:endCxn id="227" idx="1"/>
          </p:cNvCxnSpPr>
          <p:nvPr/>
        </p:nvCxnSpPr>
        <p:spPr>
          <a:xfrm>
            <a:off x="1177257" y="1451398"/>
            <a:ext cx="6052499" cy="92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3" name="Shape 253"/>
          <p:cNvCxnSpPr>
            <a:stCxn id="241" idx="6"/>
            <a:endCxn id="217" idx="1"/>
          </p:cNvCxnSpPr>
          <p:nvPr/>
        </p:nvCxnSpPr>
        <p:spPr>
          <a:xfrm flipH="1" rot="10800000">
            <a:off x="5768200" y="4779162"/>
            <a:ext cx="860100" cy="2298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4" name="Shape 254"/>
          <p:cNvCxnSpPr>
            <a:stCxn id="240" idx="6"/>
            <a:endCxn id="217" idx="1"/>
          </p:cNvCxnSpPr>
          <p:nvPr/>
        </p:nvCxnSpPr>
        <p:spPr>
          <a:xfrm>
            <a:off x="5657250" y="4464550"/>
            <a:ext cx="971100" cy="314700"/>
          </a:xfrm>
          <a:prstGeom prst="bentConnector3">
            <a:avLst>
              <a:gd fmla="val 55813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255" name="Shape 255"/>
          <p:cNvPicPr preferRelativeResize="0"/>
          <p:nvPr/>
        </p:nvPicPr>
        <p:blipFill rotWithShape="1">
          <a:blip r:embed="rId7">
            <a:alphaModFix/>
          </a:blip>
          <a:srcRect b="0" l="21634" r="21634" t="0"/>
          <a:stretch/>
        </p:blipFill>
        <p:spPr>
          <a:xfrm>
            <a:off x="4315732" y="2508261"/>
            <a:ext cx="665213" cy="93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6730" y="2399468"/>
            <a:ext cx="1327807" cy="1013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Shape 257"/>
          <p:cNvCxnSpPr>
            <a:stCxn id="230" idx="3"/>
          </p:cNvCxnSpPr>
          <p:nvPr/>
        </p:nvCxnSpPr>
        <p:spPr>
          <a:xfrm flipH="1" rot="10800000">
            <a:off x="6615676" y="3664758"/>
            <a:ext cx="84900" cy="327000"/>
          </a:xfrm>
          <a:prstGeom prst="bent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8" name="Shape 258"/>
          <p:cNvCxnSpPr>
            <a:stCxn id="217" idx="3"/>
          </p:cNvCxnSpPr>
          <p:nvPr/>
        </p:nvCxnSpPr>
        <p:spPr>
          <a:xfrm>
            <a:off x="7564442" y="4779206"/>
            <a:ext cx="2601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9" name="Shape 259"/>
          <p:cNvCxnSpPr>
            <a:stCxn id="235" idx="3"/>
            <a:endCxn id="232" idx="0"/>
          </p:cNvCxnSpPr>
          <p:nvPr/>
        </p:nvCxnSpPr>
        <p:spPr>
          <a:xfrm>
            <a:off x="1092118" y="2305055"/>
            <a:ext cx="1531800" cy="2172000"/>
          </a:xfrm>
          <a:prstGeom prst="bent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0" name="Shape 260"/>
          <p:cNvCxnSpPr>
            <a:stCxn id="235" idx="3"/>
            <a:endCxn id="233" idx="0"/>
          </p:cNvCxnSpPr>
          <p:nvPr/>
        </p:nvCxnSpPr>
        <p:spPr>
          <a:xfrm>
            <a:off x="1092118" y="2305055"/>
            <a:ext cx="2498699" cy="1033800"/>
          </a:xfrm>
          <a:prstGeom prst="bent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1" name="Shape 261"/>
          <p:cNvCxnSpPr>
            <a:stCxn id="235" idx="3"/>
            <a:endCxn id="223" idx="1"/>
          </p:cNvCxnSpPr>
          <p:nvPr/>
        </p:nvCxnSpPr>
        <p:spPr>
          <a:xfrm flipH="1" rot="10800000">
            <a:off x="1092118" y="1837355"/>
            <a:ext cx="1531800" cy="467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2" name="Shape 262"/>
          <p:cNvCxnSpPr>
            <a:stCxn id="223" idx="3"/>
            <a:endCxn id="255" idx="1"/>
          </p:cNvCxnSpPr>
          <p:nvPr/>
        </p:nvCxnSpPr>
        <p:spPr>
          <a:xfrm>
            <a:off x="3746772" y="1837258"/>
            <a:ext cx="569100" cy="1140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3" name="Shape 263"/>
          <p:cNvCxnSpPr>
            <a:stCxn id="264" idx="2"/>
            <a:endCxn id="233" idx="3"/>
          </p:cNvCxnSpPr>
          <p:nvPr/>
        </p:nvCxnSpPr>
        <p:spPr>
          <a:xfrm rot="5400000">
            <a:off x="4330200" y="3518525"/>
            <a:ext cx="249600" cy="398100"/>
          </a:xfrm>
          <a:prstGeom prst="bent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5" name="Shape 265"/>
          <p:cNvCxnSpPr>
            <a:stCxn id="231" idx="0"/>
            <a:endCxn id="240" idx="2"/>
          </p:cNvCxnSpPr>
          <p:nvPr/>
        </p:nvCxnSpPr>
        <p:spPr>
          <a:xfrm rot="-5400000">
            <a:off x="3728721" y="4326669"/>
            <a:ext cx="710700" cy="9864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6" name="Shape 266"/>
          <p:cNvCxnSpPr>
            <a:stCxn id="231" idx="0"/>
            <a:endCxn id="241" idx="2"/>
          </p:cNvCxnSpPr>
          <p:nvPr/>
        </p:nvCxnSpPr>
        <p:spPr>
          <a:xfrm rot="-5400000">
            <a:off x="3958071" y="4641819"/>
            <a:ext cx="166200" cy="9006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7" name="Shape 267"/>
          <p:cNvCxnSpPr>
            <a:stCxn id="233" idx="2"/>
            <a:endCxn id="240" idx="2"/>
          </p:cNvCxnSpPr>
          <p:nvPr/>
        </p:nvCxnSpPr>
        <p:spPr>
          <a:xfrm flipH="1" rot="-5400000">
            <a:off x="4024672" y="3911848"/>
            <a:ext cx="118800" cy="9864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8" name="Shape 268"/>
          <p:cNvCxnSpPr>
            <a:stCxn id="233" idx="2"/>
            <a:endCxn id="241" idx="2"/>
          </p:cNvCxnSpPr>
          <p:nvPr/>
        </p:nvCxnSpPr>
        <p:spPr>
          <a:xfrm flipH="1" rot="-5400000">
            <a:off x="3709522" y="4226998"/>
            <a:ext cx="663300" cy="9006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9" name="Shape 269"/>
          <p:cNvCxnSpPr>
            <a:stCxn id="255" idx="3"/>
            <a:endCxn id="230" idx="1"/>
          </p:cNvCxnSpPr>
          <p:nvPr/>
        </p:nvCxnSpPr>
        <p:spPr>
          <a:xfrm>
            <a:off x="4980945" y="2977377"/>
            <a:ext cx="357900" cy="10142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0" name="Shape 270"/>
          <p:cNvSpPr txBox="1"/>
          <p:nvPr/>
        </p:nvSpPr>
        <p:spPr>
          <a:xfrm>
            <a:off x="6424242" y="3356992"/>
            <a:ext cx="552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096499" y="4947249"/>
            <a:ext cx="665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255800" y="3284975"/>
            <a:ext cx="79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</a:p>
        </p:txBody>
      </p:sp>
      <p:cxnSp>
        <p:nvCxnSpPr>
          <p:cNvPr id="272" name="Shape 272"/>
          <p:cNvCxnSpPr>
            <a:stCxn id="226" idx="2"/>
            <a:endCxn id="249" idx="2"/>
          </p:cNvCxnSpPr>
          <p:nvPr/>
        </p:nvCxnSpPr>
        <p:spPr>
          <a:xfrm flipH="1" rot="-5400000">
            <a:off x="349995" y="6014703"/>
            <a:ext cx="654600" cy="924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3" name="Shape 273"/>
          <p:cNvCxnSpPr>
            <a:stCxn id="232" idx="2"/>
            <a:endCxn id="249" idx="6"/>
          </p:cNvCxnSpPr>
          <p:nvPr/>
        </p:nvCxnSpPr>
        <p:spPr>
          <a:xfrm rot="5400000">
            <a:off x="1553100" y="5317323"/>
            <a:ext cx="1283100" cy="8583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4" name="Shape 274"/>
          <p:cNvCxnSpPr>
            <a:stCxn id="248" idx="0"/>
            <a:endCxn id="226" idx="3"/>
          </p:cNvCxnSpPr>
          <p:nvPr/>
        </p:nvCxnSpPr>
        <p:spPr>
          <a:xfrm flipH="1" rot="5400000">
            <a:off x="1370732" y="5013632"/>
            <a:ext cx="273000" cy="5964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5" name="Shape 275"/>
          <p:cNvCxnSpPr>
            <a:stCxn id="232" idx="1"/>
            <a:endCxn id="244" idx="4"/>
          </p:cNvCxnSpPr>
          <p:nvPr/>
        </p:nvCxnSpPr>
        <p:spPr>
          <a:xfrm rot="10800000">
            <a:off x="1694182" y="4304114"/>
            <a:ext cx="245100" cy="4869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6" name="Shape 276"/>
          <p:cNvCxnSpPr>
            <a:stCxn id="244" idx="4"/>
            <a:endCxn id="226" idx="3"/>
          </p:cNvCxnSpPr>
          <p:nvPr/>
        </p:nvCxnSpPr>
        <p:spPr>
          <a:xfrm rot="5400000">
            <a:off x="1015942" y="4497042"/>
            <a:ext cx="871200" cy="4851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7" name="Shape 277"/>
          <p:cNvCxnSpPr>
            <a:stCxn id="250" idx="2"/>
            <a:endCxn id="231" idx="2"/>
          </p:cNvCxnSpPr>
          <p:nvPr/>
        </p:nvCxnSpPr>
        <p:spPr>
          <a:xfrm rot="10800000">
            <a:off x="3590757" y="6182051"/>
            <a:ext cx="487500" cy="322200"/>
          </a:xfrm>
          <a:prstGeom prst="curvedConnector2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8" name="Shape 278"/>
          <p:cNvCxnSpPr>
            <a:stCxn id="222" idx="2"/>
            <a:endCxn id="231" idx="3"/>
          </p:cNvCxnSpPr>
          <p:nvPr/>
        </p:nvCxnSpPr>
        <p:spPr>
          <a:xfrm rot="10800000">
            <a:off x="4255873" y="5678641"/>
            <a:ext cx="1373400" cy="6918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