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3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2B3B-DCAB-4B06-B8A8-3F4D17FA307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900112"/>
            <a:ext cx="6305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7" y="1218913"/>
            <a:ext cx="1724025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67" y="1390362"/>
            <a:ext cx="1971675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67" y="1333213"/>
            <a:ext cx="18002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17" y="1399887"/>
            <a:ext cx="1981200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16" y="3038564"/>
            <a:ext cx="3006113" cy="3526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54" y="2192816"/>
            <a:ext cx="31750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17" y="4154362"/>
            <a:ext cx="2476500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79" y="2352388"/>
            <a:ext cx="6096000" cy="30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324100"/>
            <a:ext cx="3121152" cy="2209800"/>
          </a:xfrm>
          <a:prstGeom prst="rect">
            <a:avLst/>
          </a:prstGeom>
        </p:spPr>
      </p:pic>
      <p:sp>
        <p:nvSpPr>
          <p:cNvPr id="14" name="AutoShape 6" descr="Image result for totem"/>
          <p:cNvSpPr>
            <a:spLocks noChangeAspect="1" noChangeArrowheads="1"/>
          </p:cNvSpPr>
          <p:nvPr/>
        </p:nvSpPr>
        <p:spPr bwMode="auto">
          <a:xfrm>
            <a:off x="155575" y="-998538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2" y="160227"/>
            <a:ext cx="3392311" cy="3392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9625" y="742950"/>
            <a:ext cx="2952750" cy="537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775" y="814387"/>
            <a:ext cx="3600450" cy="52292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14850" y="733425"/>
            <a:ext cx="3162300" cy="5391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9" y="867453"/>
            <a:ext cx="2288369" cy="32757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09787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625336" y="33506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625336" y="37220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r>
              <a:rPr lang="en-US" sz="1400" dirty="0" smtClean="0">
                <a:solidFill>
                  <a:schemeClr val="tx1"/>
                </a:solidFill>
              </a:rPr>
              <a:t>-JS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25334" y="44650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25335" y="40935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Python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25334" y="48365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25333" y="52079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SQL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25332" y="55794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25331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r>
              <a:rPr lang="en-US" sz="1400" dirty="0" smtClean="0">
                <a:solidFill>
                  <a:schemeClr val="tx1"/>
                </a:solidFill>
              </a:rPr>
              <a:t>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33826" y="435832"/>
            <a:ext cx="2497386" cy="4029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05316" y="936251"/>
            <a:ext cx="942975" cy="625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5314" y="1542185"/>
            <a:ext cx="942975" cy="6447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Neo4j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6947" y="936251"/>
            <a:ext cx="994266" cy="625352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Accumulo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36945" y="1542185"/>
            <a:ext cx="994266" cy="644769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PostGre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25331" y="2979141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Engines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76317" y="930388"/>
            <a:ext cx="384669" cy="12565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76316" y="2370130"/>
            <a:ext cx="384669" cy="1426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Modules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05314" y="2391006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LWIP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5313" y="274269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96107" y="3845507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ML-JS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05313" y="309580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BitCoin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59835" y="344655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05308" y="347335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25473" y="2431076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25472" y="2770491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OSSIM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25472" y="3122179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GDAL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70954" y="5187473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NodeRed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70954" y="5569207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TauFlow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170954" y="4815998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Workflow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6108" y="3131104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OpenCV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6107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67662" y="3162433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Caffe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67661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Theano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8962" y="2019531"/>
            <a:ext cx="1914527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Machine Learners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96109" y="2760113"/>
            <a:ext cx="942974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67660" y="2759629"/>
            <a:ext cx="94297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96107" y="2400826"/>
            <a:ext cx="1900238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RandPR</a:t>
            </a:r>
            <a:r>
              <a:rPr lang="en-US" sz="1400" dirty="0" smtClean="0">
                <a:solidFill>
                  <a:schemeClr val="bg1"/>
                </a:solidFill>
              </a:rPr>
              <a:t> Supervisor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8287" y="308210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48284" y="2747442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JS-lab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648283" y="239903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Geohack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91252" y="239903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JS-DB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03164" y="2750722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3164" y="3092955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03163" y="3435188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DEBE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588962" y="4214818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RNN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01660" y="2037435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180473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Plugins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36945" y="4587779"/>
            <a:ext cx="190976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23" idx="2"/>
            <a:endCxn id="52" idx="1"/>
          </p:cNvCxnSpPr>
          <p:nvPr/>
        </p:nvCxnSpPr>
        <p:spPr>
          <a:xfrm rot="16200000" flipH="1">
            <a:off x="1982633" y="4019204"/>
            <a:ext cx="948475" cy="560149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729806" y="4991142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ExtJS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14056" y="5362583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Reveal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16434" y="5715781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jQuery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07467" y="6100195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jointJS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79920" y="5001736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Cesium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664171" y="5355619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Voxel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64171" y="5706183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679920" y="6090740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29" idx="1"/>
            <a:endCxn id="52" idx="3"/>
          </p:cNvCxnSpPr>
          <p:nvPr/>
        </p:nvCxnSpPr>
        <p:spPr>
          <a:xfrm rot="10800000">
            <a:off x="4646708" y="4773518"/>
            <a:ext cx="3524247" cy="22821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1"/>
            <a:endCxn id="29" idx="0"/>
          </p:cNvCxnSpPr>
          <p:nvPr/>
        </p:nvCxnSpPr>
        <p:spPr>
          <a:xfrm rot="10800000" flipV="1">
            <a:off x="8642443" y="3164878"/>
            <a:ext cx="982889" cy="1651119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5" idx="0"/>
            <a:endCxn id="35" idx="3"/>
          </p:cNvCxnSpPr>
          <p:nvPr/>
        </p:nvCxnSpPr>
        <p:spPr>
          <a:xfrm rot="16200000" flipV="1">
            <a:off x="8413218" y="1295540"/>
            <a:ext cx="773872" cy="2593330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31682" y="140538"/>
            <a:ext cx="2174311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ISP Data Pipes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631682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351140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079067" y="532531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9627447" y="908964"/>
            <a:ext cx="2178545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NRO </a:t>
            </a:r>
            <a:r>
              <a:rPr lang="en-US" sz="1400" dirty="0" err="1" smtClean="0">
                <a:solidFill>
                  <a:schemeClr val="tx1"/>
                </a:solidFill>
              </a:rPr>
              <a:t>GeoHUB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358608" y="1293971"/>
            <a:ext cx="1445267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NGA RLE C2S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078066" y="1678978"/>
            <a:ext cx="725809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625331" y="1280436"/>
            <a:ext cx="725809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32799" y="1666003"/>
            <a:ext cx="1445267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9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7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8-01-10" portionMarking="false" caveat="false" tool="AACG" toolVersion="20172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ED87C7B5-0C68-46F5-80A3-40B6D84DA880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Brian D Mr NGA-R USA CIV</dc:creator>
  <cp:lastModifiedBy>James Brian D Mr NGA-R USA CIV</cp:lastModifiedBy>
  <cp:revision>44</cp:revision>
  <dcterms:created xsi:type="dcterms:W3CDTF">2018-01-10T14:15:05Z</dcterms:created>
  <dcterms:modified xsi:type="dcterms:W3CDTF">2018-06-21T19:20:57Z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NatoWarningClassLevel">
    <vt:lpwstr/>
  </property>
  <property fmtid="{D5CDD505-2E9C-101B-9397-08002B2CF9AE}" pid="20" name="AACG_CustomClassXMLPart">
    <vt:lpwstr>{ED87C7B5-0C68-46F5-80A3-40B6D84DA880}</vt:lpwstr>
  </property>
</Properties>
</file>