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70" r:id="rId3"/>
    <p:sldId id="273" r:id="rId4"/>
    <p:sldId id="274" r:id="rId5"/>
    <p:sldId id="275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C441AF-BC9B-4F30-92F0-502BD8DC2E46}">
          <p14:sldIdLst>
            <p14:sldId id="270"/>
            <p14:sldId id="273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Untitled Section" id="{8FB64820-3502-4D3B-8E32-FF7EC8E3B43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D50A3-3FA8-424A-9770-54D79A9F2A1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52F45-6558-486D-B609-56649038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52F45-6558-486D-B609-566490388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2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52F45-6558-486D-B609-5664903889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ACG_Title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AACG_Title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5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B6D-48D6-4A47-895D-85D0997BA2D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E881-1C0E-4997-87F8-33692FE1BFD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AACG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AACG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AACG_CaveatHeader_Shape"/>
          <p:cNvSpPr txBox="1"/>
          <p:nvPr userDrawn="1"/>
        </p:nvSpPr>
        <p:spPr>
          <a:xfrm>
            <a:off x="0" y="27940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4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392562" y="1786234"/>
            <a:ext cx="3255763" cy="3254956"/>
            <a:chOff x="363737" y="1719559"/>
            <a:chExt cx="3255763" cy="3254956"/>
          </a:xfrm>
        </p:grpSpPr>
        <p:grpSp>
          <p:nvGrpSpPr>
            <p:cNvPr id="46" name="Group 45"/>
            <p:cNvGrpSpPr/>
            <p:nvPr/>
          </p:nvGrpSpPr>
          <p:grpSpPr>
            <a:xfrm>
              <a:off x="363737" y="1719559"/>
              <a:ext cx="3255763" cy="3254956"/>
              <a:chOff x="363737" y="1719559"/>
              <a:chExt cx="3255763" cy="32549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63737" y="1719559"/>
                <a:ext cx="3255763" cy="3254956"/>
                <a:chOff x="363737" y="1719559"/>
                <a:chExt cx="3255763" cy="3254956"/>
              </a:xfrm>
            </p:grpSpPr>
            <p:pic>
              <p:nvPicPr>
                <p:cNvPr id="1026" name="Picture 2" descr="https://encrypted-tbn0.gstatic.com/images?q=tbn:ANd9GcT1PmFK1SJFH7cgZdgpJRlAu27Dmj6ZTk2mYtEmDFQZyXfi3PVT9w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3737" y="1719559"/>
                  <a:ext cx="3254956" cy="3254956"/>
                </a:xfrm>
                <a:prstGeom prst="rect">
                  <a:avLst/>
                </a:prstGeom>
                <a:solidFill>
                  <a:schemeClr val="tx1"/>
                </a:solidFill>
              </p:spPr>
            </p:pic>
            <p:sp>
              <p:nvSpPr>
                <p:cNvPr id="42" name="Freeform 41"/>
                <p:cNvSpPr/>
                <p:nvPr/>
              </p:nvSpPr>
              <p:spPr>
                <a:xfrm>
                  <a:off x="838200" y="2682240"/>
                  <a:ext cx="2217420" cy="1927860"/>
                </a:xfrm>
                <a:custGeom>
                  <a:avLst/>
                  <a:gdLst>
                    <a:gd name="connsiteX0" fmla="*/ 0 w 2217420"/>
                    <a:gd name="connsiteY0" fmla="*/ 1912620 h 1927860"/>
                    <a:gd name="connsiteX1" fmla="*/ 1120140 w 2217420"/>
                    <a:gd name="connsiteY1" fmla="*/ 0 h 1927860"/>
                    <a:gd name="connsiteX2" fmla="*/ 2217420 w 2217420"/>
                    <a:gd name="connsiteY2" fmla="*/ 1927860 h 1927860"/>
                    <a:gd name="connsiteX3" fmla="*/ 0 w 2217420"/>
                    <a:gd name="connsiteY3" fmla="*/ 1912620 h 1927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7420" h="1927860">
                      <a:moveTo>
                        <a:pt x="0" y="1912620"/>
                      </a:moveTo>
                      <a:lnTo>
                        <a:pt x="1120140" y="0"/>
                      </a:lnTo>
                      <a:lnTo>
                        <a:pt x="2217420" y="1927860"/>
                      </a:lnTo>
                      <a:lnTo>
                        <a:pt x="0" y="191262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1341120" y="3268980"/>
                  <a:ext cx="2270760" cy="464820"/>
                </a:xfrm>
                <a:custGeom>
                  <a:avLst/>
                  <a:gdLst>
                    <a:gd name="connsiteX0" fmla="*/ 0 w 2270760"/>
                    <a:gd name="connsiteY0" fmla="*/ 464820 h 464820"/>
                    <a:gd name="connsiteX1" fmla="*/ 1036320 w 2270760"/>
                    <a:gd name="connsiteY1" fmla="*/ 144780 h 464820"/>
                    <a:gd name="connsiteX2" fmla="*/ 2263140 w 2270760"/>
                    <a:gd name="connsiteY2" fmla="*/ 0 h 464820"/>
                    <a:gd name="connsiteX3" fmla="*/ 2270760 w 2270760"/>
                    <a:gd name="connsiteY3" fmla="*/ 259080 h 464820"/>
                    <a:gd name="connsiteX4" fmla="*/ 1089660 w 2270760"/>
                    <a:gd name="connsiteY4" fmla="*/ 243840 h 464820"/>
                    <a:gd name="connsiteX5" fmla="*/ 0 w 2270760"/>
                    <a:gd name="connsiteY5" fmla="*/ 464820 h 46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70760" h="464820">
                      <a:moveTo>
                        <a:pt x="0" y="464820"/>
                      </a:moveTo>
                      <a:lnTo>
                        <a:pt x="1036320" y="144780"/>
                      </a:lnTo>
                      <a:lnTo>
                        <a:pt x="2263140" y="0"/>
                      </a:lnTo>
                      <a:lnTo>
                        <a:pt x="2270760" y="259080"/>
                      </a:lnTo>
                      <a:lnTo>
                        <a:pt x="1089660" y="243840"/>
                      </a:lnTo>
                      <a:lnTo>
                        <a:pt x="0" y="4648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1348740" y="3611880"/>
                  <a:ext cx="2270760" cy="327660"/>
                </a:xfrm>
                <a:custGeom>
                  <a:avLst/>
                  <a:gdLst>
                    <a:gd name="connsiteX0" fmla="*/ 0 w 2270760"/>
                    <a:gd name="connsiteY0" fmla="*/ 129540 h 327660"/>
                    <a:gd name="connsiteX1" fmla="*/ 1143000 w 2270760"/>
                    <a:gd name="connsiteY1" fmla="*/ 0 h 327660"/>
                    <a:gd name="connsiteX2" fmla="*/ 2270760 w 2270760"/>
                    <a:gd name="connsiteY2" fmla="*/ 152400 h 327660"/>
                    <a:gd name="connsiteX3" fmla="*/ 2270760 w 2270760"/>
                    <a:gd name="connsiteY3" fmla="*/ 327660 h 327660"/>
                    <a:gd name="connsiteX4" fmla="*/ 1165860 w 2270760"/>
                    <a:gd name="connsiteY4" fmla="*/ 91440 h 327660"/>
                    <a:gd name="connsiteX5" fmla="*/ 0 w 2270760"/>
                    <a:gd name="connsiteY5" fmla="*/ 129540 h 32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70760" h="327660">
                      <a:moveTo>
                        <a:pt x="0" y="129540"/>
                      </a:moveTo>
                      <a:lnTo>
                        <a:pt x="1143000" y="0"/>
                      </a:lnTo>
                      <a:lnTo>
                        <a:pt x="2270760" y="152400"/>
                      </a:lnTo>
                      <a:lnTo>
                        <a:pt x="2270760" y="327660"/>
                      </a:lnTo>
                      <a:lnTo>
                        <a:pt x="1165860" y="91440"/>
                      </a:lnTo>
                      <a:lnTo>
                        <a:pt x="0" y="12954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1348740" y="3703320"/>
                  <a:ext cx="2263140" cy="472440"/>
                </a:xfrm>
                <a:custGeom>
                  <a:avLst/>
                  <a:gdLst>
                    <a:gd name="connsiteX0" fmla="*/ 0 w 2263140"/>
                    <a:gd name="connsiteY0" fmla="*/ 38100 h 472440"/>
                    <a:gd name="connsiteX1" fmla="*/ 1196340 w 2263140"/>
                    <a:gd name="connsiteY1" fmla="*/ 0 h 472440"/>
                    <a:gd name="connsiteX2" fmla="*/ 2263140 w 2263140"/>
                    <a:gd name="connsiteY2" fmla="*/ 243840 h 472440"/>
                    <a:gd name="connsiteX3" fmla="*/ 2247900 w 2263140"/>
                    <a:gd name="connsiteY3" fmla="*/ 472440 h 472440"/>
                    <a:gd name="connsiteX4" fmla="*/ 1226820 w 2263140"/>
                    <a:gd name="connsiteY4" fmla="*/ 91440 h 472440"/>
                    <a:gd name="connsiteX5" fmla="*/ 0 w 2263140"/>
                    <a:gd name="connsiteY5" fmla="*/ 3810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3140" h="472440">
                      <a:moveTo>
                        <a:pt x="0" y="38100"/>
                      </a:moveTo>
                      <a:lnTo>
                        <a:pt x="1196340" y="0"/>
                      </a:lnTo>
                      <a:lnTo>
                        <a:pt x="2263140" y="243840"/>
                      </a:lnTo>
                      <a:lnTo>
                        <a:pt x="2247900" y="472440"/>
                      </a:lnTo>
                      <a:lnTo>
                        <a:pt x="1226820" y="9144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323839" y="1822950"/>
                <a:ext cx="1209257" cy="1240290"/>
                <a:chOff x="4603696" y="1905000"/>
                <a:chExt cx="1209257" cy="124029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4603696" y="1905000"/>
                  <a:ext cx="421493" cy="4114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03696" y="2733810"/>
                  <a:ext cx="421493" cy="41148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391460" y="2733810"/>
                  <a:ext cx="421493" cy="4114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391460" y="1911315"/>
                  <a:ext cx="421493" cy="41148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0" idx="6"/>
                  <a:endCxn id="17" idx="2"/>
                </p:cNvCxnSpPr>
                <p:nvPr/>
              </p:nvCxnSpPr>
              <p:spPr>
                <a:xfrm>
                  <a:off x="5025189" y="2110740"/>
                  <a:ext cx="366271" cy="631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025189" y="2939550"/>
                  <a:ext cx="36627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4"/>
                  <a:endCxn id="15" idx="0"/>
                </p:cNvCxnSpPr>
                <p:nvPr/>
              </p:nvCxnSpPr>
              <p:spPr>
                <a:xfrm>
                  <a:off x="4814443" y="2316480"/>
                  <a:ext cx="0" cy="417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6" idx="0"/>
                  <a:endCxn id="17" idx="4"/>
                </p:cNvCxnSpPr>
                <p:nvPr/>
              </p:nvCxnSpPr>
              <p:spPr>
                <a:xfrm flipV="1">
                  <a:off x="5602207" y="2322795"/>
                  <a:ext cx="0" cy="41101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5" idx="7"/>
                  <a:endCxn id="17" idx="3"/>
                </p:cNvCxnSpPr>
                <p:nvPr/>
              </p:nvCxnSpPr>
              <p:spPr>
                <a:xfrm flipV="1">
                  <a:off x="4963463" y="2262535"/>
                  <a:ext cx="489723" cy="531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16" idx="1"/>
                  <a:endCxn id="10" idx="5"/>
                </p:cNvCxnSpPr>
                <p:nvPr/>
              </p:nvCxnSpPr>
              <p:spPr>
                <a:xfrm flipH="1" flipV="1">
                  <a:off x="4963463" y="2256220"/>
                  <a:ext cx="489723" cy="5378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Freeform 5"/>
            <p:cNvSpPr/>
            <p:nvPr/>
          </p:nvSpPr>
          <p:spPr>
            <a:xfrm>
              <a:off x="1356360" y="3512820"/>
              <a:ext cx="2255520" cy="236220"/>
            </a:xfrm>
            <a:custGeom>
              <a:avLst/>
              <a:gdLst>
                <a:gd name="connsiteX0" fmla="*/ 0 w 2255520"/>
                <a:gd name="connsiteY0" fmla="*/ 220980 h 236220"/>
                <a:gd name="connsiteX1" fmla="*/ 1082040 w 2255520"/>
                <a:gd name="connsiteY1" fmla="*/ 0 h 236220"/>
                <a:gd name="connsiteX2" fmla="*/ 2247900 w 2255520"/>
                <a:gd name="connsiteY2" fmla="*/ 30480 h 236220"/>
                <a:gd name="connsiteX3" fmla="*/ 2255520 w 2255520"/>
                <a:gd name="connsiteY3" fmla="*/ 236220 h 236220"/>
                <a:gd name="connsiteX4" fmla="*/ 1097280 w 2255520"/>
                <a:gd name="connsiteY4" fmla="*/ 91440 h 236220"/>
                <a:gd name="connsiteX5" fmla="*/ 0 w 2255520"/>
                <a:gd name="connsiteY5" fmla="*/ 22098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5520" h="236220">
                  <a:moveTo>
                    <a:pt x="0" y="220980"/>
                  </a:moveTo>
                  <a:lnTo>
                    <a:pt x="1082040" y="0"/>
                  </a:lnTo>
                  <a:lnTo>
                    <a:pt x="2247900" y="30480"/>
                  </a:lnTo>
                  <a:lnTo>
                    <a:pt x="2255520" y="236220"/>
                  </a:lnTo>
                  <a:lnTo>
                    <a:pt x="1097280" y="91440"/>
                  </a:lnTo>
                  <a:lnTo>
                    <a:pt x="0" y="22098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59293" y="3255645"/>
            <a:ext cx="1997022" cy="1089660"/>
            <a:chOff x="3605185" y="3221771"/>
            <a:chExt cx="1997022" cy="1089660"/>
          </a:xfrm>
        </p:grpSpPr>
        <p:sp>
          <p:nvSpPr>
            <p:cNvPr id="12" name="TextBox 11"/>
            <p:cNvSpPr txBox="1"/>
            <p:nvPr/>
          </p:nvSpPr>
          <p:spPr>
            <a:xfrm>
              <a:off x="3605185" y="3730823"/>
              <a:ext cx="1997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Indifferent (commercial)</a:t>
              </a:r>
              <a:endParaRPr lang="en-US" sz="1400" b="1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05185" y="3221771"/>
              <a:ext cx="1420004" cy="1089660"/>
              <a:chOff x="3605185" y="3221771"/>
              <a:chExt cx="1420004" cy="108966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05185" y="3221771"/>
                <a:ext cx="1051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Don’t know</a:t>
                </a:r>
                <a:endParaRPr lang="en-US" sz="14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05185" y="3465979"/>
                <a:ext cx="1420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Foe (non US Mil)</a:t>
                </a:r>
                <a:endParaRPr lang="en-US" sz="1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26313" y="4003654"/>
                <a:ext cx="12987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Friend (US Mil)</a:t>
                </a:r>
                <a:endParaRPr lang="en-US" sz="1400" b="1" dirty="0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5710942" y="1941518"/>
            <a:ext cx="10818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Thresher</a:t>
            </a:r>
          </a:p>
          <a:p>
            <a:r>
              <a:rPr lang="en-US" sz="1400" b="1" dirty="0" smtClean="0"/>
              <a:t>transition</a:t>
            </a:r>
          </a:p>
          <a:p>
            <a:r>
              <a:rPr lang="en-US" sz="1400" b="1" dirty="0"/>
              <a:t>l</a:t>
            </a:r>
            <a:r>
              <a:rPr lang="en-US" sz="1400" b="1" dirty="0" smtClean="0"/>
              <a:t>ogic</a:t>
            </a:r>
          </a:p>
          <a:p>
            <a:r>
              <a:rPr lang="en-US" sz="1400" b="1" dirty="0" smtClean="0"/>
              <a:t>unknown to</a:t>
            </a:r>
          </a:p>
          <a:p>
            <a:r>
              <a:rPr lang="en-US" sz="1400" b="1" dirty="0" smtClean="0"/>
              <a:t>NGA/R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91013" y="4182333"/>
            <a:ext cx="849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Thresher</a:t>
            </a:r>
          </a:p>
          <a:p>
            <a:endParaRPr lang="en-US" sz="1400" b="1" dirty="0" smtClean="0"/>
          </a:p>
        </p:txBody>
      </p:sp>
      <p:pic>
        <p:nvPicPr>
          <p:cNvPr id="1028" name="Picture 4" descr="Image result for sick pati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529" y="10764739"/>
            <a:ext cx="233658" cy="23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6" descr="Image result for peacock"/>
          <p:cNvSpPr>
            <a:spLocks noChangeAspect="1" noChangeArrowheads="1"/>
          </p:cNvSpPr>
          <p:nvPr/>
        </p:nvSpPr>
        <p:spPr bwMode="auto">
          <a:xfrm>
            <a:off x="8080375" y="6201653"/>
            <a:ext cx="889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8" descr="Image result for peacock"/>
          <p:cNvSpPr>
            <a:spLocks noChangeAspect="1" noChangeArrowheads="1"/>
          </p:cNvSpPr>
          <p:nvPr/>
        </p:nvSpPr>
        <p:spPr bwMode="auto">
          <a:xfrm>
            <a:off x="8232775" y="6354053"/>
            <a:ext cx="889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animal-dream.com/data_images/peacock/peacock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367" y="1824634"/>
            <a:ext cx="1725681" cy="129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864926" y="1871513"/>
            <a:ext cx="15826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3000 US </a:t>
            </a:r>
            <a:r>
              <a:rPr lang="en-US" sz="1200" b="1" dirty="0" err="1" smtClean="0"/>
              <a:t>gov</a:t>
            </a:r>
            <a:r>
              <a:rPr lang="en-US" sz="1200" b="1" dirty="0" smtClean="0"/>
              <a:t> users</a:t>
            </a:r>
          </a:p>
          <a:p>
            <a:r>
              <a:rPr lang="en-US" sz="1200" b="1" dirty="0" smtClean="0"/>
              <a:t>airspace conflate </a:t>
            </a:r>
            <a:r>
              <a:rPr lang="en-US" sz="1200" b="1" dirty="0" err="1" smtClean="0"/>
              <a:t>mgr</a:t>
            </a:r>
            <a:endParaRPr lang="en-US" sz="1200" b="1" dirty="0"/>
          </a:p>
        </p:txBody>
      </p:sp>
      <p:pic>
        <p:nvPicPr>
          <p:cNvPr id="1038" name="Picture 14" descr="http://www.cartoon-clipart.com/cartoon_clipart_images/cartoon_of_a_poor_sick_person_in_a_hospital_on_a_gurney_0515-1104-2203-3136_SM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13" y="3458022"/>
            <a:ext cx="1461950" cy="12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9372861" y="3255645"/>
            <a:ext cx="220714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Cant predict my airspace</a:t>
            </a:r>
          </a:p>
          <a:p>
            <a:r>
              <a:rPr lang="en-US" sz="1400" b="1" dirty="0" smtClean="0"/>
              <a:t>Cant afford flight plan DB</a:t>
            </a:r>
          </a:p>
          <a:p>
            <a:r>
              <a:rPr lang="en-US" sz="1400" b="1" dirty="0" smtClean="0"/>
              <a:t>Cant trust my platform info</a:t>
            </a:r>
          </a:p>
          <a:p>
            <a:r>
              <a:rPr lang="en-US" sz="1400" b="1" dirty="0" smtClean="0"/>
              <a:t>T&amp;E not allowed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236145" y="3235939"/>
            <a:ext cx="1157689" cy="1805251"/>
            <a:chOff x="1197850" y="3543716"/>
            <a:chExt cx="1157689" cy="1805251"/>
          </a:xfrm>
        </p:grpSpPr>
        <p:sp>
          <p:nvSpPr>
            <p:cNvPr id="58" name="TextBox 57"/>
            <p:cNvSpPr txBox="1"/>
            <p:nvPr/>
          </p:nvSpPr>
          <p:spPr>
            <a:xfrm>
              <a:off x="1197850" y="4209752"/>
              <a:ext cx="1157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ADSB </a:t>
              </a:r>
              <a:r>
                <a:rPr lang="en-US" sz="1400" b="1" dirty="0" err="1" smtClean="0"/>
                <a:t>ModeS</a:t>
              </a:r>
              <a:endParaRPr lang="en-US" sz="1400" b="1" dirty="0" smtClean="0"/>
            </a:p>
            <a:p>
              <a:r>
                <a:rPr lang="en-US" sz="1400" b="1" dirty="0" err="1" smtClean="0"/>
                <a:t>Proforma</a:t>
              </a:r>
              <a:endParaRPr lang="en-US" sz="1400" b="1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18681" y="3543716"/>
              <a:ext cx="1118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Flight Aware</a:t>
              </a:r>
              <a:endParaRPr lang="en-US" sz="1400" b="1" dirty="0"/>
            </a:p>
          </p:txBody>
        </p:sp>
        <p:cxnSp>
          <p:nvCxnSpPr>
            <p:cNvPr id="56" name="Straight Arrow Connector 55"/>
            <p:cNvCxnSpPr>
              <a:stCxn id="59" idx="2"/>
              <a:endCxn id="58" idx="0"/>
            </p:cNvCxnSpPr>
            <p:nvPr/>
          </p:nvCxnSpPr>
          <p:spPr>
            <a:xfrm flipH="1">
              <a:off x="1776695" y="3851493"/>
              <a:ext cx="1210" cy="3582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441506" y="5041190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Link16</a:t>
              </a:r>
              <a:endParaRPr lang="en-US" sz="1400" b="1" dirty="0"/>
            </a:p>
          </p:txBody>
        </p:sp>
        <p:cxnSp>
          <p:nvCxnSpPr>
            <p:cNvPr id="68" name="Straight Arrow Connector 67"/>
            <p:cNvCxnSpPr>
              <a:stCxn id="67" idx="0"/>
              <a:endCxn id="58" idx="2"/>
            </p:cNvCxnSpPr>
            <p:nvPr/>
          </p:nvCxnSpPr>
          <p:spPr>
            <a:xfrm flipV="1">
              <a:off x="1776694" y="4732972"/>
              <a:ext cx="1" cy="3082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43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48" y="1075763"/>
            <a:ext cx="2543838" cy="142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0" y="2662177"/>
            <a:ext cx="2728353" cy="1629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46" y="979523"/>
            <a:ext cx="6377259" cy="33653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636" y="4695935"/>
            <a:ext cx="2518410" cy="1580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493" y="4057129"/>
            <a:ext cx="3829050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516" y="2841830"/>
            <a:ext cx="3868484" cy="2243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874" y="3792412"/>
            <a:ext cx="2114550" cy="2295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334" y="-611622"/>
            <a:ext cx="3605941" cy="239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69" y="45027"/>
            <a:ext cx="3052284" cy="2896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9865" y="98725"/>
            <a:ext cx="3048000" cy="2952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234" y="6172591"/>
            <a:ext cx="2095500" cy="2543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38458" y="-1382028"/>
            <a:ext cx="1741407" cy="17303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4671" y="-1540355"/>
            <a:ext cx="2114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14" y="-466725"/>
            <a:ext cx="5019675" cy="7791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96" y="-466725"/>
            <a:ext cx="5057775" cy="77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01" y="701035"/>
            <a:ext cx="680856" cy="618697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1313853" y="4100508"/>
            <a:ext cx="1287550" cy="13688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DAFIF (U)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305596" y="5213481"/>
            <a:ext cx="1295807" cy="6627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AFIF 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8151022" y="1670870"/>
            <a:ext cx="1232837" cy="490578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FAA ?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8166751" y="4639645"/>
            <a:ext cx="1314176" cy="1469083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Thresher (S)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8175336" y="5888661"/>
            <a:ext cx="1314176" cy="389658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Link16 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8167119" y="6259552"/>
            <a:ext cx="1314176" cy="389658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Flightaware</a:t>
            </a:r>
            <a:r>
              <a:rPr lang="en-US" sz="1400" dirty="0" smtClean="0">
                <a:solidFill>
                  <a:schemeClr val="tx1"/>
                </a:solidFill>
              </a:rPr>
              <a:t> (U)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1153560" y="2555443"/>
            <a:ext cx="1493175" cy="109908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Weather (U)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576" y="1424641"/>
            <a:ext cx="856257" cy="537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326952" y="2860253"/>
            <a:ext cx="834315" cy="905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5417" y="5917299"/>
            <a:ext cx="771147" cy="731911"/>
          </a:xfrm>
          <a:prstGeom prst="rect">
            <a:avLst/>
          </a:prstGeom>
        </p:spPr>
      </p:pic>
      <p:cxnSp>
        <p:nvCxnSpPr>
          <p:cNvPr id="34" name="Elbow Connector 33"/>
          <p:cNvCxnSpPr>
            <a:stCxn id="6" idx="4"/>
            <a:endCxn id="19" idx="0"/>
          </p:cNvCxnSpPr>
          <p:nvPr/>
        </p:nvCxnSpPr>
        <p:spPr>
          <a:xfrm flipV="1">
            <a:off x="2601403" y="3313113"/>
            <a:ext cx="3689847" cy="1471797"/>
          </a:xfrm>
          <a:prstGeom prst="bentConnector3">
            <a:avLst>
              <a:gd name="adj1" fmla="val 510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2"/>
            <a:endCxn id="142" idx="3"/>
          </p:cNvCxnSpPr>
          <p:nvPr/>
        </p:nvCxnSpPr>
        <p:spPr>
          <a:xfrm flipV="1">
            <a:off x="7196970" y="2656049"/>
            <a:ext cx="4253598" cy="6570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4"/>
            <a:endCxn id="106" idx="2"/>
          </p:cNvCxnSpPr>
          <p:nvPr/>
        </p:nvCxnSpPr>
        <p:spPr>
          <a:xfrm>
            <a:off x="2601403" y="5544862"/>
            <a:ext cx="1714022" cy="502923"/>
          </a:xfrm>
          <a:prstGeom prst="bentConnector3">
            <a:avLst>
              <a:gd name="adj1" fmla="val 673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42452" y="3465632"/>
            <a:ext cx="59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Flight</a:t>
            </a:r>
          </a:p>
          <a:p>
            <a:r>
              <a:rPr lang="en-US" sz="1400" b="1" dirty="0" smtClean="0"/>
              <a:t>Plan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25923" y="4061907"/>
            <a:ext cx="874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Corridors</a:t>
            </a:r>
          </a:p>
          <a:p>
            <a:r>
              <a:rPr lang="en-US" sz="1400" b="1" dirty="0" smtClean="0"/>
              <a:t>NOTAMS</a:t>
            </a:r>
          </a:p>
          <a:p>
            <a:r>
              <a:rPr lang="en-US" sz="1400" b="1" dirty="0" smtClean="0"/>
              <a:t>TFR ADIZ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57887" y="5608333"/>
            <a:ext cx="81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Airport</a:t>
            </a:r>
          </a:p>
          <a:p>
            <a:r>
              <a:rPr lang="en-US" sz="1400" b="1" dirty="0" smtClean="0"/>
              <a:t>Logistics</a:t>
            </a:r>
            <a:endParaRPr lang="en-US" sz="1400" b="1" dirty="0"/>
          </a:p>
        </p:txBody>
      </p:sp>
      <p:cxnSp>
        <p:nvCxnSpPr>
          <p:cNvPr id="71" name="Elbow Connector 70"/>
          <p:cNvCxnSpPr>
            <a:stCxn id="106" idx="4"/>
            <a:endCxn id="108" idx="1"/>
          </p:cNvCxnSpPr>
          <p:nvPr/>
        </p:nvCxnSpPr>
        <p:spPr>
          <a:xfrm flipV="1">
            <a:off x="5593903" y="4523775"/>
            <a:ext cx="738246" cy="15240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30137" y="4640724"/>
            <a:ext cx="59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Flight</a:t>
            </a:r>
          </a:p>
          <a:p>
            <a:r>
              <a:rPr lang="en-US" sz="1400" b="1" dirty="0" smtClean="0"/>
              <a:t>Plan</a:t>
            </a:r>
            <a:endParaRPr lang="en-US" sz="1400" b="1" dirty="0"/>
          </a:p>
        </p:txBody>
      </p:sp>
      <p:cxnSp>
        <p:nvCxnSpPr>
          <p:cNvPr id="75" name="Elbow Connector 74"/>
          <p:cNvCxnSpPr>
            <a:stCxn id="13" idx="4"/>
            <a:endCxn id="25" idx="0"/>
          </p:cNvCxnSpPr>
          <p:nvPr/>
        </p:nvCxnSpPr>
        <p:spPr>
          <a:xfrm>
            <a:off x="9480927" y="5374187"/>
            <a:ext cx="680064" cy="5431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630" y="4784909"/>
            <a:ext cx="714698" cy="663188"/>
          </a:xfrm>
          <a:prstGeom prst="rect">
            <a:avLst/>
          </a:prstGeom>
        </p:spPr>
      </p:pic>
      <p:cxnSp>
        <p:nvCxnSpPr>
          <p:cNvPr id="79" name="Elbow Connector 78"/>
          <p:cNvCxnSpPr>
            <a:stCxn id="261" idx="1"/>
            <a:endCxn id="2" idx="3"/>
          </p:cNvCxnSpPr>
          <p:nvPr/>
        </p:nvCxnSpPr>
        <p:spPr>
          <a:xfrm rot="10800000">
            <a:off x="3482757" y="1010384"/>
            <a:ext cx="1111588" cy="79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42" idx="1"/>
            <a:endCxn id="261" idx="3"/>
          </p:cNvCxnSpPr>
          <p:nvPr/>
        </p:nvCxnSpPr>
        <p:spPr>
          <a:xfrm rot="16200000" flipH="1" flipV="1">
            <a:off x="8300514" y="-2131679"/>
            <a:ext cx="164523" cy="6135585"/>
          </a:xfrm>
          <a:prstGeom prst="bentConnector4">
            <a:avLst>
              <a:gd name="adj1" fmla="val -138947"/>
              <a:gd name="adj2" fmla="val 766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" idx="2"/>
            <a:endCxn id="19" idx="3"/>
          </p:cNvCxnSpPr>
          <p:nvPr/>
        </p:nvCxnSpPr>
        <p:spPr>
          <a:xfrm rot="16200000" flipH="1">
            <a:off x="4155107" y="306953"/>
            <a:ext cx="1576224" cy="3601781"/>
          </a:xfrm>
          <a:prstGeom prst="bentConnector3">
            <a:avLst>
              <a:gd name="adj1" fmla="val 679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9389" y="4211015"/>
            <a:ext cx="646202" cy="650325"/>
          </a:xfrm>
          <a:prstGeom prst="rect">
            <a:avLst/>
          </a:prstGeom>
        </p:spPr>
      </p:pic>
      <p:sp>
        <p:nvSpPr>
          <p:cNvPr id="106" name="Flowchart: Magnetic Disk 105"/>
          <p:cNvSpPr/>
          <p:nvPr/>
        </p:nvSpPr>
        <p:spPr>
          <a:xfrm>
            <a:off x="4315425" y="5473638"/>
            <a:ext cx="1278478" cy="11482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394" y="5582609"/>
            <a:ext cx="654082" cy="79381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2149" y="4218946"/>
            <a:ext cx="942312" cy="609657"/>
          </a:xfrm>
          <a:prstGeom prst="rect">
            <a:avLst/>
          </a:prstGeom>
        </p:spPr>
      </p:pic>
      <p:cxnSp>
        <p:nvCxnSpPr>
          <p:cNvPr id="114" name="Elbow Connector 113"/>
          <p:cNvCxnSpPr>
            <a:stCxn id="108" idx="3"/>
            <a:endCxn id="173" idx="1"/>
          </p:cNvCxnSpPr>
          <p:nvPr/>
        </p:nvCxnSpPr>
        <p:spPr>
          <a:xfrm flipV="1">
            <a:off x="7274461" y="4174953"/>
            <a:ext cx="4168612" cy="348822"/>
          </a:xfrm>
          <a:prstGeom prst="bentConnector4">
            <a:avLst>
              <a:gd name="adj1" fmla="val 14933"/>
              <a:gd name="adj2" fmla="val 2195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6" idx="4"/>
            <a:endCxn id="106" idx="2"/>
          </p:cNvCxnSpPr>
          <p:nvPr/>
        </p:nvCxnSpPr>
        <p:spPr>
          <a:xfrm>
            <a:off x="2601403" y="4784910"/>
            <a:ext cx="1714022" cy="1262875"/>
          </a:xfrm>
          <a:prstGeom prst="bentConnector3">
            <a:avLst>
              <a:gd name="adj1" fmla="val 679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6" idx="4"/>
            <a:endCxn id="19" idx="0"/>
          </p:cNvCxnSpPr>
          <p:nvPr/>
        </p:nvCxnSpPr>
        <p:spPr>
          <a:xfrm>
            <a:off x="2646735" y="3104986"/>
            <a:ext cx="3644515" cy="2081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6" idx="2"/>
            <a:endCxn id="108" idx="2"/>
          </p:cNvCxnSpPr>
          <p:nvPr/>
        </p:nvCxnSpPr>
        <p:spPr>
          <a:xfrm rot="10800000" flipH="1" flipV="1">
            <a:off x="1153559" y="3104985"/>
            <a:ext cx="5649745" cy="1723617"/>
          </a:xfrm>
          <a:prstGeom prst="bentConnector4">
            <a:avLst>
              <a:gd name="adj1" fmla="val -8806"/>
              <a:gd name="adj2" fmla="val 2162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Magnetic Disk 141"/>
          <p:cNvSpPr/>
          <p:nvPr/>
        </p:nvSpPr>
        <p:spPr>
          <a:xfrm>
            <a:off x="10839866" y="853853"/>
            <a:ext cx="1221404" cy="180219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DUATS (U)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Flightplans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80256" y="1015217"/>
            <a:ext cx="740623" cy="734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8717" y="2692898"/>
            <a:ext cx="479401" cy="47635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38119" y="2681614"/>
            <a:ext cx="674698" cy="463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USAF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r>
              <a:rPr lang="en-US" sz="1000" baseline="30000" dirty="0" smtClean="0">
                <a:solidFill>
                  <a:schemeClr val="tx1"/>
                </a:solidFill>
              </a:rPr>
              <a:t>th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3" name="Flowchart: Magnetic Disk 172"/>
          <p:cNvSpPr/>
          <p:nvPr/>
        </p:nvSpPr>
        <p:spPr>
          <a:xfrm>
            <a:off x="10832371" y="4174953"/>
            <a:ext cx="1221404" cy="1199234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Flightplans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00624" y="4286848"/>
            <a:ext cx="684897" cy="663494"/>
          </a:xfrm>
          <a:prstGeom prst="rect">
            <a:avLst/>
          </a:prstGeom>
        </p:spPr>
      </p:pic>
      <p:sp>
        <p:nvSpPr>
          <p:cNvPr id="179" name="Flowchart: Magnetic Disk 178"/>
          <p:cNvSpPr/>
          <p:nvPr/>
        </p:nvSpPr>
        <p:spPr>
          <a:xfrm>
            <a:off x="182164" y="456231"/>
            <a:ext cx="869191" cy="28044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hourly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Flowchart: Magnetic Disk 177"/>
          <p:cNvSpPr/>
          <p:nvPr/>
        </p:nvSpPr>
        <p:spPr>
          <a:xfrm>
            <a:off x="182164" y="169059"/>
            <a:ext cx="869191" cy="280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monthly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Flowchart: Magnetic Disk 180"/>
          <p:cNvSpPr/>
          <p:nvPr/>
        </p:nvSpPr>
        <p:spPr>
          <a:xfrm>
            <a:off x="195360" y="701035"/>
            <a:ext cx="869191" cy="28044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704208" y="3106694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Wind </a:t>
            </a:r>
            <a:r>
              <a:rPr lang="en-US" sz="1400" b="1" dirty="0"/>
              <a:t>S</a:t>
            </a:r>
            <a:r>
              <a:rPr lang="en-US" sz="1400" b="1" dirty="0" smtClean="0"/>
              <a:t>peed</a:t>
            </a:r>
          </a:p>
          <a:p>
            <a:r>
              <a:rPr lang="en-US" sz="1400" b="1" dirty="0" smtClean="0"/>
              <a:t>Wind Dir</a:t>
            </a:r>
          </a:p>
          <a:p>
            <a:r>
              <a:rPr lang="en-US" sz="1400" b="1" dirty="0" smtClean="0"/>
              <a:t>Air Temp</a:t>
            </a:r>
            <a:endParaRPr lang="en-US" sz="1400" b="1" dirty="0"/>
          </a:p>
        </p:txBody>
      </p:sp>
      <p:pic>
        <p:nvPicPr>
          <p:cNvPr id="261" name="Picture 2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4345" y="658057"/>
            <a:ext cx="720638" cy="720638"/>
          </a:xfrm>
          <a:prstGeom prst="rect">
            <a:avLst/>
          </a:prstGeom>
        </p:spPr>
      </p:pic>
      <p:cxnSp>
        <p:nvCxnSpPr>
          <p:cNvPr id="268" name="Elbow Connector 267"/>
          <p:cNvCxnSpPr>
            <a:stCxn id="8" idx="2"/>
            <a:endCxn id="261" idx="3"/>
          </p:cNvCxnSpPr>
          <p:nvPr/>
        </p:nvCxnSpPr>
        <p:spPr>
          <a:xfrm rot="10800000">
            <a:off x="5314984" y="1018377"/>
            <a:ext cx="2836039" cy="8977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10299915" y="122011"/>
            <a:ext cx="59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Flight</a:t>
            </a:r>
          </a:p>
          <a:p>
            <a:r>
              <a:rPr lang="en-US" sz="1400" b="1" dirty="0" smtClean="0"/>
              <a:t>Plans</a:t>
            </a:r>
            <a:endParaRPr lang="en-US" sz="1400" b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7037153" y="1553298"/>
            <a:ext cx="10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Trajectories</a:t>
            </a:r>
            <a:endParaRPr lang="en-US" sz="1400" b="1" dirty="0"/>
          </a:p>
        </p:txBody>
      </p:sp>
      <p:sp>
        <p:nvSpPr>
          <p:cNvPr id="291" name="TextBox 290"/>
          <p:cNvSpPr txBox="1"/>
          <p:nvPr/>
        </p:nvSpPr>
        <p:spPr>
          <a:xfrm>
            <a:off x="10245501" y="2753041"/>
            <a:ext cx="10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Trajectories</a:t>
            </a:r>
            <a:endParaRPr lang="en-US" sz="1400" b="1" dirty="0"/>
          </a:p>
        </p:txBody>
      </p:sp>
      <p:pic>
        <p:nvPicPr>
          <p:cNvPr id="341" name="Picture 3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64091" y="4583188"/>
            <a:ext cx="352011" cy="769251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25695" y="3377116"/>
            <a:ext cx="290407" cy="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8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01" y="701035"/>
            <a:ext cx="680856" cy="618697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1313853" y="4100508"/>
            <a:ext cx="1287550" cy="13688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DAFIF (U)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305596" y="5213481"/>
            <a:ext cx="1295807" cy="6627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AFIF 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8151022" y="1670870"/>
            <a:ext cx="1232837" cy="490578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FAA ?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8166751" y="4639645"/>
            <a:ext cx="1314176" cy="1469083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Thresher (S)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8175336" y="5888661"/>
            <a:ext cx="1314176" cy="389658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Link16 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8167119" y="6259552"/>
            <a:ext cx="1314176" cy="389658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Flightaware</a:t>
            </a:r>
            <a:r>
              <a:rPr lang="en-US" sz="1400" dirty="0" smtClean="0">
                <a:solidFill>
                  <a:schemeClr val="tx1"/>
                </a:solidFill>
              </a:rPr>
              <a:t> (U)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1153560" y="2555443"/>
            <a:ext cx="1493175" cy="109908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Weather (U)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576" y="1424641"/>
            <a:ext cx="856257" cy="537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56367" y="2616034"/>
            <a:ext cx="834315" cy="905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5417" y="5917299"/>
            <a:ext cx="771147" cy="731911"/>
          </a:xfrm>
          <a:prstGeom prst="rect">
            <a:avLst/>
          </a:prstGeom>
        </p:spPr>
      </p:pic>
      <p:cxnSp>
        <p:nvCxnSpPr>
          <p:cNvPr id="34" name="Elbow Connector 33"/>
          <p:cNvCxnSpPr>
            <a:stCxn id="6" idx="4"/>
            <a:endCxn id="50" idx="1"/>
          </p:cNvCxnSpPr>
          <p:nvPr/>
        </p:nvCxnSpPr>
        <p:spPr>
          <a:xfrm flipV="1">
            <a:off x="2601403" y="3844057"/>
            <a:ext cx="3688884" cy="9408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9" idx="4"/>
            <a:endCxn id="142" idx="3"/>
          </p:cNvCxnSpPr>
          <p:nvPr/>
        </p:nvCxnSpPr>
        <p:spPr>
          <a:xfrm flipV="1">
            <a:off x="7410014" y="2656049"/>
            <a:ext cx="4040554" cy="120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4"/>
            <a:endCxn id="106" idx="2"/>
          </p:cNvCxnSpPr>
          <p:nvPr/>
        </p:nvCxnSpPr>
        <p:spPr>
          <a:xfrm>
            <a:off x="2601403" y="5544862"/>
            <a:ext cx="1714022" cy="502923"/>
          </a:xfrm>
          <a:prstGeom prst="bentConnector3">
            <a:avLst>
              <a:gd name="adj1" fmla="val 673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78779" y="3304527"/>
            <a:ext cx="59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Flight</a:t>
            </a:r>
          </a:p>
          <a:p>
            <a:r>
              <a:rPr lang="en-US" sz="1400" b="1" dirty="0" smtClean="0"/>
              <a:t>Plan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25923" y="4061907"/>
            <a:ext cx="874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Corridors</a:t>
            </a:r>
          </a:p>
          <a:p>
            <a:r>
              <a:rPr lang="en-US" sz="1400" b="1" dirty="0" smtClean="0"/>
              <a:t>NOTAMS</a:t>
            </a:r>
          </a:p>
          <a:p>
            <a:r>
              <a:rPr lang="en-US" sz="1400" b="1" dirty="0" smtClean="0"/>
              <a:t>TFR ADIZ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57887" y="5608333"/>
            <a:ext cx="81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Airport</a:t>
            </a:r>
          </a:p>
          <a:p>
            <a:r>
              <a:rPr lang="en-US" sz="1400" b="1" dirty="0" smtClean="0"/>
              <a:t>Logistics</a:t>
            </a:r>
            <a:endParaRPr lang="en-US" sz="1400" b="1" dirty="0"/>
          </a:p>
        </p:txBody>
      </p:sp>
      <p:cxnSp>
        <p:nvCxnSpPr>
          <p:cNvPr id="71" name="Elbow Connector 70"/>
          <p:cNvCxnSpPr>
            <a:stCxn id="106" idx="4"/>
            <a:endCxn id="54" idx="1"/>
          </p:cNvCxnSpPr>
          <p:nvPr/>
        </p:nvCxnSpPr>
        <p:spPr>
          <a:xfrm flipV="1">
            <a:off x="5593903" y="5253517"/>
            <a:ext cx="693091" cy="7942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42586" y="4717683"/>
            <a:ext cx="59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Flight</a:t>
            </a:r>
          </a:p>
          <a:p>
            <a:r>
              <a:rPr lang="en-US" sz="1400" b="1" dirty="0" smtClean="0"/>
              <a:t>Plan</a:t>
            </a:r>
            <a:endParaRPr lang="en-US" sz="1400" b="1" dirty="0"/>
          </a:p>
        </p:txBody>
      </p:sp>
      <p:cxnSp>
        <p:nvCxnSpPr>
          <p:cNvPr id="75" name="Elbow Connector 74"/>
          <p:cNvCxnSpPr>
            <a:stCxn id="13" idx="4"/>
            <a:endCxn id="25" idx="0"/>
          </p:cNvCxnSpPr>
          <p:nvPr/>
        </p:nvCxnSpPr>
        <p:spPr>
          <a:xfrm>
            <a:off x="9480927" y="5374187"/>
            <a:ext cx="680064" cy="5431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630" y="4784909"/>
            <a:ext cx="714698" cy="663188"/>
          </a:xfrm>
          <a:prstGeom prst="rect">
            <a:avLst/>
          </a:prstGeom>
        </p:spPr>
      </p:pic>
      <p:cxnSp>
        <p:nvCxnSpPr>
          <p:cNvPr id="79" name="Elbow Connector 78"/>
          <p:cNvCxnSpPr>
            <a:stCxn id="261" idx="1"/>
            <a:endCxn id="2" idx="3"/>
          </p:cNvCxnSpPr>
          <p:nvPr/>
        </p:nvCxnSpPr>
        <p:spPr>
          <a:xfrm rot="10800000">
            <a:off x="3482757" y="1010384"/>
            <a:ext cx="1111588" cy="79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42" idx="1"/>
            <a:endCxn id="261" idx="3"/>
          </p:cNvCxnSpPr>
          <p:nvPr/>
        </p:nvCxnSpPr>
        <p:spPr>
          <a:xfrm rot="16200000" flipH="1" flipV="1">
            <a:off x="8300514" y="-2131679"/>
            <a:ext cx="164523" cy="6135585"/>
          </a:xfrm>
          <a:prstGeom prst="bentConnector4">
            <a:avLst>
              <a:gd name="adj1" fmla="val -138947"/>
              <a:gd name="adj2" fmla="val 766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" idx="2"/>
            <a:endCxn id="19" idx="3"/>
          </p:cNvCxnSpPr>
          <p:nvPr/>
        </p:nvCxnSpPr>
        <p:spPr>
          <a:xfrm rot="16200000" flipH="1">
            <a:off x="3841925" y="620136"/>
            <a:ext cx="1332005" cy="27311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9389" y="4211015"/>
            <a:ext cx="646202" cy="650325"/>
          </a:xfrm>
          <a:prstGeom prst="rect">
            <a:avLst/>
          </a:prstGeom>
        </p:spPr>
      </p:pic>
      <p:sp>
        <p:nvSpPr>
          <p:cNvPr id="106" name="Flowchart: Magnetic Disk 105"/>
          <p:cNvSpPr/>
          <p:nvPr/>
        </p:nvSpPr>
        <p:spPr>
          <a:xfrm>
            <a:off x="4315425" y="5473638"/>
            <a:ext cx="1278478" cy="11482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394" y="5582609"/>
            <a:ext cx="654082" cy="79381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2561" y="4221135"/>
            <a:ext cx="942312" cy="609657"/>
          </a:xfrm>
          <a:prstGeom prst="rect">
            <a:avLst/>
          </a:prstGeom>
        </p:spPr>
      </p:pic>
      <p:cxnSp>
        <p:nvCxnSpPr>
          <p:cNvPr id="114" name="Elbow Connector 113"/>
          <p:cNvCxnSpPr>
            <a:stCxn id="51" idx="4"/>
            <a:endCxn id="173" idx="1"/>
          </p:cNvCxnSpPr>
          <p:nvPr/>
        </p:nvCxnSpPr>
        <p:spPr>
          <a:xfrm flipV="1">
            <a:off x="7431299" y="4653900"/>
            <a:ext cx="3974506" cy="584405"/>
          </a:xfrm>
          <a:prstGeom prst="bentConnector4">
            <a:avLst>
              <a:gd name="adj1" fmla="val 14912"/>
              <a:gd name="adj2" fmla="val 1828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6" idx="4"/>
            <a:endCxn id="106" idx="2"/>
          </p:cNvCxnSpPr>
          <p:nvPr/>
        </p:nvCxnSpPr>
        <p:spPr>
          <a:xfrm>
            <a:off x="2601403" y="4784910"/>
            <a:ext cx="1714022" cy="1262875"/>
          </a:xfrm>
          <a:prstGeom prst="bentConnector3">
            <a:avLst>
              <a:gd name="adj1" fmla="val 679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6" idx="4"/>
            <a:endCxn id="50" idx="1"/>
          </p:cNvCxnSpPr>
          <p:nvPr/>
        </p:nvCxnSpPr>
        <p:spPr>
          <a:xfrm>
            <a:off x="2646735" y="3104986"/>
            <a:ext cx="3643552" cy="739071"/>
          </a:xfrm>
          <a:prstGeom prst="bentConnector3">
            <a:avLst>
              <a:gd name="adj1" fmla="val 488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6" idx="2"/>
            <a:endCxn id="51" idx="3"/>
          </p:cNvCxnSpPr>
          <p:nvPr/>
        </p:nvCxnSpPr>
        <p:spPr>
          <a:xfrm rot="10800000" flipH="1" flipV="1">
            <a:off x="1153559" y="3104985"/>
            <a:ext cx="5696563" cy="2418107"/>
          </a:xfrm>
          <a:prstGeom prst="bentConnector4">
            <a:avLst>
              <a:gd name="adj1" fmla="val -8026"/>
              <a:gd name="adj2" fmla="val 1550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Magnetic Disk 141"/>
          <p:cNvSpPr/>
          <p:nvPr/>
        </p:nvSpPr>
        <p:spPr>
          <a:xfrm>
            <a:off x="10839866" y="853853"/>
            <a:ext cx="1221404" cy="180219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DUATS (U)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Flightplans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80256" y="1015217"/>
            <a:ext cx="740623" cy="734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8717" y="2692898"/>
            <a:ext cx="479401" cy="47635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38119" y="2681614"/>
            <a:ext cx="674698" cy="463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USAF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r>
              <a:rPr lang="en-US" sz="1000" baseline="30000" dirty="0" smtClean="0">
                <a:solidFill>
                  <a:schemeClr val="tx1"/>
                </a:solidFill>
              </a:rPr>
              <a:t>th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3" name="Flowchart: Magnetic Disk 172"/>
          <p:cNvSpPr/>
          <p:nvPr/>
        </p:nvSpPr>
        <p:spPr>
          <a:xfrm>
            <a:off x="10795103" y="4653900"/>
            <a:ext cx="1221404" cy="1199234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Flightplans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63356" y="4765795"/>
            <a:ext cx="684897" cy="663494"/>
          </a:xfrm>
          <a:prstGeom prst="rect">
            <a:avLst/>
          </a:prstGeom>
        </p:spPr>
      </p:pic>
      <p:sp>
        <p:nvSpPr>
          <p:cNvPr id="179" name="Flowchart: Magnetic Disk 178"/>
          <p:cNvSpPr/>
          <p:nvPr/>
        </p:nvSpPr>
        <p:spPr>
          <a:xfrm>
            <a:off x="182164" y="456231"/>
            <a:ext cx="869191" cy="28044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hourly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Flowchart: Magnetic Disk 177"/>
          <p:cNvSpPr/>
          <p:nvPr/>
        </p:nvSpPr>
        <p:spPr>
          <a:xfrm>
            <a:off x="182164" y="169059"/>
            <a:ext cx="869191" cy="280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monthly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Flowchart: Magnetic Disk 180"/>
          <p:cNvSpPr/>
          <p:nvPr/>
        </p:nvSpPr>
        <p:spPr>
          <a:xfrm>
            <a:off x="195360" y="701035"/>
            <a:ext cx="869191" cy="28044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704208" y="3106694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Wind </a:t>
            </a:r>
            <a:r>
              <a:rPr lang="en-US" sz="1400" b="1" dirty="0"/>
              <a:t>S</a:t>
            </a:r>
            <a:r>
              <a:rPr lang="en-US" sz="1400" b="1" dirty="0" smtClean="0"/>
              <a:t>peed</a:t>
            </a:r>
          </a:p>
          <a:p>
            <a:r>
              <a:rPr lang="en-US" sz="1400" b="1" dirty="0" smtClean="0"/>
              <a:t>Wind Dir</a:t>
            </a:r>
          </a:p>
          <a:p>
            <a:r>
              <a:rPr lang="en-US" sz="1400" b="1" dirty="0" smtClean="0"/>
              <a:t>Air Temp</a:t>
            </a:r>
            <a:endParaRPr lang="en-US" sz="1400" b="1" dirty="0"/>
          </a:p>
        </p:txBody>
      </p:sp>
      <p:pic>
        <p:nvPicPr>
          <p:cNvPr id="261" name="Picture 2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4345" y="658057"/>
            <a:ext cx="720638" cy="720638"/>
          </a:xfrm>
          <a:prstGeom prst="rect">
            <a:avLst/>
          </a:prstGeom>
        </p:spPr>
      </p:pic>
      <p:cxnSp>
        <p:nvCxnSpPr>
          <p:cNvPr id="268" name="Elbow Connector 267"/>
          <p:cNvCxnSpPr>
            <a:stCxn id="8" idx="2"/>
            <a:endCxn id="261" idx="3"/>
          </p:cNvCxnSpPr>
          <p:nvPr/>
        </p:nvCxnSpPr>
        <p:spPr>
          <a:xfrm rot="10800000">
            <a:off x="5314984" y="1018377"/>
            <a:ext cx="2836039" cy="8977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10299915" y="122011"/>
            <a:ext cx="59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Flight</a:t>
            </a:r>
          </a:p>
          <a:p>
            <a:r>
              <a:rPr lang="en-US" sz="1400" b="1" dirty="0" smtClean="0"/>
              <a:t>Plans</a:t>
            </a:r>
            <a:endParaRPr lang="en-US" sz="1400" b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7037153" y="1553298"/>
            <a:ext cx="10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Trajectories</a:t>
            </a:r>
            <a:endParaRPr lang="en-US" sz="1400" b="1" dirty="0"/>
          </a:p>
        </p:txBody>
      </p:sp>
      <p:sp>
        <p:nvSpPr>
          <p:cNvPr id="291" name="TextBox 290"/>
          <p:cNvSpPr txBox="1"/>
          <p:nvPr/>
        </p:nvSpPr>
        <p:spPr>
          <a:xfrm>
            <a:off x="10245501" y="2753041"/>
            <a:ext cx="10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Trajectories</a:t>
            </a:r>
            <a:endParaRPr lang="en-US" sz="1400" b="1" dirty="0"/>
          </a:p>
        </p:txBody>
      </p:sp>
      <p:sp>
        <p:nvSpPr>
          <p:cNvPr id="49" name="Flowchart: Magnetic Disk 48"/>
          <p:cNvSpPr/>
          <p:nvPr/>
        </p:nvSpPr>
        <p:spPr>
          <a:xfrm>
            <a:off x="6247662" y="3577866"/>
            <a:ext cx="1162352" cy="56957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0287" y="3605053"/>
            <a:ext cx="481665" cy="478007"/>
          </a:xfrm>
          <a:prstGeom prst="rect">
            <a:avLst/>
          </a:prstGeom>
        </p:spPr>
      </p:pic>
      <p:sp>
        <p:nvSpPr>
          <p:cNvPr id="51" name="Flowchart: Magnetic Disk 50"/>
          <p:cNvSpPr/>
          <p:nvPr/>
        </p:nvSpPr>
        <p:spPr>
          <a:xfrm>
            <a:off x="6268947" y="4953516"/>
            <a:ext cx="1162352" cy="56957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994" y="5008069"/>
            <a:ext cx="487783" cy="490895"/>
          </a:xfrm>
          <a:prstGeom prst="rect">
            <a:avLst/>
          </a:prstGeom>
        </p:spPr>
      </p:pic>
      <p:cxnSp>
        <p:nvCxnSpPr>
          <p:cNvPr id="72" name="Elbow Connector 71"/>
          <p:cNvCxnSpPr>
            <a:stCxn id="13" idx="2"/>
            <a:endCxn id="51" idx="3"/>
          </p:cNvCxnSpPr>
          <p:nvPr/>
        </p:nvCxnSpPr>
        <p:spPr>
          <a:xfrm rot="10800000" flipV="1">
            <a:off x="6850123" y="5374187"/>
            <a:ext cx="1316628" cy="148906"/>
          </a:xfrm>
          <a:prstGeom prst="bentConnector4">
            <a:avLst>
              <a:gd name="adj1" fmla="val 27929"/>
              <a:gd name="adj2" fmla="val 64681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54" idx="0"/>
          </p:cNvCxnSpPr>
          <p:nvPr/>
        </p:nvCxnSpPr>
        <p:spPr>
          <a:xfrm rot="16200000" flipH="1">
            <a:off x="6065851" y="4543033"/>
            <a:ext cx="907561" cy="22510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2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1800225"/>
            <a:ext cx="5324475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71450"/>
            <a:ext cx="6400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5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00175"/>
            <a:ext cx="79248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8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fireh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91623" y="2715214"/>
            <a:ext cx="3288937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1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17-04-04" portionMarking="false" caveat="false" tool="AACG" toolVersion="201620">
  <class:ClassificationMarking type="USClassificationMarking" value="UNCLASSIFIED"/>
  <class:ClassifiedBy>1085727-0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FA21AAD2-A1C7-406E-84B3-2FAFC81B26B3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170</Words>
  <Application>Microsoft Office PowerPoint</Application>
  <PresentationFormat>Widescreen</PresentationFormat>
  <Paragraphs>110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Brian D Mr NGA-R USA CIV</dc:creator>
  <cp:lastModifiedBy>James Brian D Mr NGA-R USA CIV</cp:lastModifiedBy>
  <cp:revision>135</cp:revision>
  <dcterms:created xsi:type="dcterms:W3CDTF">2017-01-11T14:11:39Z</dcterms:created>
  <dcterms:modified xsi:type="dcterms:W3CDTF">2018-06-07T14:43:16Z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PortionWaiver">
    <vt:lpwstr/>
  </property>
  <property fmtid="{D5CDD505-2E9C-101B-9397-08002B2CF9AE}" pid="16" name="AACG_OrconOriginator">
    <vt:lpwstr/>
  </property>
  <property fmtid="{D5CDD505-2E9C-101B-9397-08002B2CF9AE}" pid="17" name="AACG_OrconRecipients">
    <vt:lpwstr/>
  </property>
  <property fmtid="{D5CDD505-2E9C-101B-9397-08002B2CF9AE}" pid="18" name="AACG_CustomClassXMLPart">
    <vt:lpwstr>{FA21AAD2-A1C7-406E-84B3-2FAFC81B26B3}</vt:lpwstr>
  </property>
</Properties>
</file>