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sldIdLst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BAA0A-C0A9-4D34-9A00-3936E7A1D44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08A3-736D-4C16-8892-D61BC9D4F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08A3-736D-4C16-8892-D61BC9D4F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ACG_Title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Title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2B3B-DCAB-4B06-B8A8-3F4D17FA307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88B2-E28B-47C1-A055-697202FD2C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ACG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AACG_CaveatHeader_Shape"/>
          <p:cNvSpPr txBox="1"/>
          <p:nvPr userDrawn="1"/>
        </p:nvSpPr>
        <p:spPr>
          <a:xfrm>
            <a:off x="0" y="27940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17" y="1218913"/>
            <a:ext cx="1724025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767" y="1390362"/>
            <a:ext cx="1971675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67" y="1333213"/>
            <a:ext cx="1800225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17" y="1399887"/>
            <a:ext cx="1981200" cy="230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16" y="3038564"/>
            <a:ext cx="3006113" cy="3526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54" y="2192816"/>
            <a:ext cx="3175000" cy="419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17" y="4154362"/>
            <a:ext cx="2476500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79" y="2352388"/>
            <a:ext cx="6096000" cy="304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2324100"/>
            <a:ext cx="3121152" cy="2209800"/>
          </a:xfrm>
          <a:prstGeom prst="rect">
            <a:avLst/>
          </a:prstGeom>
        </p:spPr>
      </p:pic>
      <p:sp>
        <p:nvSpPr>
          <p:cNvPr id="14" name="AutoShape 6" descr="Image result for totem"/>
          <p:cNvSpPr>
            <a:spLocks noChangeAspect="1" noChangeArrowheads="1"/>
          </p:cNvSpPr>
          <p:nvPr/>
        </p:nvSpPr>
        <p:spPr bwMode="auto">
          <a:xfrm>
            <a:off x="155575" y="-998538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2" y="160227"/>
            <a:ext cx="3392311" cy="3392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9625" y="742950"/>
            <a:ext cx="2952750" cy="537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5775" y="814387"/>
            <a:ext cx="3600450" cy="52292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14850" y="733425"/>
            <a:ext cx="3162300" cy="53911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9" y="867453"/>
            <a:ext cx="2288369" cy="32757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109787"/>
            <a:ext cx="2857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1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625336" y="335061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Matlab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625336" y="372209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Matlab</a:t>
            </a:r>
            <a:r>
              <a:rPr lang="en-US" sz="1400" dirty="0" smtClean="0">
                <a:solidFill>
                  <a:schemeClr val="tx1"/>
                </a:solidFill>
              </a:rPr>
              <a:t>-JS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25334" y="446504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625335" y="409356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Python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25334" y="483651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25333" y="520799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SQL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25332" y="5579466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25331" y="595094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r>
              <a:rPr lang="en-US" sz="1400" dirty="0" smtClean="0">
                <a:solidFill>
                  <a:schemeClr val="tx1"/>
                </a:solidFill>
              </a:rPr>
              <a:t> 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33826" y="435832"/>
            <a:ext cx="2497386" cy="4029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NodeJS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05316" y="936251"/>
            <a:ext cx="942975" cy="6253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Cluster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5314" y="1542185"/>
            <a:ext cx="942975" cy="6447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Neo4j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36947" y="936251"/>
            <a:ext cx="994266" cy="625352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Accumulo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36945" y="1542185"/>
            <a:ext cx="994266" cy="644769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PostGre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625331" y="2979141"/>
            <a:ext cx="942975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Engines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76317" y="930388"/>
            <a:ext cx="384669" cy="12565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76316" y="2370130"/>
            <a:ext cx="384669" cy="14262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Modules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05314" y="2391006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LWIP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05313" y="2742694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MathJS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96107" y="3845507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ML-JS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05313" y="3095809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BitCoin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59835" y="3446559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16507" y="3451416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25473" y="2431076"/>
            <a:ext cx="942975" cy="351688"/>
          </a:xfrm>
          <a:prstGeom prst="roundRect">
            <a:avLst/>
          </a:prstGeom>
          <a:solidFill>
            <a:srgbClr val="BC92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25472" y="2770491"/>
            <a:ext cx="942975" cy="351688"/>
          </a:xfrm>
          <a:prstGeom prst="roundRect">
            <a:avLst/>
          </a:prstGeom>
          <a:solidFill>
            <a:srgbClr val="BC92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OSSIM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25472" y="3122179"/>
            <a:ext cx="942975" cy="351688"/>
          </a:xfrm>
          <a:prstGeom prst="roundRect">
            <a:avLst/>
          </a:prstGeom>
          <a:solidFill>
            <a:srgbClr val="BC92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GDAL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170954" y="5187473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NodeRed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70954" y="5569207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TauFlow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170954" y="4815998"/>
            <a:ext cx="942975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Workflow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96108" y="3131104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OpenCV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96107" y="3497359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NLP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567662" y="3162433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Caffe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67661" y="3497359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Theano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88962" y="2019531"/>
            <a:ext cx="1914527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Machine Learners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96109" y="2760113"/>
            <a:ext cx="942974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CPU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67660" y="2759629"/>
            <a:ext cx="94297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GPU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96107" y="2400826"/>
            <a:ext cx="1900238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RandPR</a:t>
            </a:r>
            <a:r>
              <a:rPr lang="en-US" sz="1400" dirty="0" smtClean="0">
                <a:solidFill>
                  <a:schemeClr val="bg1"/>
                </a:solidFill>
              </a:rPr>
              <a:t> Supervisor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48287" y="3082109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Atomic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48284" y="2747442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jsLAB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648283" y="2399034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Geohack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91252" y="2399034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jsDB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603164" y="2750722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03164" y="3092955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603163" y="3435188"/>
            <a:ext cx="942975" cy="351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DEBE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588962" y="4214818"/>
            <a:ext cx="942975" cy="3516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RNN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01660" y="2037435"/>
            <a:ext cx="942975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180473" y="5950941"/>
            <a:ext cx="942975" cy="3714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Plugins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52877" y="4815997"/>
            <a:ext cx="1909762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3" name="Elbow Connector 52"/>
          <p:cNvCxnSpPr>
            <a:stCxn id="73" idx="2"/>
            <a:endCxn id="52" idx="1"/>
          </p:cNvCxnSpPr>
          <p:nvPr/>
        </p:nvCxnSpPr>
        <p:spPr>
          <a:xfrm rot="16200000" flipH="1">
            <a:off x="2055774" y="4304632"/>
            <a:ext cx="829324" cy="564882"/>
          </a:xfrm>
          <a:prstGeom prst="bentConnector2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745738" y="5219360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ExtJS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729988" y="5590801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Reveal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732366" y="5943999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jQuery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723399" y="6305795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jointJS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695852" y="5229954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Cesium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680103" y="5583837"/>
            <a:ext cx="980400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Voxel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680103" y="5934401"/>
            <a:ext cx="980400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695852" y="6296340"/>
            <a:ext cx="942975" cy="3538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MathJax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29" idx="1"/>
            <a:endCxn id="52" idx="3"/>
          </p:cNvCxnSpPr>
          <p:nvPr/>
        </p:nvCxnSpPr>
        <p:spPr>
          <a:xfrm rot="10800000">
            <a:off x="4662640" y="5001736"/>
            <a:ext cx="3508315" cy="1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5" idx="1"/>
            <a:endCxn id="29" idx="0"/>
          </p:cNvCxnSpPr>
          <p:nvPr/>
        </p:nvCxnSpPr>
        <p:spPr>
          <a:xfrm rot="10800000" flipV="1">
            <a:off x="8642443" y="3164878"/>
            <a:ext cx="982889" cy="1651119"/>
          </a:xfrm>
          <a:prstGeom prst="bentConnector2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5" idx="0"/>
            <a:endCxn id="35" idx="3"/>
          </p:cNvCxnSpPr>
          <p:nvPr/>
        </p:nvCxnSpPr>
        <p:spPr>
          <a:xfrm rot="16200000" flipV="1">
            <a:off x="8413218" y="1295540"/>
            <a:ext cx="773872" cy="2593330"/>
          </a:xfrm>
          <a:prstGeom prst="bentConnector2">
            <a:avLst/>
          </a:prstGeom>
          <a:ln w="444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631682" y="140538"/>
            <a:ext cx="2174311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ISP Data Pipes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9631682" y="522272"/>
            <a:ext cx="72692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NTM+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351140" y="522272"/>
            <a:ext cx="72692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NTM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079067" y="532531"/>
            <a:ext cx="726926" cy="3714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9627447" y="908964"/>
            <a:ext cx="2178545" cy="371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NRO </a:t>
            </a:r>
            <a:r>
              <a:rPr lang="en-US" sz="1400" dirty="0" err="1" smtClean="0">
                <a:solidFill>
                  <a:schemeClr val="tx1"/>
                </a:solidFill>
              </a:rPr>
              <a:t>GeoHUB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0358608" y="1293971"/>
            <a:ext cx="1445267" cy="371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NGA RLE C2S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1078066" y="1678978"/>
            <a:ext cx="725809" cy="3714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625331" y="1280436"/>
            <a:ext cx="725809" cy="3714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632799" y="1666003"/>
            <a:ext cx="1445267" cy="3714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16507" y="3820723"/>
            <a:ext cx="942975" cy="3516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SocketIO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8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37696"/>
              </p:ext>
            </p:extLst>
          </p:nvPr>
        </p:nvGraphicFramePr>
        <p:xfrm>
          <a:off x="1106312" y="1509888"/>
          <a:ext cx="9290023" cy="3751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544">
                  <a:extLst>
                    <a:ext uri="{9D8B030D-6E8A-4147-A177-3AD203B41FA5}">
                      <a16:colId xmlns:a16="http://schemas.microsoft.com/office/drawing/2014/main" val="971577352"/>
                    </a:ext>
                  </a:extLst>
                </a:gridCol>
                <a:gridCol w="1183704">
                  <a:extLst>
                    <a:ext uri="{9D8B030D-6E8A-4147-A177-3AD203B41FA5}">
                      <a16:colId xmlns:a16="http://schemas.microsoft.com/office/drawing/2014/main" val="1775504295"/>
                    </a:ext>
                  </a:extLst>
                </a:gridCol>
                <a:gridCol w="844360">
                  <a:extLst>
                    <a:ext uri="{9D8B030D-6E8A-4147-A177-3AD203B41FA5}">
                      <a16:colId xmlns:a16="http://schemas.microsoft.com/office/drawing/2014/main" val="811782519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1978821700"/>
                    </a:ext>
                  </a:extLst>
                </a:gridCol>
                <a:gridCol w="1034034">
                  <a:extLst>
                    <a:ext uri="{9D8B030D-6E8A-4147-A177-3AD203B41FA5}">
                      <a16:colId xmlns:a16="http://schemas.microsoft.com/office/drawing/2014/main" val="1950707334"/>
                    </a:ext>
                  </a:extLst>
                </a:gridCol>
                <a:gridCol w="1034606">
                  <a:extLst>
                    <a:ext uri="{9D8B030D-6E8A-4147-A177-3AD203B41FA5}">
                      <a16:colId xmlns:a16="http://schemas.microsoft.com/office/drawing/2014/main" val="1522670920"/>
                    </a:ext>
                  </a:extLst>
                </a:gridCol>
                <a:gridCol w="1000442">
                  <a:extLst>
                    <a:ext uri="{9D8B030D-6E8A-4147-A177-3AD203B41FA5}">
                      <a16:colId xmlns:a16="http://schemas.microsoft.com/office/drawing/2014/main" val="3718663217"/>
                    </a:ext>
                  </a:extLst>
                </a:gridCol>
                <a:gridCol w="944568">
                  <a:extLst>
                    <a:ext uri="{9D8B030D-6E8A-4147-A177-3AD203B41FA5}">
                      <a16:colId xmlns:a16="http://schemas.microsoft.com/office/drawing/2014/main" val="203916557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4055479424"/>
                    </a:ext>
                  </a:extLst>
                </a:gridCol>
                <a:gridCol w="904367">
                  <a:extLst>
                    <a:ext uri="{9D8B030D-6E8A-4147-A177-3AD203B41FA5}">
                      <a16:colId xmlns:a16="http://schemas.microsoft.com/office/drawing/2014/main" val="3780533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ISO 5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ISO 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ISO 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80377"/>
                  </a:ext>
                </a:extLst>
              </a:tr>
              <a:tr h="501228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Technology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DEBE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92618"/>
                  </a:ext>
                </a:extLst>
              </a:tr>
              <a:tr h="525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FLEX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037298"/>
                  </a:ext>
                </a:extLst>
              </a:tr>
              <a:tr h="45663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SOCKIO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DBAG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JSLAB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ATOMIC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201883"/>
                  </a:ext>
                </a:extLst>
              </a:tr>
              <a:tr h="4143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Sessions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Datasets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Learners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Engines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Jobs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Plugins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Skins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3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97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Notify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Halt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73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8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76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18-01-10" portionMarking="false" caveat="false" tool="AACG" toolVersion="201720">
  <class:ClassificationMarking type="USClassificationMarking" value="UNCLASSIFIED"/>
  <class:ClassifiedBy>1085727-0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ED87C7B5-0C68-46F5-80A3-40B6D84DA880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128</Words>
  <Application>Microsoft Office PowerPoint</Application>
  <PresentationFormat>Widescreen</PresentationFormat>
  <Paragraphs>116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Brian D Mr NGA-R USA CIV</dc:creator>
  <cp:lastModifiedBy>James Brian D Mr NGA-R USA CIV</cp:lastModifiedBy>
  <cp:revision>57</cp:revision>
  <dcterms:created xsi:type="dcterms:W3CDTF">2018-01-10T14:15:05Z</dcterms:created>
  <dcterms:modified xsi:type="dcterms:W3CDTF">2018-07-25T21:21:57Z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PortionWaiver">
    <vt:lpwstr/>
  </property>
  <property fmtid="{D5CDD505-2E9C-101B-9397-08002B2CF9AE}" pid="16" name="AACG_OrconOriginator">
    <vt:lpwstr/>
  </property>
  <property fmtid="{D5CDD505-2E9C-101B-9397-08002B2CF9AE}" pid="17" name="AACG_OrconRecipients">
    <vt:lpwstr/>
  </property>
  <property fmtid="{D5CDD505-2E9C-101B-9397-08002B2CF9AE}" pid="18" name="AACG_SatWarningType">
    <vt:lpwstr/>
  </property>
  <property fmtid="{D5CDD505-2E9C-101B-9397-08002B2CF9AE}" pid="19" name="AACG_NatoWarningClassLevel">
    <vt:lpwstr/>
  </property>
  <property fmtid="{D5CDD505-2E9C-101B-9397-08002B2CF9AE}" pid="20" name="AACG_CustomClassXMLPart">
    <vt:lpwstr>{ED87C7B5-0C68-46F5-80A3-40B6D84DA880}</vt:lpwstr>
  </property>
</Properties>
</file>