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9" r:id="rId3"/>
    <p:sldId id="256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0"/>
    <p:restoredTop sz="72768"/>
  </p:normalViewPr>
  <p:slideViewPr>
    <p:cSldViewPr snapToGrid="0" snapToObjects="1" showGuides="1">
      <p:cViewPr>
        <p:scale>
          <a:sx n="215" d="100"/>
          <a:sy n="215" d="100"/>
        </p:scale>
        <p:origin x="16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03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24575,'0'5'0,"0"0"0,1-1 0,0 2 0,0 0 0,0 0 0,0 0 0,1 0 0,0 0 0,-1-1 0,1 0 0,-1 0 0,1-2 0,0 1 0,0-2 0,0 0 0,-1 0 0,2 0 0,-2-1 0,1 0 0,-1-1 0,2 0 0,0 1 0,0-1 0,-1 1 0,1-1 0,-2 1 0,2-1 0,-1 0 0,1 1 0,0-1 0,0 1 0,1-1 0,0 1 0,0-1 0,0 0 0,0 1 0,1-1 0,1 0 0,-1-1 0,0 1 0,-1-1 0,0 0 0,1 1 0,0-1 0,-1 1 0,-2 0 0,1-1 0,-1 1 0,0 0 0,-1 0 0,0 0 0,0 0 0,1 0 0,2 0 0,0 0 0,1 0 0,1 0 0,0 0 0,0 0 0,-1 1 0,-1-1 0,-2 0 0,0 1 0,-1-1 0,-1 0 0,1-2 0,0 0 0,-1-2 0,1 2 0,-1 1 0,1 0 0,0-1 0,0 1 0,0-1 0,-1 1 0,1 0 0,-1 0 0,1 0 0,1-1 0,-1 1 0,0 0 0,-1 1 0,1 1 0,-1 0 0,1 0 0,-1 1 0,0 1 0,0-1 0,0 1 0,0-1 0,0 1 0,0 1 0,0-1 0,-1 0 0,1 0 0,0-1 0,-1 1 0,1 0 0,-1 1 0,1 0 0,0 0 0,0 1 0,0 1 0,1-1 0,0-1 0,-1 0 0,1-1 0,-1-1 0,1 0 0,-1 0 0,1-1 0,-1 0 0,2 0 0,1-1 0,3 0 0,1 0 0,-2 0 0,-1 0 0,-3-1 0,1 0 0,0-1 0,-1 1 0,1-1 0,-2 0 0,2-2 0,-1-1 0,0 0 0,0 1 0,0 0 0,-1 0 0,1 0 0,-1 1 0,0-1 0,0 1 0,-1 1 0,1-1 0,-1 0 0,0-1 0,0 1 0,1 1 0,-1 0 0,4 1 0,5 1 0,4 0 0,5 0 0,0 0 0,-2 0 0,-3 1 0,-3-1 0,-1 0 0,-2 0 0,-2 1 0,-2-1 0,0 0 0,0 0 0,1 0 0,1 0 0,2 0 0,-1 0 0,0 0 0,2 0 0,1 0 0,2 0 0,0 0 0,-1 0 0,-1 0 0,-1 0 0,-1 0 0,0 0 0,0 0 0,-1 0 0,0 0 0,0 0 0,-1-1 0,1 1 0,-1-1 0,-1 0 0,0-1 0,-1 0 0,1-1 0,0 1 0,-1 0 0,1-1 0,-1 1 0,0-1 0,1-1 0,1 0 0,0-1 0,-1 1 0,-1-1 0,0-1 0,0-1 0,-1-1 0,0 1 0,0 2 0,0 1 0,-1 2 0,0 1 0,0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30.234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0 0 16383,'0'10'0,"1"1"0,-1 4 0,1 1 0,0 2 0,0 1 0,0-2 0,0-3 0,0-5 0,0-5 0,-1-1 0,1-2 0,0-7 0,-1 5 0,1-5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7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24575,'9'7'0,"3"2"0,12 7 0,6 5 0,2 1 0,-6-3 0,-11-7 0,-3-3 0,-1-1 0,-2-2 0,-2-1 0,-3-4 0,-1 0 0,-2-1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9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24575,'7'0'0,"-1"1"0,2 1 0,-2 2 0,0-1 0,-2 0 0,-2 0 0,0 1 0,0 0 0,-2 0 0,0 3 0,-2 1 0,-1 2 0,-5 2 0,-2-2 0,0 0 0,0-3 0,5-3 0,1-2 0,1-1 0,0 1 0,3-2 0,7 1 0,4-1 0,1 0 0,-3 0 0,-5 0 0,-2 0 0,0 0 0,0 0 0,0-1 0,1 0 0,0-1 0,-2 1 0,0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0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24575,'-6'9'0,"-3"3"0,-1 3 0,-2 1 0,2 1 0,2-4 0,2-2 0,3-3 0,1-3 0,1-2 0,1-1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1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24575,'-1'7'0,"-2"6"0,1 4 0,-1-2 0,1-4 0,2-6 0,-1-2 0,1-2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1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24575,'-1'4'0,"1"1"0,-2 1 0,1 0 0,0 1 0,0 1 0,1 1 0,-1-3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2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3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24575,'19'0'0,"8"1"0,6 0 0,-1 0 0,18 0 0,15 3 0,5 0 0,-4 0 0,-21-1 0,-14-2 0,-1 0 0,-6 0 0,-9 0 0,-8-1 0,-5 0 0,1 0 0,0 0 0,0 1 0,2-1 0,1 0 0,-2-2 0,0 2 0,-3-2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4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24575,'7'11'0,"3"2"0,5 5 0,2 0 0,-1-3 0,-2-2 0,-4-5 0,-5-2 0,-4-2 0,-6 3 0,-3 3 0,-3 1 0,0-1 0,5-4 0,1-4 0,0 0 0,0-1 0,-1 0 0,1 1 0,2-2 0,0 1 0,1 0 0,1-2 0,8-2 0,-4 1 0,4-2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24575,'-10'11'0,"-4"4"0,-6 5 0,-12 13 0,-9 10 0,-4 2 0,2-5 0,17-17 0,13-14 0,8-6 0,3-4 0,1-2 0,1 1 0,-1-1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24575,'3'1'0,"1"2"0,20 10 0,11 5 0,1 2 0,-4-3 0,-21-10 0,-5-3 0,0 0 0,-1 0 0,-1-1 0,1 0 0,0 1 0,0 0 0,-1 0 0,0 0 0,-1 0 0,-1-2 0,-1-1 0,4-1 0,-2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31.117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1 1 16383,'4'2'0,"2"1"0,0 0 0,0 1 0,-1-1 0,-2 1 0,-1 2 0,-1 0 0,0 2 0,-3 0 0,-2 2 0,-3 0 0,0-1 0,-1-3 0,4-3 0,3-4 0,2-3 0,1 0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7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54 24575,'-5'13'0,"0"1"0,0 0 0,0-2 0,1-1 0,1-2 0,1-3 0,0-2 0,2-3 0,1-7 0,3-8 0,4-5 0,4-5 0,1 0 0,2 3 0,-2 6 0,-3 6 0,-1 5 0,-4 3 0,-1 0 0,-2 1 0,1 1 0,0 0 0,1 3 0,0 3 0,-1 1 0,0 1 0,-1 2 0,-1 3 0,0 0 0,0 1 0,-2 0 0,-1 1 0,0-1 0,1-4 0,0-6 0,1-5 0,0-3 0,2-6 0,3-13-1696,8-17 0,-5 15 0,2-4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9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24575,'-7'9'0,"-4"6"0,-8 9 0,-3 7 0,2-4 0,6-6 0,6-11 0,5-5 0,2-3 0,0-1 0,1 0 0,-1 0 0,1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28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0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24575,'-32'58'0,"0"1"0,2-7 0,9-16 0,19-33 0,1-6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0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24575,'5'11'0,"1"1"0,5 4 0,2 1 0,2-2 0,-2-1 0,0-2 0,-4-3 0,-2-3 0,-3 0 0,0-2 0,-2-1 0,-1 0 0,0-2 0,1 0 0,0 1 0,1 2 0,4 3 0,2 1 0,0 0 0,-2-1 0,-3-3 0,-3-3 0,-1 0 0,1-1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1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24575,'9'0'0,"4"0"0,5 0 0,-2 0 0,-5 0 0,-7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2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2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24575,'4'0'0,"4"1"0,5 0 0,2 0 0,-1 0 0,-3 0 0,-5 0 0,-3-1 0,-1 0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24575,'-7'0'0,"1"1"0,0 0 0,0 0 0,1 0 0,0 0 0,-2 1 0,1 0 0,-1 0 0,3 0 0,1 0 0,2 0 0,0 1 0,0 0 0,1 2 0,0 0 0,2 2 0,3 1 0,2 1 0,0 0 0,0-1 0,-3-2 0,-1 1 0,-1-1 0,-1-1 0,-1 0 0,-2-2 0,-1-1 0,-4-1 0,-3 0 0,-4 0 0,-2-1 0,1 0 0,3 0 0,7 1 0,5-1 0,8 2 0,6 0 0,0 1 0,-2 0 0,-7-1 0,-4 2 0,0 2 0,-1 2 0,0 2 0,0 0 0,0 0 0,0-1 0,0-2 0,0 1 0,0 0 0,0 1 0,0-1 0,0-1 0,0-1 0,1 0 0,0-1 0,1 1 0,0-2 0,1-1 0,0-1 0,1-2 0,1 0 0,0 0 0,-1 0 0,-1 0 0,-1 0 0,0-2 0,4-4 0,6-7 0,-5 5 0,3-1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5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24575,'-6'10'0,"-3"3"0,-3 7 0,-2 2 0,0 0 0,4-6 0,4-4 0,2-6 0,2-4 0,2-3 0,0-5 0,0 2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33.838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21 0 16383,'-1'15'0,"1"4"0,0 0 0,0 1 0,-1 21 0,-1 17 0,-1 13 0,-1-1 0,1-28 0,0-15 0,1-10 0,1-8 0,1-5 0,0-3 0,0-5 0,0-7 0,0 4 0,0-3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5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24575,'3'10'0,"1"3"0,3 2 0,1 2 0,0-1 0,-2-3 0,-2-3 0,-1-4 0,-2-3 0,-1-1 0,1-2 0,1 0 0,-1 0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24575,'0'5'0,"-2"3"0,0 5 0,-2 3 0,1 0 0,2-4 0,0-3 0,1-3 0,0-1 0,0-2 0,1-3 0,0-6 0,-1 3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24575,'1'3'0,"-1"0"0,1 1 0,-1 0 0,0 2 0,-1 2 0,-1-2 0,-1 0 0,0 0 0,0-3 0,1 0 0,2-6 0,0 2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8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 24575,'-11'14'0,"-1"4"0,-4 5 0,-1 2 0,0-2 0,3-5 0,4-6 0,5-6 0,2-4 0,3-1 0,-1-2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8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24575,'5'8'0,"4"2"0,2 2 0,1 1 0,-1-4 0,-4-3 0,-2-3 0,-1 0 0,-1 0 0,1-1 0,-2-1 0,-1 0 0,0-1 0,-1 1 0,1-1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0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24575,'5'1'0,"2"0"0,0 2 0,-1 0 0,-1 1 0,-1 1 0,-1-1 0,-2 1 0,-1-1 0,-1 2 0,-2 0 0,-1 1 0,-2 1 0,0-2 0,0-1 0,1-1 0,0-1 0,1 1 0,0-1 0,1-1 0,1-1 0,1 0 0,-1 0 0,0 1 0,1-1 0,3 0 0,3 0 0,2-1 0,-2 1 0,-2-1 0,1 0 0,1 0 0,0 0 0,0 0 0,-2-1 0,10-6 0,-9 4 0,8-4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0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24575,'2'4'0,"0"-1"0,-1 0 0,0-1 0,1-1 0,-1-1 0,1 1 0,2-1 0,2 1 0,-2-1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1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24575,'1'5'0,"-1"-1"0,0-1 0,1 0 0,-1-1 0,1 0 0,-1-1 0,0 1 0,0-2 0,1 1 0,3-1 0,6-2 0,-5 1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24575,'1'6'0,"-1"-3"0,1 1 0,-1-2 0,0-1 0,1 0 0,-1 0 0,1-1 0,1 0 0,-1 1 0,1-2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24575,'-3'7'0,"1"0"0,-2 2 0,0 2 0,-1 1 0,0-2 0,-3 0 0,0 0 0,-1-1 0,3-3 0,3-3 0,2-2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35.034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14 0 16383,'10'1'0,"-2"-1"0,0 2 0,-2 1 0,0 0 0,0 2 0,1 2 0,-1-1 0,-1 1 0,-1-1 0,-2 1 0,-1 0 0,0-1 0,-2 0 0,0-1 0,-1 1 0,0-2 0,-2-1 0,-2 0 0,-3 1 0,-2 0 0,0-1 0,2-1 0,1 0 0,2-1 0,0 0 0,3 0 0,0 0 0,2-1 0,1 0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3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9964,'4'9'0,"1"1"5094,1 3-5094,1 0 2539,-1-3-2539,-1-2 1482,1-1-1482,0 0 5496,1 0-5496,0 0 0,-1-2 0,-1-1 0,-2-2 0,-1-1 0,0 1 0,-1-1 0,1 0 0,-1 0 0,0 1 0,0-1 0,0 0 0,0 0 0,0 1 0,0-1 0,0 0 0,0 0 0,1 1 0,1 0 0,0 1 0,-1-2 0,1 0 0,4-1 0,-3 0 0,2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5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23 16012,'-1'8'0,"0"2"3706,0 1-3706,1-1 1475,-1-4-1475,1-4 789,0-1-789,1-7 2593,1-1-2593,2-6 0,2 2 0,1 2 0,0 1 0,0 2 0,0 2 0,-2 1 0,0 1 0,-2 1 0,0 1 0,-2 0 0,0 1 0,1 2 0,1 3 0,0 1 0,-1 2 0,-1 0 0,0 1 0,-1 1 0,0 0 0,0-3 0,0-2 0,0-1 0,0-1 0,2-3 0,1-5 0,5-9 0,-4 5 0,1-2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0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24575,'12'2'0,"7"1"0,5 1 0,1-1 0,-7 0 0,-9-1 0,-6 2 0,-2 4 0,0 3 0,0 3 0,-1 1 0,0-2 0,0 1 0,0-1 0,-2 1 0,1-1 0,-1-3 0,1-3 0,1-3 0,0-2 0,1-1 0,2 0 0,2 0 0,1 1 0,0-1 0,-1 1 0,-3 0 0,-1-1 0,0 1 0,-1 1 0,0 0 0,-1 1 0,-1 1 0,-2 0 0,0 0 0,-1-1 0,2-2 0,1-1 0,2-1 0,-1 1 0,1 0 0,1 1 0,-1 2 0,2 2 0,-1 2 0,1 3 0,0 2 0,-1-1 0,-1 0 0,1-3 0,-1-1 0,0-2 0,1-1 0,-1-2 0,-1-3 0,0 1 0,-1-1 0,-4-1 0,-2 1 0,-5-1 0,-3 0 0,6 1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4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24575,'-29'34'0,"-4"1"0,-10 6 0,3-9 0,8-11 0,7-9 0,11-6 0,6-3 0,6-2 0,1 0 0,1-1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24575,'17'11'0,"14"7"0,5 4 0,0 0 0,-12-8 0,-12-6 0,-2-3 0,-3-1 0,-1-1 0,-2-1 0,1 1 0,0 1 0,2 0 0,1 0 0,-2-1 0,-2-1 0,-2-2 0,-1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6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24575,'-8'11'0,"-2"2"0,0 3 0,-1 2 0,2 1 0,0-2 0,1-2 0,4-5 0,1-5 0,2-4 0,0 0 0,1-1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24575,'9'1'0,"3"0"0,3 0 0,-2 0 0,-4-1 0,-6 0 0,-3 3 0,-1-2 0,-1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2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24575,'4'0'0,"2"0"0,5 0 0,4 1 0,0 0 0,-4 0 0,-6 0 0,-2-1 0,9-1 0,-7 1 0,6-1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4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 24575,'-12'2'0,"-2"1"0,-3 0 0,2 0 0,7-2 0,4 0 0,2 1 0,-1 3 0,1 2 0,1 0 0,1 0 0,0 1 0,0-1 0,1 2 0,1 1 0,2 2 0,1-2 0,-1-1 0,-1-2 0,-1-1 0,-1-1 0,0 0 0,0-1 0,-2-1 0,-1-1 0,-3-1 0,-2 0 0,0-1 0,-2 1 0,1-1 0,2 1 0,2 1 0,2 1 0,1 0 0,1 1 0,1 0 0,1 0 0,2 0 0,2-1 0,3 0 0,3-2 0,2 0 0,0-1 0,-4 0 0,-5 0 0,-3 1 0,-3 1 0,0 2 0,0 2 0,1 4 0,-1 3 0,1 3 0,-1-1 0,0-2 0,1-1 0,0-1 0,0 0 0,0-2 0,0-4 0,0-3 0,2 1 0,1-1 0,0 0 0,0-1 0,-2 0 0,1-1 0,-1 0 0,0 0 0,1-1 0,4-2 0,4-3 0,-4 3 0,0-2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5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23231,'-3'5'0,"0"0"661,-3 4-661,-3 4 225,-3 3-225,-4 5 113,0-2-113,3-2 345,4-7-345,4-4 0,2-3 0,1 0 0,1-2 0,0 0 0,0 0 0,0-1 0,1 0 0,-1 1 0,0-1 0,-1-1 0,1-6 0,0 4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35.734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1 0 16383,'5'7'0,"2"1"0,4 7 0,2 4 0,2 3 0,0 4 0,-1 0 0,-3 0 0,-2 4 0,-4 2 0,-4 0 0,-3-2 0,-4-4 0,-1-3 0,0-4 0,2-7 0,3-7 0,2-3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5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24575,'5'7'0,"1"2"0,1 3 0,2 1 0,1 2 0,-1-2 0,-2-5 0,-3-2 0,-2-3 0,0-1 0,0 0 0,1-1 0,7 0 0,-6-1 0,5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24575,'0'8'0,"0"2"0,0 2 0,-1 1 0,1 1 0,0-3 0,0-3 0,0-5 0,0-2 0,0-2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6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24575,'-7'8'0,"1"-1"0,0 0 0,3-2 0,2-4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24575,'-1'4'0,"1"1"0,-1-1 0,-1 1 0,-3 1 0,-2 1 0,-2-1 0,1 0 0,2-3 0,3-1 0,1-2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8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0 24575,'-6'8'0,"-3"2"0,-9 7 0,-6 5 0,-3 0 0,3-3 0,8-6 0,6-5 0,5-3 0,2-2 0,0-2 0,2-2 0,-1-4 0,2 3 0,-1-2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9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24575,'5'8'0,"4"5"0,4 6 0,2 0 0,-2-3 0,-5-8 0,-4-4 0,-3-3 0,-1 0 0,2-1 0,-1 1 0,0-1 0,0 1 0,0-1 0,0 2 0,2-1 0,-1 1 0,-1-1 0,0-1 0,0 1 0,0-1 0,0 1 0,1 0 0,-1 0 0,1-1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0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24575,'7'1'0,"1"1"0,1 0 0,0 2 0,-3-1 0,-2 1 0,-3 1 0,-1 1 0,-1 1 0,-1-1 0,-1 1 0,-5-1 0,-6 1 0,-4 1 0,0-1 0,7-3 0,5-2 0,9 0 0,5 0 0,5 1 0,1-1 0,1 0 0,-2-1 0,-3-1 0,-3 1 0,-5-2 0,-2 0 0,0-1 0,0 0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10878,'-5'5'0,"-1"1"5003,-5 3-5003,-7 5 2383,-8 5-2383,-12 3 0,16-8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2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24575,'0'7'0,"-1"-1"0,0 2 0,-1-2 0,0 0 0,-1-1 0,1-1 0,-1 0 0,1-2 0,0-1 0,1 0 0,-3 0 0,3 0 0,-2-1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24575,'0'3'0,"0"0"0,1 0 0,1 0 0,-1 0 0,0 0 0,0-3 0,-1 0 0,2 0 0,-2 1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7:00.353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2 1 16383,'-1'10'0,"1"2"0,-1 6 0,1 28 0,0 22 0,0 31 0,0-39 0,0 3 0,0 5 0,1 3 0,0 7 0,0 1 0,1 1 0,1 0 0,-1-4 0,1-1 0,0-10 0,-1-3 0,1-7 0,-1-3 0,1 31 0,-1-17 0,0-18 0,-1-14 0,0-9 0,0-6 0,-1-2 0,0 2 0,0 2 0,0 2 0,0-2 0,-1-4 0,1-3 0,-1 0 0,0 0 0,1-2 0,0 1 0,-1-1 0,1-1 0,-1 0 0,1-1 0,-1 2 0,0 0 0,1 2 0,-1-1 0,1 0 0,-1-1 0,0 0 0,0 0 0,0 1 0,0 1 0,0-1 0,0-1 0,0-2 0,1 3 0,0 2 0,0 2 0,0-1 0,0-5 0,0-2 0,0-2 0,0 4 0,0 2 0,0 0 0,0-1 0,0-4 0,0-4 0,0-2 0,-3-7 0,2-1 0,-2-1 0,3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24575,'1'4'0,"0"-1"0,0-1 0,2-1 0,-2 0 0,3-1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24575,'0'4'0,"1"-1"0,-1-2 0,8-1 0,-6 0 0,6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24575,'0'5'0,"-1"0"0,-1 1 0,-1-1 0,0 1 0,-1-1 0,1-1 0,0-1 0,0-1 0,1-1 0,1-1 0,-1 1 0,2-1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5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16601,'-6'6'0,"-6"8"3498,-9 9-3498,-12 11 1371,-5 5-1371,1-3 729,2-5-729,9-9 2376,8-7-2376,7-8 0,9-8 0,1-1 0,1-1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7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24575,'10'31'0,"1"-5"0,2 1 0,-1-9 0,-3-4 0,-2-4 0,-2-3 0,-3-4 0,-1-2 0,0-1 0,0 1 0,0 0 0,0 0 0,1 1 0,0-1 0,-1 1 0,2-2 0,4 1 0,-4-1 0,3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8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10 11748,'-1'9'0,"0"1"4866,-1 5-4866,0 3 2232,0 1-2232,0-6 1261,2-4-1261,0-11 4468,3-8-4468,2-4 0,2-4 0,2 2 0,3 3 0,2 2 0,0 2 0,-2 2 0,-4 4 0,-3 6 0,-3 5 0,1 5 0,-1 4 0,-1 1 0,-1-3 0,0-1 0,0-6 0,0-3 0,0-4 0,0-2 0,2-4 0,2-11 0,-1 8 0,0-5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24575,'-5'4'0,"-2"2"0,-1 2 0,-2 3 0,-2 1 0,2-1 0,2-3 0,4-3 0,3-4 0,1-1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3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24575,'2'0'0,"-1"0"0,0 0 0,0 1 0,0 0 0,0 1 0,0 0 0,0 2 0,0 1 0,0 3 0,0 1 0,-1 4 0,1 2 0,-1-2 0,0-2 0,1-3 0,-1-3 0,0-1 0,1 5 0,-1 3 0,0 0 0,1-1 0,-1-7 0,0-2 0,0 0 0,0-1 0,0-1 0,0 1 0,5 0 0,8 0 0,6-1 0,4 1 0,-5 0 0,-8 0 0,-5 2 0,-5 1 0,-2 1 0,0 1 0,-1-1 0,-2 0 0,-2-1 0,-3 1 0,-2 0 0,1 0 0,2-1 0,4-2 0,3-1 0,0 1 0,1 0 0,0 0 0,2 0 0,0 2 0,1 2 0,0 1 0,0 3 0,-1 1 0,0 3 0,0 3 0,0-1 0,-1 2 0,0 3 0,-1-1 0,0-1 0,-2-3 0,0-5 0,0-3 0,-1-1 0,1-4 0,0-2 0,0 0 0,1-1 0,-4-4 0,-11-4 0,-31-15 0,24 12 0,-16-7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0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24575,'-22'38'0,"2"-3"0,-8 8 0,4-9 0,5-9 0,7-10 0,8-12 0,3-2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0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24575,'19'20'0,"3"2"0,4 1 0,-6-5 0,-6-6 0,-7-6 0,-4 1 0,1-1 0,0 2 0,1-1 0,1-1 0,-1-2 0,-1-2 0,-1 0 0,-1-2 0,1 0 0,2-5 0,4-1 0,-3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7:12.920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0 1 16383,'3'6'0,"1"2"0,-1-1 0,0 1 0,0-1 0,-2-3 0,0-1 0,0-2 0,-1-1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1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24575,'-8'35'0,"2"-9"0,0 9 0,4 0 0,1 1 0,0-6 0,2-15 0,-1-12 0,0-3 0,-5-4 0,3 1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24575,'-4'5'0,"-3"4"0,-5 6 0,-3 4 0,-5 5 0,-2 2 0,1-1 0,3-4 0,8-9 0,6-7 0,2-4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7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24575,'16'36'0,"6"1"0,1 2 0,-5-10 0,-9-14 0,-5-8 0,-3-3 0,1-1 0,-1 0 0,1 0 0,-1-1 0,0 1 0,0 0 0,1 0 0,0 0 0,-1-1 0,0-2 0,0-1 0,3-3 0,7-3 0,-5 3 0,3-3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8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27 24575,'-2'7'0,"0"4"0,-3 7 0,0 1 0,0-2 0,3-5 0,1-5 0,1-3 0,0-3 0,2-5 0,2-4 0,3-6 0,1-1 0,2-4 0,1 2 0,0 0 0,-1 3 0,-1 5 0,-4 5 0,-1 2 0,-2 4 0,-1 3 0,0 6 0,0 4 0,0 2 0,0 0 0,-2-1 0,0-2 0,0-3 0,0-4 0,0-3 0,1-1 0,0-2 0,0-1 0,3-1 0,-1 1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5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24575,'8'-1'0,"4"1"0,13-1 0,14-1 0,14 1 0,6-1 0,3 1 0,-7 0 0,-8-1 0,-8 1 0,-2-1 0,3 1 0,7 0 0,0 1 0,-13 0 0,-14 1 0,-14-1 0,-5 0 0,0 0 0,0 0 0,0 0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0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24575,'12'6'0,"4"3"0,4 3 0,0 0 0,-4-3 0,-6-3 0,-4-2 0,-4-2 0,0 0 0,-2-1 0,1 0 0,-1 0 0,1-1 0,-1 1 0,0 0 0,-1 0 0,-1 0 0,-2 0 0,-1 0 0,-2 2 0,1-1 0,2 0 0,0-1 0,2 0 0,0 0 0,0 0 0,0 1 0,-1 0 0,0 1 0,0-1 0,1 1 0,0-1 0,-1 1 0,-1 1 0,1 0 0,-1-1 0,0 0 0,2-2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24575,'-17'28'0,"-8"8"0,-6 6 0,1-4 0,11-18 0,6-8 0,7-6 0,2-2 0,3-3 0,1-2 0,0-2 0,0 1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3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24575,'5'10'0,"6"9"0,8 10 0,5 4 0,-2-7 0,-5-8 0,-8-10 0,-4-5 0,-4-2 0,0 1 0,1-1 0,-1 1 0,0-1 0,0 1 0,0-1 0,0 0 0,-1 1 0,2-3 0,4-6 0,-4 4 0,4-3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24575,'4'0'0,"2"2"0,1 0 0,-1 0 0,-1 1 0,-3 1 0,0 1 0,-1 1 0,-2 2 0,-3 2 0,-3 0 0,-1 2 0,0-2 0,0-2 0,0-1 0,2-2 0,2-2 0,2-1 0,1-2 0,6 0 0,4 0 0,6-1 0,-3 0 0,-4 1 0,-4 0 0,-3 0 0,0 0 0,1 0 0,-1 0 0,1 0 0,-1 0 0,0 0 0,-1 2 0,-4 3 0,2-2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24575,'0'4'0,"-1"0"0,1 3 0,-1-4 0,1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23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69 17574,'-1'3'0,"-1"1"3135,1 1-3135,-1 0 1200,2 1-1200,0 1 632,0 0-632,1 1 2034,2 2-2034,1-1 0,0-1 0,3 0 0,1-1 0,3 0 0,5 0 0,2-2 0,6 0 0,1 0 0,-3-1 0,-6-2 0,-5-1 0,-2-1 0,4-2 0,4-1 0,0 0 0,-3-1 0,-6 0 0,-4-1 0,-2-2 0,0-5 0,-2-5 0,-2-3 0,-5 0 0,-5 2 0,-1 3 0,-6 1 0,0 1 0,-4 1 0,1 2 0,2 4 0,1 2 0,1 2 0,2 2 0,4 3 0,3 2 0,2 3 0,0 2 0,1 1 0,1 1 0,1-1 0,3-3 0,2-3 0,2-2 0,8-1 0,-6-1 0,4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24575,'0'3'0,"-1"-1"0,1 0 0,0 0 0,-1 2 0,1-2 0,-1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24575,'0'2'0,"0"0"0,0 0 0,0 1 0,0 1 0,0 2 0,0 2 0,-1 0 0,1-1 0,0-1 0,0-3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6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 24575,'-5'-7'0,"4"4"0,-4-2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5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24575,'9'0'0,"13"-1"0,27 1 0,27-1 0,22 2 0,-46 1 0,0 0 0,46 5 0,-7 0 0,-11-2 0,-13-3 0,-22-2 0,-19 0 0,-15 0 0,-8 0 0,-2 0 0,-1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6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24575,'19'9'0,"3"0"0,1 0 0,-4-1 0,-10-4 0,-5-2 0,-2 0 0,-2-1 0,1 1 0,0 0 0,0 1 0,0 0 0,1 0 0,0 1 0,1 0 0,-2-1 0,-1 0 0,-8 1 0,-8 3 0,-3 3 0,-3 2 0,5-2 0,4-1 0,1-1 0,6-2 0,1-2 0,2-2 0,2-1 0,-1 0 0,0-1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7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24575,'5'-1'0,"1"1"0,4-1 0,18-2 0,27-2 0,14-1 0,3 1 0,-16 2 0,-24 2 0,-11 1 0,-7 0 0,-1 1 0,1-1 0,1 1 0,-3-1 0,-4 1 0,-2-1 0,-2 1 0,2-1 0,1 1 0,0-1 0,-3 1 0,-1-1 0,-2 0 0,1 0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8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24575,'7'4'0,"8"4"0,6 4 0,2 1 0,-6-4 0,-9-4 0,-6-3 0,-1-1 0,0 0 0,-1 1 0,1 1 0,0 0 0,0 0 0,0-1 0,-1 0 0,0 0 0,0-1 0,0 0 0,-2 1 0,-3 3 0,-8 3 0,-6 3 0,-3 2 0,2-2 0,7-5 0,7-2 0,4-4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28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0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24575,'-32'58'0,"0"1"0,2-7 0,9-16 0,19-33 0,1-6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0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24575,'5'11'0,"1"1"0,5 4 0,2 1 0,2-2 0,-2-1 0,0-2 0,-4-3 0,-2-3 0,-3 0 0,0-2 0,-2-1 0,-1 0 0,0-2 0,1 0 0,0 1 0,1 2 0,4 3 0,2 1 0,0 0 0,-2-1 0,-3-3 0,-3-3 0,-1 0 0,1-1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24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24575,'-1'14'0,"-1"4"0,-1 10 0,1 12 0,0 11 0,0 6 0,1-6 0,0-15 0,1-18 0,1-14 0,1-9 0,0 1 0,0-2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1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24575,'9'0'0,"4"0"0,5 0 0,-2 0 0,-5 0 0,-7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2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2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24575,'4'0'0,"4"1"0,5 0 0,2 0 0,-1 0 0,-3 0 0,-5 0 0,-3-1 0,-1 0 0,-2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24575,'-7'0'0,"1"1"0,0 0 0,0 0 0,1 0 0,0 0 0,-2 1 0,1 0 0,-1 0 0,3 0 0,1 0 0,2 0 0,0 1 0,0 0 0,1 2 0,0 0 0,2 2 0,3 1 0,2 1 0,0 0 0,0-1 0,-3-2 0,-1 1 0,-1-1 0,-1-1 0,-1 0 0,-2-2 0,-1-1 0,-4-1 0,-3 0 0,-4 0 0,-2-1 0,1 0 0,3 0 0,7 1 0,5-1 0,8 2 0,6 0 0,0 1 0,-2 0 0,-7-1 0,-4 2 0,0 2 0,-1 2 0,0 2 0,0 0 0,0 0 0,0-1 0,0-2 0,0 1 0,0 0 0,0 1 0,0-1 0,0-1 0,0-1 0,1 0 0,0-1 0,1 1 0,0-2 0,1-1 0,0-1 0,1-2 0,1 0 0,0 0 0,-1 0 0,-1 0 0,-1 0 0,0-2 0,4-4 0,6-7 0,-5 5 0,3-1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5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24575,'-6'10'0,"-3"3"0,-3 7 0,-2 2 0,0 0 0,4-6 0,4-4 0,2-6 0,2-4 0,2-3 0,0-5 0,0 2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5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24575,'3'10'0,"1"3"0,3 2 0,1 2 0,0-1 0,-2-3 0,-2-3 0,-1-4 0,-2-3 0,-1-1 0,1-2 0,1 0 0,-1 0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24575,'0'5'0,"-2"3"0,0 5 0,-2 3 0,1 0 0,2-4 0,0-3 0,1-3 0,0-1 0,0-2 0,1-3 0,0-6 0,-1 3 0,1-2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24575,'1'3'0,"-1"0"0,1 1 0,-1 0 0,0 2 0,-1 2 0,-1-2 0,-1 0 0,0 0 0,0-3 0,1 0 0,2-6 0,0 2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8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 24575,'-11'14'0,"-1"4"0,-4 5 0,-1 2 0,0-2 0,3-5 0,4-6 0,5-6 0,2-4 0,3-1 0,-1-2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8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24575,'5'8'0,"4"2"0,2 2 0,1 1 0,-1-4 0,-4-3 0,-2-3 0,-1 0 0,-1 0 0,1-1 0,-2-1 0,-1 0 0,0-1 0,-1 1 0,1-1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36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24575,'-2'0'0,"-1"0"0,1 0 0,-1 1 0,-2 0 0,1 1 0,-1 0 0,2 0 0,0 0 0,1 0 0,0 1 0,0 0 0,-1 2 0,1-1 0,1 1 0,-1 0 0,1 0 0,1 0 0,-1 0 0,1 1 0,0 1 0,1 0 0,1-1 0,-1 0 0,2-2 0,1 1 0,1 0 0,0 0 0,0-3 0,2-1 0,4 0 0,1-1 0,-2 1 0,-3-1 0,-3 0 0,1-1 0,0-1 0,3-1 0,0 1 0,-2 0 0,-2 1 0,-3 1 0,-1-1 0,-1-6 0,1 5 0,-1-5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0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24575,'5'1'0,"2"0"0,0 2 0,-1 0 0,-1 1 0,-1 1 0,-1-1 0,-2 1 0,-1-1 0,-1 2 0,-2 0 0,-1 1 0,-2 1 0,0-2 0,0-1 0,1-1 0,0-1 0,1 1 0,0-1 0,1-1 0,1-1 0,1 0 0,-1 0 0,0 1 0,1-1 0,3 0 0,3 0 0,2-1 0,-2 1 0,-2-1 0,1 0 0,1 0 0,0 0 0,0 0 0,-2-1 0,10-6 0,-9 4 0,8-4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0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24575,'2'4'0,"0"-1"0,-1 0 0,0-1 0,1-1 0,-1-1 0,1 1 0,2-1 0,2 1 0,-2-1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1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24575,'1'5'0,"-1"-1"0,0-1 0,1 0 0,-1-1 0,1 0 0,-1-1 0,0 1 0,0-2 0,1 1 0,3-1 0,6-2 0,-5 1 0,3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24575,'1'6'0,"-1"-3"0,1 1 0,-1-2 0,0-1 0,1 0 0,-1 0 0,1-1 0,1 0 0,-1 1 0,1-2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24575,'-3'7'0,"1"0"0,-2 2 0,0 2 0,-1 1 0,0-2 0,-3 0 0,0 0 0,-1-1 0,3-3 0,3-3 0,2-2 0,1-1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3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9964,'4'9'0,"1"1"5094,1 3-5094,1 0 2539,-1-3-2539,-1-2 1482,1-1-1482,0 0 5496,1 0-5496,0 0 0,-1-2 0,-1-1 0,-2-2 0,-1-1 0,0 1 0,-1-1 0,1 0 0,-1 0 0,0 1 0,0-1 0,0 0 0,0 0 0,0 1 0,0-1 0,0 0 0,0 0 0,1 1 0,1 0 0,0 1 0,-1-2 0,1 0 0,4-1 0,-3 0 0,2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5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23 16012,'-1'8'0,"0"2"3706,0 1-3706,1-1 1475,-1-4-1475,1-4 789,0-1-789,1-7 2593,1-1-2593,2-6 0,2 2 0,1 2 0,0 1 0,0 2 0,0 2 0,-2 1 0,0 1 0,-2 1 0,0 1 0,-2 0 0,0 1 0,1 2 0,1 3 0,0 1 0,-1 2 0,-1 0 0,0 1 0,-1 1 0,0 0 0,0-3 0,0-2 0,0-1 0,0-1 0,2-3 0,1-5 0,5-9 0,-4 5 0,1-2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0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24575,'12'2'0,"7"1"0,5 1 0,1-1 0,-7 0 0,-9-1 0,-6 2 0,-2 4 0,0 3 0,0 3 0,-1 1 0,0-2 0,0 1 0,0-1 0,-2 1 0,1-1 0,-1-3 0,1-3 0,1-3 0,0-2 0,1-1 0,2 0 0,2 0 0,1 1 0,0-1 0,-1 1 0,-3 0 0,-1-1 0,0 1 0,-1 1 0,0 0 0,-1 1 0,-1 1 0,-2 0 0,0 0 0,-1-1 0,2-2 0,1-1 0,2-1 0,-1 1 0,1 0 0,1 1 0,-1 2 0,2 2 0,-1 2 0,1 3 0,0 2 0,-1-1 0,-1 0 0,1-3 0,-1-1 0,0-2 0,1-1 0,-1-2 0,-1-3 0,0 1 0,-1-1 0,-4-1 0,-2 1 0,-5-1 0,-3 0 0,6 1 0,0-1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15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24575,'12'0'0,"8"0"0,16 0 0,19 2 0,22 0 0,11 1 0,-7 0 0,-20 0 0,-26-2 0,-19-1 0,-9 0 0,-4 0 0,-2-1 0,0 1 0,0 0 0,1 0 0,1 0 0,0-1 0,-1 1 0,-1 0 0,-1 0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17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24575,'7'5'0,"10"7"0,13 6 0,10 4 0,-3-4 0,-10-6 0,-15-6 0,-12-3 0,-12 1 0,-9 3 0,-6 2 0,3-1 0,7-1 0,10-4 0,4-1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32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0 144 24575,'0'-5'0,"1"-2"0,-1-1 0,1 0 0,1-1 0,-1 0 0,1 2 0,1-1 0,1 1 0,2 0 0,0-1 0,0 2 0,0 0 0,5-1 0,2 0 0,3 1 0,-2 0 0,-6 3 0,-1 2 0,0 0 0,2 1 0,1 0 0,23 0 0,-18 0 0,17 1 0,-23 0 0,-1-1 0,0 1 0,0 0 0,5 0 0,3 0 0,1 0 0,0 1 0,-1 0 0,0-1 0,0 1 0,-1-1 0,-2 0 0,-3-1 0,-2 1 0,-3-1 0,3 0 0,2 1 0,3 0 0,-2 0 0,-3-1 0,-5 0 0,-2-1 0,0-2 0,0-1 0,0-1 0,1 0 0,-1 1 0,0 2 0,0 0 0,1 1 0,-1 0 0,1-1 0,0 1 0,0 0 0,-1 0 0,1 0 0,0 0 0,0 0 0,0 1 0,1-1 0,-1 1 0,2 0 0,-1 0 0,1 0 0,-2 0 0,1 0 0,-2 1 0,1 0 0,-1 0 0,0 1 0,1 2 0,5 6 0,-3-3 0,2 4 0,-4-5 0,-1-1 0,0-2 0,-1-1 0,0-1 0,0 0 0,0-1 0,2 0 0,2 0 0,1-1 0,8 0 0,8-1 0,7 1 0,3 1 0,-4-1 0,-5 1 0,-1 0 0,-3 0 0,-2 0 0,-2 0 0,1 0 0,0 1 0,-1-1 0,1 0 0,-4 0 0,-3 0 0,0-1 0,-1 0 0,0 1 0,1 0 0,0 0 0,0 0 0,0 0 0,1 0 0,1 0 0,1 0 0,1 0 0,2 1 0,1 0 0,3 0 0,2 0 0,3 1 0,2-1 0,-2 1 0,-2 0 0,-6 0 0,-4 0 0,-3-1 0,-2 0 0,0 0 0,-1 0 0,0 0 0,-2 2 0,-1-1 0,0 1 0,0 1 0,-1-1 0,1 1 0,0-1 0,0 0 0,-1-1 0,1 1 0,0-1 0,-1-1 0,1 1 0,-1-1 0,1 0 0,-1 1 0,1 0 0,-1-1 0,1 0 0,-1 0 0,0 0 0,-1 0 0,0-1 0,1 1 0,2 1 0,-1 0 0,0-1 0,0 0 0,-1 0 0,1-1 0,-1 1 0,1 0 0,-1 0 0,0 0 0,1-1 0,2 1 0,-2-1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37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24575,'-5'0'0,"-2"0"0,0 0 0,1 0 0,2 0 0,2 0 0,0 0 0,-1 1 0,-1 0 0,1 1 0,1-1 0,1 0 0,1 0 0,-1 1 0,1-1 0,-1 1 0,1 0 0,0-1 0,0-1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5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24575,'-6'6'0,"-5"5"0,-7 7 0,-14 11 0,-8 5 0,0-1 0,8-9 0,14-11 0,10-7 0,6-6 0,1 0 0,-1-23 0,1 17 0,-1-16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6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24575,'2'6'0,"7"7"0,11 10 0,8 3 0,-1-3 0,-7-8 0,-12-11 0,-6-2 0,-1-2 0,0 0 0,0 0 0,-1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24575,'-1'14'0,"0"4"0,-1 4 0,1-3 0,0-8 0,1-6 0,0-5 0,0-1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3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24575,'-8'19'0,"-3"7"0,-1 6 0,0-1 0,6-11 0,2-9 0,3-5 0,0-4 0,1-1 0,0 0 0,0-1 0,0 2 0,1-1 0,-1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24575,'4'1'0,"2"0"0,6-1 0,16 0 0,19 0 0,15 0 0,3-1 0,-13 1 0,-16-1 0,-14 1 0,-5 0 0,3 1 0,2 0 0,-1 1 0,-5-1 0,-7 0 0,-4 0 0,0-1 0,3 0 0,3 0 0,0 0 0,-1 1 0,-1-1 0,-1 0 0,4 1 0,2-1 0,-1 1 0,-2 0 0,0-1 0,1 1 0,1 0 0,-4-1 0,-4 1 0,-6-2 0,-1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6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24575,'17'6'0,"11"6"0,8 4 0,0 1 0,-13-4 0,-12-5 0,-6-2 0,-2 0 0,0-1 0,0 0 0,-2-2 0,0-1 0,-1-1 0,0 0 0,-1 1 0,-2 1 0,-2 1 0,-3 0 0,-2-1 0,-1 0 0,2 0 0,1 0 0,3-1 0,0 0 0,-2 1 0,1 1 0,2-1 0,0-1 0,2-2 0,1 1 0,0 0 0,0-1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6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0 24575,'-7'11'0,"-6"3"0,-10 6 0,-14 6 0,-7 2 0,-5 1 0,5-6 0,11-6 0,13-7 0,12-10 0,5 0 0,5-4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7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24575,'9'7'0,"3"2"0,12 7 0,6 5 0,2 1 0,-6-3 0,-11-7 0,-3-3 0,-1-1 0,-2-2 0,-2-1 0,-3-4 0,-1 0 0,-2-1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9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24575,'7'0'0,"-1"1"0,2 1 0,-2 2 0,0-1 0,-2 0 0,-2 0 0,0 1 0,0 0 0,-2 0 0,0 3 0,-2 1 0,-1 2 0,-5 2 0,-2-2 0,0 0 0,0-3 0,5-3 0,1-2 0,1-1 0,0 1 0,3-2 0,7 1 0,4-1 0,1 0 0,-3 0 0,-5 0 0,-2 0 0,0 0 0,0 0 0,0-1 0,1 0 0,0-1 0,-2 1 0,0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0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24575,'-6'9'0,"-3"3"0,-1 3 0,-2 1 0,2 1 0,2-4 0,2-2 0,3-3 0,1-3 0,1-2 0,1-1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49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24575,'-1'8'0,"0"-1"0,-1 1 0,0-1 0,0 1 0,-1 0 0,0-1 0,1-1 0,2-3 0,6-2 0,2-1 0,4-1 0,1 2 0,-2 0 0,0 0 0,-5 1 0,-3-1 0,-1 1 0,-2 0 0,0 0 0,0 2 0,-1 1 0,0 2 0,-1 0 0,0-2 0,0 0 0,-1-1 0,-1-1 0,0 1 0,-1-2 0,0 0 0,-1 1 0,0-2 0,0 1 0,1-2 0,3 1 0,0-1 0,-1-1 0,-1 1 0,-3-1 0,1 1 0,2-1 0,2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1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24575,'-1'7'0,"-2"6"0,1 4 0,-1-2 0,1-4 0,2-6 0,-1-2 0,1-2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1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24575,'-1'4'0,"1"1"0,-2 1 0,1 0 0,0 1 0,0 1 0,1 1 0,-1-3 0,1-1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2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3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24575,'19'0'0,"8"1"0,6 0 0,-1 0 0,18 0 0,15 3 0,5 0 0,-4 0 0,-21-1 0,-14-2 0,-1 0 0,-6 0 0,-9 0 0,-8-1 0,-5 0 0,1 0 0,0 0 0,0 1 0,2-1 0,1 0 0,-2-2 0,0 2 0,-3-2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4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24575,'7'11'0,"3"2"0,5 5 0,2 0 0,-1-3 0,-2-2 0,-4-5 0,-5-2 0,-4-2 0,-6 3 0,-3 3 0,-3 1 0,0-1 0,5-4 0,1-4 0,0 0 0,0-1 0,-1 0 0,1 1 0,2-2 0,0 1 0,1 0 0,1-2 0,8-2 0,-4 1 0,4-2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24575,'-10'11'0,"-4"4"0,-6 5 0,-12 13 0,-9 10 0,-4 2 0,2-5 0,17-17 0,13-14 0,8-6 0,3-4 0,1-2 0,1 1 0,-1-1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24575,'3'1'0,"1"2"0,20 10 0,11 5 0,1 2 0,-4-3 0,-21-10 0,-5-3 0,0 0 0,-1 0 0,-1-1 0,1 0 0,0 1 0,0 0 0,-1 0 0,0 0 0,-1 0 0,-1-2 0,-1-1 0,4-1 0,-2 0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7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54 24575,'-5'13'0,"0"1"0,0 0 0,0-2 0,1-1 0,1-2 0,1-3 0,0-2 0,2-3 0,1-7 0,3-8 0,4-5 0,4-5 0,1 0 0,2 3 0,-2 6 0,-3 6 0,-1 5 0,-4 3 0,-1 0 0,-2 1 0,1 1 0,0 0 0,1 3 0,0 3 0,-1 1 0,0 1 0,-1 2 0,-1 3 0,0 0 0,0 1 0,-2 0 0,-1 1 0,0-1 0,1-4 0,0-6 0,1-5 0,0-3 0,2-6 0,3-13-1696,8-17 0,-5 15 0,2-4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9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24575,'-7'9'0,"-4"6"0,-8 9 0,-3 7 0,2-4 0,6-6 0,6-11 0,5-5 0,2-3 0,0-1 0,1 0 0,-1 0 0,1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4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24575,'-29'34'0,"-4"1"0,-10 6 0,3-9 0,8-11 0,7-9 0,11-6 0,6-3 0,6-2 0,1 0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0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24575,'11'0'0,"3"0"0,4 0 0,1 0 0,-4 0 0,-4 0 0,-5 0 0,-3 0 0,0 0 0,-1 0 0,0 0 0,0 0 0,1 0 0,-1 0 0,-1 0 0,0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24575,'17'11'0,"14"7"0,5 4 0,0 0 0,-12-8 0,-12-6 0,-2-3 0,-3-1 0,-1-1 0,-2-1 0,1 1 0,0 1 0,2 0 0,1 0 0,-2-1 0,-2-1 0,-2-2 0,-1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6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24575,'-8'11'0,"-2"2"0,0 3 0,-1 2 0,2 1 0,0-2 0,1-2 0,4-5 0,1-5 0,2-4 0,0 0 0,1-1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24575,'9'1'0,"3"0"0,3 0 0,-2 0 0,-4-1 0,-6 0 0,-3 3 0,-1-2 0,-1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2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24575,'4'0'0,"2"0"0,5 0 0,4 1 0,0 0 0,-4 0 0,-6 0 0,-2-1 0,9-1 0,-7 1 0,6-1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4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 24575,'-12'2'0,"-2"1"0,-3 0 0,2 0 0,7-2 0,4 0 0,2 1 0,-1 3 0,1 2 0,1 0 0,1 0 0,0 1 0,0-1 0,1 2 0,1 1 0,2 2 0,1-2 0,-1-1 0,-1-2 0,-1-1 0,-1-1 0,0 0 0,0-1 0,-2-1 0,-1-1 0,-3-1 0,-2 0 0,0-1 0,-2 1 0,1-1 0,2 1 0,2 1 0,2 1 0,1 0 0,1 1 0,1 0 0,1 0 0,2 0 0,2-1 0,3 0 0,3-2 0,2 0 0,0-1 0,-4 0 0,-5 0 0,-3 1 0,-3 1 0,0 2 0,0 2 0,1 4 0,-1 3 0,1 3 0,-1-1 0,0-2 0,1-1 0,0-1 0,0 0 0,0-2 0,0-4 0,0-3 0,2 1 0,1-1 0,0 0 0,0-1 0,-2 0 0,1-1 0,-1 0 0,0 0 0,1-1 0,4-2 0,4-3 0,-4 3 0,0-2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5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23231,'-3'5'0,"0"0"661,-3 4-661,-3 4 225,-3 3-225,-4 5 113,0-2-113,3-2 345,4-7-345,4-4 0,2-3 0,1 0 0,1-2 0,0 0 0,0 0 0,0-1 0,1 0 0,-1 1 0,0-1 0,-1-1 0,1-6 0,0 4 0,0-3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5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24575,'5'7'0,"1"2"0,1 3 0,2 1 0,1 2 0,-1-2 0,-2-5 0,-3-2 0,-2-3 0,0-1 0,0 0 0,1-1 0,7 0 0,-6-1 0,5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24575,'0'8'0,"0"2"0,0 2 0,-1 1 0,1 1 0,0-3 0,0-3 0,0-5 0,0-2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6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24575,'-7'8'0,"1"-1"0,0 0 0,3-2 0,2-4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24575,'-1'4'0,"1"1"0,-1-1 0,-1 1 0,-3 1 0,-2 1 0,-2-1 0,1 0 0,2-3 0,3-1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1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24575,'-2'4'0,"0"1"0,0-1 0,-1 2 0,0 1 0,-2 1 0,0 4 0,-2 5 0,-1 2 0,2 2 0,2-1 0,2-4 0,2-2 0,1-1 0,0 1 0,2 1 0,0-2 0,0-2 0,1-2 0,-1-3 0,0-1 0,-1-1 0,1 0 0,3-1 0,1 0 0,1-1 0,-1 0 0,-1-2 0,-1 0 0,2-1 0,1 1 0,-1 0 0,-2-1 0,-2 0 0,-1 0 0,-1 0 0,-1-1 0,1 1 0,-1-1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8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0 24575,'-6'8'0,"-3"2"0,-9 7 0,-6 5 0,-3 0 0,3-3 0,8-6 0,6-5 0,5-3 0,2-2 0,0-2 0,2-2 0,-1-4 0,2 3 0,-1-2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9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24575,'5'8'0,"4"5"0,4 6 0,2 0 0,-2-3 0,-5-8 0,-4-4 0,-3-3 0,-1 0 0,2-1 0,-1 1 0,0-1 0,0 1 0,0-1 0,0 2 0,2-1 0,-1 1 0,-1-1 0,0-1 0,0 1 0,0-1 0,0 1 0,1 0 0,-1 0 0,1-1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0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24575,'7'1'0,"1"1"0,1 0 0,0 2 0,-3-1 0,-2 1 0,-3 1 0,-1 1 0,-1 1 0,-1-1 0,-1 1 0,-5-1 0,-6 1 0,-4 1 0,0-1 0,7-3 0,5-2 0,9 0 0,5 0 0,5 1 0,1-1 0,1 0 0,-2-1 0,-3-1 0,-3 1 0,-5-2 0,-2 0 0,0-1 0,0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10878,'-5'5'0,"-1"1"5003,-5 3-5003,-7 5 2383,-8 5-2383,-12 3 0,16-8 0,0-3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2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24575,'0'7'0,"-1"-1"0,0 2 0,-1-2 0,0 0 0,-1-1 0,1-1 0,-1 0 0,1-2 0,0-1 0,1 0 0,-3 0 0,3 0 0,-2-1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24575,'0'3'0,"0"0"0,1 0 0,1 0 0,-1 0 0,0 0 0,0-3 0,-1 0 0,2 0 0,-2 1 0,1-1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24575,'1'4'0,"0"-1"0,0-1 0,2-1 0,-2 0 0,3-1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24575,'0'4'0,"1"-1"0,-1-2 0,8-1 0,-6 0 0,6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24575,'0'5'0,"-1"0"0,-1 1 0,-1-1 0,0 1 0,-1-1 0,1-1 0,0-1 0,0-1 0,1-1 0,1-1 0,-1 1 0,2-1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5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16601,'-6'6'0,"-6"8"3498,-9 9-3498,-12 11 1371,-5 5-1371,1-3 729,2-5-729,9-9 2376,8-7-2376,7-8 0,9-8 0,1-1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2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9 24575,'-1'4'0,"-1"1"0,0 2 0,-1 1 0,0 1 0,1-1 0,0 0 0,0 1 0,1 2 0,0 0 0,1-1 0,0-3 0,1-2 0,0-1 0,2-1 0,1-1 0,1-1 0,2 0 0,1 0 0,1-1 0,5 0 0,5-1 0,-2 1 0,-2-1 0,-8 1 0,-5-2 0,1-3 0,-1-2 0,-1-3 0,0-2 0,-1 1 0,-2 1 0,-2-1 0,-1 0 0,0 0 0,-1 2 0,1 3 0,-1 2 0,0 1 0,-2 0 0,1 0 0,1 2 0,2 0 0,2 1 0,1 0 0,0 0 0,-1 0 0,0 0 0,-1 0 0,-2 3 0,1 0 0,-1 2 0,2 0 0,1-2 0,1 0 0,0-2 0,1 1 0,1-1 0,-1-1 0,1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7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24575,'10'31'0,"1"-5"0,2 1 0,-1-9 0,-3-4 0,-2-4 0,-2-3 0,-3-4 0,-1-2 0,0-1 0,0 1 0,0 0 0,0 0 0,1 1 0,0-1 0,-1 1 0,2-2 0,4 1 0,-4-1 0,3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8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10 11748,'-1'9'0,"0"1"4866,-1 5-4866,0 3 2232,0 1-2232,0-6 1261,2-4-1261,0-11 4468,3-8-4468,2-4 0,2-4 0,2 2 0,3 3 0,2 2 0,0 2 0,-2 2 0,-4 4 0,-3 6 0,-3 5 0,1 5 0,-1 4 0,-1 1 0,-1-3 0,0-1 0,0-6 0,0-3 0,0-4 0,0-2 0,2-4 0,2-11 0,-1 8 0,0-5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24575,'-5'4'0,"-2"2"0,-1 2 0,-2 3 0,-2 1 0,2-1 0,2-3 0,4-3 0,3-4 0,1-1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3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24575,'2'0'0,"-1"0"0,0 0 0,0 1 0,0 0 0,0 1 0,0 0 0,0 2 0,0 1 0,0 3 0,0 1 0,-1 4 0,1 2 0,-1-2 0,0-2 0,1-3 0,-1-3 0,0-1 0,1 5 0,-1 3 0,0 0 0,1-1 0,-1-7 0,0-2 0,0 0 0,0-1 0,0-1 0,0 1 0,5 0 0,8 0 0,6-1 0,4 1 0,-5 0 0,-8 0 0,-5 2 0,-5 1 0,-2 1 0,0 1 0,-1-1 0,-2 0 0,-2-1 0,-3 1 0,-2 0 0,1 0 0,2-1 0,4-2 0,3-1 0,0 1 0,1 0 0,0 0 0,2 0 0,0 2 0,1 2 0,0 1 0,0 3 0,-1 1 0,0 3 0,0 3 0,0-1 0,-1 2 0,0 3 0,-1-1 0,0-1 0,-2-3 0,0-5 0,0-3 0,-1-1 0,1-4 0,0-2 0,0 0 0,1-1 0,-4-4 0,-11-4 0,-31-15 0,24 12 0,-16-7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8:45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24575,'0'-5'0,"2"-4"0,0-6 0,1-3 0,0-2 0,1 0 0,0 1 0,1 0 0,0 4 0,0 3 0,-1 2 0,-1 3 0,-1-2 0,1-1 0,-1 1 0,2 1 0,0 0 0,0 1 0,1 0 0,1 0 0,1-1 0,1 1 0,1 0 0,-1 2 0,-1 2 0,0 1 0,1 0 0,2 0 0,1 1 0,-1-1 0,-1 2 0,2-1 0,13 0 0,20 0 0,13 0 0,2 0 0,-9 1 0,-14-1 0,3 1 0,18 0 0,6 1 0,2-1 0,-12 1 0,-18 0 0,-6 0 0,-1 0 0,1-1 0,-1 1 0,-3-1 0,-6 1 0,-5-1 0,-3 0 0,1 0 0,4 0 0,-1 0 0,-2 0 0,-4 0 0,-4 0 0,0 0 0,1 0 0,2 0 0,0 0 0,1 0 0,0 0 0,0 0 0,2 0 0,-1 0 0,-1 0 0,-1 0 0,-1 0 0,0 0 0,2 0 0,0 0 0,2 0 0,2 0 0,-1 0 0,-3 0 0,-3 0 0,-4 0 0,-1 0 0,0 0 0,0 0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8:46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24575,'5'4'0,"0"0"0,1 1 0,0 0 0,0-2 0,-1 0 0,0 0 0,0 0 0,0-1 0,-1 0 0,-1-1 0,0 0 0,-1 0 0,-1 0 0,1 0 0,0 0 0,1-1 0,-1 1 0,0 0 0,-1-1 0,0 1 0,0 0 0,-1 0 0,1-1 0,-1 1 0,0-1 0,-3 2 0,-3 1 0,-3 1 0,0 1 0,0-1 0,1 0 0,0-1 0,1 0 0,1 0 0,0 0 0,2-1 0,2 0 0,0-1 0,1-1 0,1 0 0,0 1 0,-1-1 0,0 1 0,1-1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3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24575,'4'0'0,"2"0"0,6 0 0,6 0 0,1-1 0,1 1 0,-4 0 0,-2 0 0,-1 1 0,-2-1 0,3 0 0,2 1 0,3 0 0,1-1 0,-6 0 0,-4 1 0,-3-1 0,-2 0 0,-1 0 0,0 0 0,-2 0 0,-1 0 0,-1 3 0,0 3 0,0 6 0,0 6 0,-1 5 0,1 4 0,-1-1 0,1-2 0,0-3 0,0-2 0,-1 0 0,1-1 0,0-2 0,-1-2 0,1-4 0,0-1 0,0 1 0,0 3 0,0 0 0,0-2 0,0 0 0,0 3 0,-1 2 0,1-3 0,0-6 0,0-5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5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28 24575,'-10'0'0,"1"1"0,0-1 0,1 1 0,2 0 0,0 1 0,-1 0 0,0 1 0,-1 1 0,1 2 0,-1 2 0,0 1 0,0 5 0,1 2 0,1 2 0,2 0 0,3-4 0,0-2 0,1-3 0,1-2 0,0 0 0,1 0 0,1 0 0,1-1 0,2 1 0,0-1 0,3 0 0,0 0 0,4-1 0,4-1 0,4 0 0,2-2 0,-4-1 0,-3-3 0,-3 0 0,-3-1 0,-2-1 0,2-1 0,2-1 0,1-2 0,-2 1 0,-2-3 0,0-3 0,-1-2 0,0-1 0,-4 2 0,-3 1 0,0-1 0,-1-1 0,1 0 0,-1 2 0,0 3 0,-1 2 0,-1 0 0,0 0 0,0 2 0,-1 0 0,0 2 0,0 1 0,-2 0 0,-3 0 0,-3 0 0,-1 1 0,0 1 0,-1 0 0,1 1 0,2 0 0,1 1 0,2-1 0,-1 1 0,0 0 0,-2 1 0,-1 0 0,0 0 0,3-1 0,1 1 0,4-2 0,2 1 0,0 1 0,3 4 0,-2-3 0,2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6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24575,'-8'5'0,"0"0"0,-3 2 0,-1 2 0,0 0 0,-3 1 0,1-1 0,1-2 0,3-1 0,3-3 0,3-1 0,2-1 0,2-2 0,0-2 0,0 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6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15469,'4'5'0,"1"3"3888,2 1-3888,2 3 1572,3-1-1572,-1 0 845,-3-4-845,-2-2 2801,-2-3-2801,-2 0 0,0-1 0,-1 0 0,0 0 0,1 0 0,-2 0 0,1 0 0,-1-1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4.3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8191,'-2'5'0,"0"1"5063,-1 3-5063,1 0 2818,0 0-2818,1-2 1719,0-3-1719,1-1 6784,0-2-6784,0 0 0,0 0 0,0 0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1 417 24575,'8'0'0,"9"-1"0,7 1 0,5-1 0,3 1 0,-1 0 0,3 0 0,-1 0 0,-3 0 0,-7 0 0,-6 0 0,-6 0 0,-2 0 0,-3 0 0,-1 0 0,-3 0 0,-1-1 0,0-3 0,-1-7 0,0-7 0,0-11 0,0-6 0,0-1 0,0 0 0,0 0 0,0 2 0,0-1 0,-1 2 0,1 3 0,-1 5 0,0 7 0,1 8 0,0 4 0,0 3 0,0 2 0,0-1 0,0-1 0,1-1 0,-1 1 0,0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5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24575,'10'0'0,"6"0"0,5 0 0,4 0 0,-4 0 0,-1 0 0,-1 1 0,1-1 0,0 0 0,-2 1 0,-5 0 0,1 0 0,5 0 0,1 0 0,-1 1 0,-3-1 0,-4-1 0,-1 1 0,1-1 0,-1 0 0,0 1 0,1-1 0,0 0 0,0 0 0,-2 0 0,-4 0 0,-3 0 0,-1 0 0,-1 0 0,0 0 0,1 0 0,0 0 0,0 1 0,0-1 0,3 0 0,0 0 0,3 1 0,9 0 0,0 0 0,-1 1 0,-5-1 0,-10-1 0,-1 0 0,2 1 0,0-1 0,1 0 0,1 0 0,-1 0 0,0 0 0,0 0 0,1 0 0,0 0 0,2 0 0,2 0 0,1 0 0,1 1 0,0-1 0,-1 0 0,-5 1 0,-2-1 0,-1 0 0,0 0 0,0 0 0,0 0 0,1 0 0,0 0 0,2 0 0,0 0 0,1 0 0,-1 0 0,-2 0 0,0 0 0,-1 2 0,-2 3 0,-2 4 0,-1 2 0,-1 2 0,0 1 0,0 1 0,0 4 0,0 3 0,2 3 0,0 0 0,1-4 0,1 0 0,0 1 0,0 2 0,1-1 0,-1-4 0,1-1 0,-1 2 0,-1 4 0,1-1 0,0-2 0,0-1 0,0-2 0,0-2 0,0 0 0,1-1 0,-1-1 0,0 1 0,0 2 0,-1 2 0,1-1 0,0-3 0,0-2 0,0-2 0,1-2 0,0-2 0,0-3 0,0-1 0,0 0 0,0-1 0,0 1 0,0-1 0,0-1 0,0 0 0,0-1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 24575,'-9'0'0,"-2"-1"0,0 1 0,1 0 0,3 0 0,2 1 0,0 0 0,-1 0 0,0 2 0,-2 1 0,1 1 0,0 1 0,2 0 0,0 1 0,-1 2 0,0 2 0,-1 3 0,1 1 0,1 0 0,2-2 0,3-5 0,0 3 0,0 1 0,2 1 0,2 1 0,7-2 0,6 0 0,3 0 0,0-3 0,-2-3 0,0-3 0,2-2 0,2-1 0,-2-1 0,-5 0 0,-4 0 0,-3-1 0,2-2 0,2-2 0,0-3 0,-2 0 0,-2 0 0,0-2 0,1-2 0,0 1 0,-1 0 0,-4 3 0,-1-1 0,-2-1 0,0-1 0,-1 1 0,1 1 0,-2 1 0,1 3 0,0 2 0,-2 1 0,1 1 0,-2-1 0,0 1 0,0 0 0,-2 0 0,-1 0 0,-1 0 0,-2 0 0,0 0 0,1 1 0,-8-1 0,-1 0 0,-1 1 0,3-1 0,10 2 0,1 1 0,-1 0 0,1 0 0,-1 1 0,1 0 0,1 0 0,-2 1 0,0-1 0,1 0 0,0 0 0,2-2 0,0 2 0,0-1 0,1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24575,'9'1'0,"9"1"0,14 0 0,7 1 0,-2-1 0,-12 0 0,-13-2 0,-5 0 0,-4 0 0,0 1 0,0-1 0,-2 0 0,1 0 0,-1 0 0,0 0 0,1 0 0,-1 0 0,0 0 0,0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9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24575,'-1'13'0,"1"-2"0,-1 5 0,1 6 0,0 3 0,-1-1 0,1-9 0,0-9 0,0-2 0,0-2 0,0-1 0,0 0 0,0 0 0,0-1 0,-13-1 0,10 1 0,-10-1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1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0 24575,'-2'9'0,"1"2"0,1 5 0,-1 7 0,0 3 0,-1 8 0,0 33 0,1 11 0,-1 10 0,2 7 0,0-12 0,1-3 0,0-12 0,-1-26 0,0-19 0,0-7 0,0-7 0,0-3 0,0-2 0,0-1 0,0 0 0,0-2 0,0 1 0,-3-2 0,-4 0 0,-5 0 0,-5-1 0,-1 0 0,4 1 0,3-1 0,4 1 0,3 0 0,0 0 0,0 0 0,1 0 0,-2 0 0,0-1 0,0 1 0,-1 0 0,2 0 0,1 0 0,0 0 0,-1 0 0,1 0 0,0 0 0,0 0 0,1 0 0,1 0 0,0 0 0,1 0 0,-1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6:0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24575,'21'1'0,"1"-1"0,0 0 0,-4 1 0,-5-1 0,-3 0 0,-1 0 0,-3 0 0,-2 1 0,-3-1 0,4-1 0,4 1 0,5-1 0,2 1 0,-2 0 0,-4-1 0,-1 2 0,2-1 0,2 0 0,1 1 0,0-1 0,-3 0 0,-4 0 0,-1 0 0,-1 0 0,0 0 0,1 0 0,-1 0 0,1 0 0,4 0 0,2 0 0,0-1 0,-4 1 0,-5 0 0,-1 0 0,-1 0 0,0-1 0,-1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6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0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24575,'-22'38'0,"2"-3"0,-8 8 0,4-9 0,5-9 0,7-10 0,8-12 0,3-2 0,1-1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0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24575,'19'20'0,"3"2"0,4 1 0,-6-5 0,-6-6 0,-7-6 0,-4 1 0,1-1 0,0 2 0,1-1 0,1-1 0,-1-2 0,-1-2 0,-1 0 0,-1-2 0,1 0 0,2-5 0,4-1 0,-3 1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5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24575,'8'7'0,"2"1"0,1 1 0,-2 0 0,0 0 0,-1 1 0,0 2 0,-2-1 0,-3-1 0,-1-1 0,-2 10 0,0 4 0,-4 4 0,-2-3 0,-2-7 0,0-2 0,1-5 0,-1-1 0,1-2 0,-2 0 0,0-2 0,1-1 0,1-1 0,2-2 0,2 0 0,1 0 0,1-1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1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24575,'-8'35'0,"2"-9"0,0 9 0,4 0 0,1 1 0,0-6 0,2-15 0,-1-12 0,0-3 0,-5-4 0,3 1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24575,'-4'5'0,"-3"4"0,-5 6 0,-3 4 0,-5 5 0,-2 2 0,1-1 0,3-4 0,8-9 0,6-7 0,2-4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7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24575,'16'36'0,"6"1"0,1 2 0,-5-10 0,-9-14 0,-5-8 0,-3-3 0,1-1 0,-1 0 0,1 0 0,-1-1 0,0 1 0,0 0 0,1 0 0,0 0 0,-1-1 0,0-2 0,0-1 0,3-3 0,7-3 0,-5 3 0,3-3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8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27 24575,'-2'7'0,"0"4"0,-3 7 0,0 1 0,0-2 0,3-5 0,1-5 0,1-3 0,0-3 0,2-5 0,2-4 0,3-6 0,1-1 0,2-4 0,1 2 0,0 0 0,-1 3 0,-1 5 0,-4 5 0,-1 2 0,-2 4 0,-1 3 0,0 6 0,0 4 0,0 2 0,0 0 0,-2-1 0,0-2 0,0-3 0,0-4 0,0-3 0,1-1 0,0-2 0,0-1 0,3-1 0,-1 1 0,1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5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24575,'8'-1'0,"4"1"0,13-1 0,14-1 0,14 1 0,6-1 0,3 1 0,-7 0 0,-8-1 0,-8 1 0,-2-1 0,3 1 0,7 0 0,0 1 0,-13 0 0,-14 1 0,-14-1 0,-5 0 0,0 0 0,0 0 0,0 0 0,-1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0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24575,'12'6'0,"4"3"0,4 3 0,0 0 0,-4-3 0,-6-3 0,-4-2 0,-4-2 0,0 0 0,-2-1 0,1 0 0,-1 0 0,1-1 0,-1 1 0,0 0 0,-1 0 0,-1 0 0,-2 0 0,-1 0 0,-2 2 0,1-1 0,2 0 0,0-1 0,2 0 0,0 0 0,0 0 0,0 1 0,-1 0 0,0 1 0,0-1 0,1 1 0,0-1 0,-1 1 0,-1 1 0,1 0 0,-1-1 0,0 0 0,2-2 0,-1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24575,'-17'28'0,"-8"8"0,-6 6 0,1-4 0,11-18 0,6-8 0,7-6 0,2-2 0,3-3 0,1-2 0,0-2 0,0 1 0,0-1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3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24575,'5'10'0,"6"9"0,8 10 0,5 4 0,-2-7 0,-5-8 0,-8-10 0,-4-5 0,-4-2 0,0 1 0,1-1 0,-1 1 0,0-1 0,0 1 0,0-1 0,0 0 0,-1 1 0,2-3 0,4-6 0,-4 4 0,4-3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24575,'4'0'0,"2"2"0,1 0 0,-1 0 0,-1 1 0,-3 1 0,0 1 0,-1 1 0,-2 2 0,-3 2 0,-3 0 0,-1 2 0,0-2 0,0-2 0,0-1 0,2-2 0,2-2 0,2-1 0,1-2 0,6 0 0,4 0 0,6-1 0,-3 0 0,-4 1 0,-4 0 0,-3 0 0,0 0 0,1 0 0,-1 0 0,1 0 0,-1 0 0,0 0 0,-1 2 0,-4 3 0,2-2 0,-2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24575,'0'4'0,"-1"0"0,1 3 0,-1-4 0,1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7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24575,'0'5'0,"-1"0"0,1-1 0,-1 0 0,1-1 0,0-1 0,0 3 0,0 2 0,1 2 0,0 3 0,1-1 0,1 1 0,-1-4 0,0-1 0,0-3 0,-1-1 0,1 0 0,0-1 0,-1 0 0,1-1 0,1 1 0,1-1 0,1 1 0,-1-1 0,-2 0 0,1-1 0,1 1 0,-1 0 0,1 0 0,-2-1 0,0 1 0,-1-1 0,0 0 0,1 0 0,-1 0 0,-4-1 0,3 1 0,-4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24575,'0'3'0,"-1"-1"0,1 0 0,0 0 0,-1 2 0,1-2 0,-1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24575,'0'2'0,"0"0"0,0 0 0,0 1 0,0 1 0,0 2 0,0 2 0,-1 0 0,1-1 0,0-1 0,0-3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6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 24575,'-5'-7'0,"4"4"0,-4-2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5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24575,'9'0'0,"13"-1"0,27 1 0,27-1 0,22 2 0,-46 1 0,0 0 0,46 5 0,-7 0 0,-11-2 0,-13-3 0,-22-2 0,-19 0 0,-15 0 0,-8 0 0,-2 0 0,-1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6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24575,'19'9'0,"3"0"0,1 0 0,-4-1 0,-10-4 0,-5-2 0,-2 0 0,-2-1 0,1 1 0,0 0 0,0 1 0,0 0 0,1 0 0,0 1 0,1 0 0,-2-1 0,-1 0 0,-8 1 0,-8 3 0,-3 3 0,-3 2 0,5-2 0,4-1 0,1-1 0,6-2 0,1-2 0,2-2 0,2-1 0,-1 0 0,0-1 0,0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7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24575,'5'-1'0,"1"1"0,4-1 0,18-2 0,27-2 0,14-1 0,3 1 0,-16 2 0,-24 2 0,-11 1 0,-7 0 0,-1 1 0,1-1 0,1 1 0,-3-1 0,-4 1 0,-2-1 0,-2 1 0,2-1 0,1 1 0,0-1 0,-3 1 0,-1-1 0,-2 0 0,1 0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8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24575,'7'4'0,"8"4"0,6 4 0,2 1 0,-6-4 0,-9-4 0,-6-3 0,-1-1 0,0 0 0,-1 1 0,1 1 0,0 0 0,0 0 0,0-1 0,-1 0 0,0 0 0,0-1 0,0 0 0,-2 1 0,-3 3 0,-8 3 0,-6 3 0,-3 2 0,2-2 0,7-5 0,7-2 0,4-4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28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0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24575,'-32'58'0,"0"1"0,2-7 0,9-16 0,19-33 0,1-6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0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24575,'5'11'0,"1"1"0,5 4 0,2 1 0,2-2 0,-2-1 0,0-2 0,-4-3 0,-2-3 0,-3 0 0,0-2 0,-2-1 0,-1 0 0,0-2 0,1 0 0,0 1 0,1 2 0,4 3 0,2 1 0,0 0 0,-2-1 0,-3-3 0,-3-3 0,-1 0 0,1-1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2:58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24575,'7'4'0,"0"0"0,0-1 0,2 1 0,1 0 0,2 1 0,1 0 0,0-1 0,-2-1 0,-3-1 0,-3-1 0,-2-1 0,-1 0 0,-1-1 0,0 0 0,2-4 0,2-4 0,1-5 0,2-7 0,-1-2 0,-2-1 0,-1 4 0,-1 8 0,-2 6 0,-1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1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24575,'9'0'0,"4"0"0,5 0 0,-2 0 0,-5 0 0,-7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2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2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24575,'4'0'0,"4"1"0,5 0 0,2 0 0,-1 0 0,-3 0 0,-5 0 0,-3-1 0,-1 0 0,-2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24575,'-7'0'0,"1"1"0,0 0 0,0 0 0,1 0 0,0 0 0,-2 1 0,1 0 0,-1 0 0,3 0 0,1 0 0,2 0 0,0 1 0,0 0 0,1 2 0,0 0 0,2 2 0,3 1 0,2 1 0,0 0 0,0-1 0,-3-2 0,-1 1 0,-1-1 0,-1-1 0,-1 0 0,-2-2 0,-1-1 0,-4-1 0,-3 0 0,-4 0 0,-2-1 0,1 0 0,3 0 0,7 1 0,5-1 0,8 2 0,6 0 0,0 1 0,-2 0 0,-7-1 0,-4 2 0,0 2 0,-1 2 0,0 2 0,0 0 0,0 0 0,0-1 0,0-2 0,0 1 0,0 0 0,0 1 0,0-1 0,0-1 0,0-1 0,1 0 0,0-1 0,1 1 0,0-2 0,1-1 0,0-1 0,1-2 0,1 0 0,0 0 0,-1 0 0,-1 0 0,-1 0 0,0-2 0,4-4 0,6-7 0,-5 5 0,3-1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5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24575,'-6'10'0,"-3"3"0,-3 7 0,-2 2 0,0 0 0,4-6 0,4-4 0,2-6 0,2-4 0,2-3 0,0-5 0,0 2 0,0-1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5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24575,'3'10'0,"1"3"0,3 2 0,1 2 0,0-1 0,-2-3 0,-2-3 0,-1-4 0,-2-3 0,-1-1 0,1-2 0,1 0 0,-1 0 0,1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24575,'0'5'0,"-2"3"0,0 5 0,-2 3 0,1 0 0,2-4 0,0-3 0,1-3 0,0-1 0,0-2 0,1-3 0,0-6 0,-1 3 0,1-2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24575,'1'3'0,"-1"0"0,1 1 0,-1 0 0,0 2 0,-1 2 0,-1-2 0,-1 0 0,0 0 0,0-3 0,1 0 0,2-6 0,0 2 0,0-2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8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 24575,'-11'14'0,"-1"4"0,-4 5 0,-1 2 0,0-2 0,3-5 0,4-6 0,5-6 0,2-4 0,3-1 0,-1-2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28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24575,'5'8'0,"4"2"0,2 2 0,1 1 0,-1-4 0,-4-3 0,-2-3 0,-1 0 0,-1 0 0,1-1 0,-2-1 0,-1 0 0,0-1 0,-1 1 0,1-1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7:16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24575,'1'5'0,"1"2"0,2 3 0,5 14 0,5 16 0,9 28 0,-6-18 0,-1 4 0,3 12 0,0 3 0,0 4 0,-1 3 0,2 11 0,-1 2 0,-1 5 0,-2 2 0,-2 0 0,-1 0 0,-2 4 0,-3-2 0,-3-13 0,-1-4 0,-3-14 0,0-2 0,-1 4 0,-1 0 0,1-5 0,-1-1 0,1-1 0,-1-1 0,1-4 0,0-4 0,1 14 0,0-16 0,1-15 0,-1-11 0,1-8 0,0-8 0,-1-1 0,-1 2 0,0 2 0,-1 9 0,-2 6 0,-1 1 0,-1 2 0,-1-7 0,2 0 0,-2 5 0,0 2 0,-1 4 0,0-3 0,1-1 0,2-4 0,2-2 0,0-6 0,0-2 0,1-2 0,0 2 0,0 2 0,0 0 0,-1 3 0,0-1 0,0 1 0,1-2 0,-1-2 0,0 0 0,0-5 0,1-2 0,1-5 0,0-2 0,0 0 0,0 0 0,0-2 0,0 0 0,0 0 0,0 0 0,-2-6 0,-2-2 0,-5-7 0,4 7 0,-2-1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0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24575,'5'1'0,"2"0"0,0 2 0,-1 0 0,-1 1 0,-1 1 0,-1-1 0,-2 1 0,-1-1 0,-1 2 0,-2 0 0,-1 1 0,-2 1 0,0-2 0,0-1 0,1-1 0,0-1 0,1 1 0,0-1 0,1-1 0,1-1 0,1 0 0,-1 0 0,0 1 0,1-1 0,3 0 0,3 0 0,2-1 0,-2 1 0,-2-1 0,1 0 0,1 0 0,0 0 0,0 0 0,-2-1 0,10-6 0,-9 4 0,8-4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0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24575,'2'4'0,"0"-1"0,-1 0 0,0-1 0,1-1 0,-1-1 0,1 1 0,2-1 0,2 1 0,-2-1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1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24575,'1'5'0,"-1"-1"0,0-1 0,1 0 0,-1-1 0,1 0 0,-1-1 0,0 1 0,0-2 0,1 1 0,3-1 0,6-2 0,-5 1 0,3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24575,'1'6'0,"-1"-3"0,1 1 0,-1-2 0,0-1 0,1 0 0,-1 0 0,1-1 0,1 0 0,-1 1 0,1-2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24575,'-3'7'0,"1"0"0,-2 2 0,0 2 0,-1 1 0,0-2 0,-3 0 0,0 0 0,-1-1 0,3-3 0,3-3 0,2-2 0,1-1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3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9964,'4'9'0,"1"1"5094,1 3-5094,1 0 2539,-1-3-2539,-1-2 1482,1-1-1482,0 0 5496,1 0-5496,0 0 0,-1-2 0,-1-1 0,-2-2 0,-1-1 0,0 1 0,-1-1 0,1 0 0,-1 0 0,0 1 0,0-1 0,0 0 0,0 0 0,0 1 0,0-1 0,0 0 0,0 0 0,1 1 0,1 0 0,0 1 0,-1-2 0,1 0 0,4-1 0,-3 0 0,2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35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23 16012,'-1'8'0,"0"2"3706,0 1-3706,1-1 1475,-1-4-1475,1-4 789,0-1-789,1-7 2593,1-1-2593,2-6 0,2 2 0,1 2 0,0 1 0,0 2 0,0 2 0,-2 1 0,0 1 0,-2 1 0,0 1 0,-2 0 0,0 1 0,1 2 0,1 3 0,0 1 0,-1 2 0,-1 0 0,0 1 0,-1 1 0,0 0 0,0-3 0,0-2 0,0-1 0,0-1 0,2-3 0,1-5 0,5-9 0,-4 5 0,1-2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0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24575,'12'2'0,"7"1"0,5 1 0,1-1 0,-7 0 0,-9-1 0,-6 2 0,-2 4 0,0 3 0,0 3 0,-1 1 0,0-2 0,0 1 0,0-1 0,-2 1 0,1-1 0,-1-3 0,1-3 0,1-3 0,0-2 0,1-1 0,2 0 0,2 0 0,1 1 0,0-1 0,-1 1 0,-3 0 0,-1-1 0,0 1 0,-1 1 0,0 0 0,-1 1 0,-1 1 0,-2 0 0,0 0 0,-1-1 0,2-2 0,1-1 0,2-1 0,-1 1 0,1 0 0,1 1 0,-1 2 0,2 2 0,-1 2 0,1 3 0,0 2 0,-1-1 0,-1 0 0,1-3 0,-1-1 0,0-2 0,1-1 0,-1-2 0,-1-3 0,0 1 0,-1-1 0,-4-1 0,-2 1 0,-5-1 0,-3 0 0,6 1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15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24575,'12'0'0,"8"0"0,16 0 0,19 2 0,22 0 0,11 1 0,-7 0 0,-20 0 0,-26-2 0,-19-1 0,-9 0 0,-4 0 0,-2-1 0,0 1 0,0 0 0,1 0 0,1 0 0,0-1 0,-1 1 0,-1 0 0,-1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17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24575,'7'5'0,"10"7"0,13 6 0,10 4 0,-3-4 0,-10-6 0,-15-6 0,-12-3 0,-12 1 0,-9 3 0,-6 2 0,3-1 0,7-1 0,10-4 0,4-1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55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24575,'-2'3'0,"0"-1"0,0 0 0,1-1 0,-1 1 0,-1 0 0,1 0 0,-2 1 0,1 0 0,0 0 0,1-1 0,0 1 0,-1 0 0,0 4 0,-2 3 0,2 3 0,0 0 0,3-1 0,0 0 0,0 0 0,1-2 0,-1-2 0,1-1 0,0-1 0,1 1 0,0-1 0,0-1 0,-1-1 0,0-1 0,1-1 0,-1 0 0,1-1 0,-1-1 0,2 1 0,0 0 0,0 0 0,1 0 0,0 0 0,-1-1 0,-1 1 0,-2-1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7:17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24575,'1'4'0,"0"3"0,2 4 0,1 2 0,0 0 0,2 0 0,2 0 0,-1-2 0,0-2 0,-3-5 0,-2-4 0,1 0 0,4-1 0,5-4 0,5-3 0,3-5 0,0-1 0,-1 1 0,-2 2 0,-3 3 0,-5 2 0,-5 3 0,-3 1 0,-2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5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24575,'-6'6'0,"-5"5"0,-7 7 0,-14 11 0,-8 5 0,0-1 0,8-9 0,14-11 0,10-7 0,6-6 0,1 0 0,-1-23 0,1 17 0,-1-16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6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24575,'2'6'0,"7"7"0,11 10 0,8 3 0,-1-3 0,-7-8 0,-12-11 0,-6-2 0,-1-2 0,0 0 0,0 0 0,-1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24575,'-1'14'0,"0"4"0,-1 4 0,1-3 0,0-8 0,1-6 0,0-5 0,0-1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3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24575,'-8'19'0,"-3"7"0,-1 6 0,0-1 0,6-11 0,2-9 0,3-5 0,0-4 0,1-1 0,0 0 0,0-1 0,0 2 0,1-1 0,-1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24575,'4'1'0,"2"0"0,6-1 0,16 0 0,19 0 0,15 0 0,3-1 0,-13 1 0,-16-1 0,-14 1 0,-5 0 0,3 1 0,2 0 0,-1 1 0,-5-1 0,-7 0 0,-4 0 0,0-1 0,3 0 0,3 0 0,0 0 0,-1 1 0,-1-1 0,-1 0 0,4 1 0,2-1 0,-1 1 0,-2 0 0,0-1 0,1 1 0,1 0 0,-4-1 0,-4 1 0,-6-2 0,-1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6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24575,'17'6'0,"11"6"0,8 4 0,0 1 0,-13-4 0,-12-5 0,-6-2 0,-2 0 0,0-1 0,0 0 0,-2-2 0,0-1 0,-1-1 0,0 0 0,-1 1 0,-2 1 0,-2 1 0,-3 0 0,-2-1 0,-1 0 0,2 0 0,1 0 0,3-1 0,0 0 0,-2 1 0,1 1 0,2-1 0,0-1 0,2-2 0,1 1 0,0 0 0,0-1 0,0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6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0 24575,'-7'11'0,"-6"3"0,-10 6 0,-14 6 0,-7 2 0,-5 1 0,5-6 0,11-6 0,13-7 0,12-10 0,5 0 0,5-4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7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24575,'9'7'0,"3"2"0,12 7 0,6 5 0,2 1 0,-6-3 0,-11-7 0,-3-3 0,-1-1 0,-2-2 0,-2-1 0,-3-4 0,-1 0 0,-2-1 0,1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9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24575,'7'0'0,"-1"1"0,2 1 0,-2 2 0,0-1 0,-2 0 0,-2 0 0,0 1 0,0 0 0,-2 0 0,0 3 0,-2 1 0,-1 2 0,-5 2 0,-2-2 0,0 0 0,0-3 0,5-3 0,1-2 0,1-1 0,0 1 0,3-2 0,7 1 0,4-1 0,1 0 0,-3 0 0,-5 0 0,-2 0 0,0 0 0,0 0 0,0-1 0,1 0 0,0-1 0,-2 1 0,0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0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24575,'-6'9'0,"-3"3"0,-1 3 0,-2 1 0,2 1 0,2-4 0,2-2 0,3-3 0,1-3 0,1-2 0,1-1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7:18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10352,'2'8'0,"0"2"5062,2 7-5062,5 12 2474,0 1-2474,1-1 1433,-3-10-1433,-4-11 5254,0-3-5254,-1-2 0,-1-2 0,0-1 0,1 0 0,2 0 0,2 0 0,0-1 0,-1 1 0,-1-1 0,3-1 0,2-2 0,9-5 0,10-4 0,6-5 0,3-2 0,-5 1 0,-8 3 0,-7 5 0,-6 3 0,-5 4 0,-3 2 0,-8 0 0,4 2 0,-6-1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1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24575,'-1'7'0,"-2"6"0,1 4 0,-1-2 0,1-4 0,2-6 0,-1-2 0,1-2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1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24575,'-1'4'0,"1"1"0,-2 1 0,1 0 0,0 1 0,0 1 0,1 1 0,-1-3 0,1-1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2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3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24575,'19'0'0,"8"1"0,6 0 0,-1 0 0,18 0 0,15 3 0,5 0 0,-4 0 0,-21-1 0,-14-2 0,-1 0 0,-6 0 0,-9 0 0,-8-1 0,-5 0 0,1 0 0,0 0 0,0 1 0,2-1 0,1 0 0,-2-2 0,0 2 0,-3-2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4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24575,'7'11'0,"3"2"0,5 5 0,2 0 0,-1-3 0,-2-2 0,-4-5 0,-5-2 0,-4-2 0,-6 3 0,-3 3 0,-3 1 0,0-1 0,5-4 0,1-4 0,0 0 0,0-1 0,-1 0 0,1 1 0,2-2 0,0 1 0,1 0 0,1-2 0,8-2 0,-4 1 0,4-2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24575,'-10'11'0,"-4"4"0,-6 5 0,-12 13 0,-9 10 0,-4 2 0,2-5 0,17-17 0,13-14 0,8-6 0,3-4 0,1-2 0,1 1 0,-1-1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24575,'3'1'0,"1"2"0,20 10 0,11 5 0,1 2 0,-4-3 0,-21-10 0,-5-3 0,0 0 0,-1 0 0,-1-1 0,1 0 0,0 1 0,0 0 0,-1 0 0,0 0 0,-1 0 0,-1-2 0,-1-1 0,4-1 0,-2 0 0,1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7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54 24575,'-5'13'0,"0"1"0,0 0 0,0-2 0,1-1 0,1-2 0,1-3 0,0-2 0,2-3 0,1-7 0,3-8 0,4-5 0,4-5 0,1 0 0,2 3 0,-2 6 0,-3 6 0,-1 5 0,-4 3 0,-1 0 0,-2 1 0,1 1 0,0 0 0,1 3 0,0 3 0,-1 1 0,0 1 0,-1 2 0,-1 3 0,0 0 0,0 1 0,-2 0 0,-1 1 0,0-1 0,1-4 0,0-6 0,1-5 0,0-3 0,2-6 0,3-13-1696,8-17 0,-5 15 0,2-4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19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24575,'-7'9'0,"-4"6"0,-8 9 0,-3 7 0,2-4 0,6-6 0,6-11 0,5-5 0,2-3 0,0-1 0,1 0 0,-1 0 0,1 0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4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24575,'-29'34'0,"-4"1"0,-10 6 0,3-9 0,8-11 0,7-9 0,11-6 0,6-3 0,6-2 0,1 0 0,1-1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0:01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6 24575,'-5'6'0,"0"0"0,0-1 0,1 0 0,1-1 0,0 0 0,1 1 0,-2 0 0,0 4 0,-2 2 0,1 1 0,1 0 0,1-2 0,2-4 0,0-2 0,1-2 0,0-1 0,0 0 0,1-1 0,3 0 0,3 0 0,0-1 0,0 1 0,2-1 0,0-1 0,1-1 0,-1-1 0,-4 1 0,0 0 0,-2-1 0,-1 0 0,0-2 0,-1-3 0,0-2 0,0-3 0,-2 1 0,0 0 0,-1 3 0,0 3 0,1 3 0,0 3 0,-1 1 0,-2 0 0,-2 1 0,-1 0 0,3-1 0,2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24575,'17'11'0,"14"7"0,5 4 0,0 0 0,-12-8 0,-12-6 0,-2-3 0,-3-1 0,-1-1 0,-2-1 0,1 1 0,0 1 0,2 0 0,1 0 0,-2-1 0,-2-1 0,-2-2 0,-1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16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24575,'-8'11'0,"-2"2"0,0 3 0,-1 2 0,2 1 0,0-2 0,1-2 0,4-5 0,1-5 0,2-4 0,0 0 0,1-1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24575,'9'1'0,"3"0"0,3 0 0,-2 0 0,-4-1 0,-6 0 0,-3 3 0,-1-2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2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24575,'4'0'0,"2"0"0,5 0 0,4 1 0,0 0 0,-4 0 0,-6 0 0,-2-1 0,9-1 0,-7 1 0,6-1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4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 24575,'-12'2'0,"-2"1"0,-3 0 0,2 0 0,7-2 0,4 0 0,2 1 0,-1 3 0,1 2 0,1 0 0,1 0 0,0 1 0,0-1 0,1 2 0,1 1 0,2 2 0,1-2 0,-1-1 0,-1-2 0,-1-1 0,-1-1 0,0 0 0,0-1 0,-2-1 0,-1-1 0,-3-1 0,-2 0 0,0-1 0,-2 1 0,1-1 0,2 1 0,2 1 0,2 1 0,1 0 0,1 1 0,1 0 0,1 0 0,2 0 0,2-1 0,3 0 0,3-2 0,2 0 0,0-1 0,-4 0 0,-5 0 0,-3 1 0,-3 1 0,0 2 0,0 2 0,1 4 0,-1 3 0,1 3 0,-1-1 0,0-2 0,1-1 0,0-1 0,0 0 0,0-2 0,0-4 0,0-3 0,2 1 0,1-1 0,0 0 0,0-1 0,-2 0 0,1-1 0,-1 0 0,0 0 0,1-1 0,4-2 0,4-3 0,-4 3 0,0-2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5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23231,'-3'5'0,"0"0"661,-3 4-661,-3 4 225,-3 3-225,-4 5 113,0-2-113,3-2 345,4-7-345,4-4 0,2-3 0,1 0 0,1-2 0,0 0 0,0 0 0,0-1 0,1 0 0,-1 1 0,0-1 0,-1-1 0,1-6 0,0 4 0,0-3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5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24575,'5'7'0,"1"2"0,1 3 0,2 1 0,1 2 0,-1-2 0,-2-5 0,-3-2 0,-2-3 0,0-1 0,0 0 0,1-1 0,7 0 0,-6-1 0,5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6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24575,'0'8'0,"0"2"0,0 2 0,-1 1 0,1 1 0,0-3 0,0-3 0,0-5 0,0-2 0,0-2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6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24575,'-7'8'0,"1"-1"0,0 0 0,3-2 0,2-4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24575,'-1'4'0,"1"1"0,-1-1 0,-1 1 0,-3 1 0,-2 1 0,-2-1 0,1 0 0,2-3 0,3-1 0,1-2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0:03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24575,'11'1'0,"-2"-1"0,0 1 0,-2 0 0,1-1 0,-2 1 0,-3-1 0,-2 1 0,0 0 0,-1 1 0,1 1 0,-1 2 0,1 3 0,-1 1 0,-1 1 0,-2 0 0,-1 0 0,-3-1 0,-2 1 0,-2 1 0,0-2 0,2-1 0,2-3 0,2-1 0,1-2 0,4 0 0,3-2 0,4 1 0,4-1 0,1 0 0,0 1 0,-3-1 0,-3 1 0,-1-1 0,-1 0 0,-1 0 0,0 0 0,0 0 0,-1 0 0,1 0 0,-1 0 0,0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8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0 24575,'-6'8'0,"-3"2"0,-9 7 0,-6 5 0,-3 0 0,3-3 0,8-6 0,6-5 0,5-3 0,2-2 0,0-2 0,2-2 0,-1-4 0,2 3 0,-1-2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49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24575,'5'8'0,"4"5"0,4 6 0,2 0 0,-2-3 0,-5-8 0,-4-4 0,-3-3 0,-1 0 0,2-1 0,-1 1 0,0-1 0,0 1 0,0-1 0,0 2 0,2-1 0,-1 1 0,-1-1 0,0-1 0,0 1 0,0-1 0,0 1 0,1 0 0,-1 0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0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24575,'7'1'0,"1"1"0,1 0 0,0 2 0,-3-1 0,-2 1 0,-3 1 0,-1 1 0,-1 1 0,-1-1 0,-1 1 0,-5-1 0,-6 1 0,-4 1 0,0-1 0,7-3 0,5-2 0,9 0 0,5 0 0,5 1 0,1-1 0,1 0 0,-2-1 0,-3-1 0,-3 1 0,-5-2 0,-2 0 0,0-1 0,0 0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0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10878,'-5'5'0,"-1"1"5003,-5 3-5003,-7 5 2383,-8 5-2383,-12 3 0,16-8 0,0-3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2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24575,'0'7'0,"-1"-1"0,0 2 0,-1-2 0,0 0 0,-1-1 0,1-1 0,-1 0 0,1-2 0,0-1 0,1 0 0,-3 0 0,3 0 0,-2-1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24575,'0'3'0,"0"0"0,1 0 0,1 0 0,-1 0 0,0 0 0,0-3 0,-1 0 0,2 0 0,-2 1 0,1-1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24575,'1'4'0,"0"-1"0,0-1 0,2-1 0,-2 0 0,3-1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24575,'0'4'0,"1"-1"0,-1-2 0,8-1 0,-6 0 0,6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24575,'0'5'0,"-1"0"0,-1 1 0,-1-1 0,0 1 0,-1-1 0,1-1 0,0-1 0,0-1 0,1-1 0,1-1 0,-1 1 0,2-1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5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16601,'-6'6'0,"-6"8"3498,-9 9-3498,-12 11 1371,-5 5-1371,1-3 729,2-5-729,9-9 2376,8-7-2376,7-8 0,9-8 0,1-1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0:04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24575,'2'3'0,"0"-1"0,0 1 0,1-1 0,-1 1 0,5 4 0,5 5 0,2 2 0,-1 0 0,-5-3 0,-3 0 0,-1 2 0,0 4 0,-2 3 0,-2 2 0,-2 1 0,-2 1 0,-4-1 0,0-4 0,0-5 0,1-3 0,1-4 0,1-2 0,1-1 0,-1 0 0,0 0 0,0 0 0,1 0 0,1-1 0,2-2 0,0 0 0,1 0 0,-1 0 0,-1 0 0,1 0 0,-1 0 0,2 0 0,-1-1 0,1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7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24575,'10'31'0,"1"-5"0,2 1 0,-1-9 0,-3-4 0,-2-4 0,-2-3 0,-3-4 0,-1-2 0,0-1 0,0 1 0,0 0 0,0 0 0,1 1 0,0-1 0,-1 1 0,2-2 0,4 1 0,-4-1 0,3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8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10 11748,'-1'9'0,"0"1"4866,-1 5-4866,0 3 2232,0 1-2232,0-6 1261,2-4-1261,0-11 4468,3-8-4468,2-4 0,2-4 0,2 2 0,3 3 0,2 2 0,0 2 0,-2 2 0,-4 4 0,-3 6 0,-3 5 0,1 5 0,-1 4 0,-1 1 0,-1-3 0,0-1 0,0-6 0,0-3 0,0-4 0,0-2 0,2-4 0,2-11 0,-1 8 0,0-5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2:5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24575,'-5'4'0,"-2"2"0,-1 2 0,-2 3 0,-2 1 0,2-1 0,2-3 0,4-3 0,3-4 0,1-1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33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24575,'2'0'0,"-1"0"0,0 0 0,0 1 0,0 0 0,0 1 0,0 0 0,0 2 0,0 1 0,0 3 0,0 1 0,-1 4 0,1 2 0,-1-2 0,0-2 0,1-3 0,-1-3 0,0-1 0,1 5 0,-1 3 0,0 0 0,1-1 0,-1-7 0,0-2 0,0 0 0,0-1 0,0-1 0,0 1 0,5 0 0,8 0 0,6-1 0,4 1 0,-5 0 0,-8 0 0,-5 2 0,-5 1 0,-2 1 0,0 1 0,-1-1 0,-2 0 0,-2-1 0,-3 1 0,-2 0 0,1 0 0,2-1 0,4-2 0,3-1 0,0 1 0,1 0 0,0 0 0,2 0 0,0 2 0,1 2 0,0 1 0,0 3 0,-1 1 0,0 3 0,0 3 0,0-1 0,-1 2 0,0 3 0,-1-1 0,0-1 0,-2-3 0,0-5 0,0-3 0,-1-1 0,1-4 0,0-2 0,0 0 0,1-1 0,-4-4 0,-11-4 0,-31-15 0,24 12 0,-16-7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8:45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24575,'0'-5'0,"2"-4"0,0-6 0,1-3 0,0-2 0,1 0 0,0 1 0,1 0 0,0 4 0,0 3 0,-1 2 0,-1 3 0,-1-2 0,1-1 0,-1 1 0,2 1 0,0 0 0,0 1 0,1 0 0,1 0 0,1-1 0,1 1 0,1 0 0,-1 2 0,-1 2 0,0 1 0,1 0 0,2 0 0,1 1 0,-1-1 0,-1 2 0,2-1 0,13 0 0,20 0 0,13 0 0,2 0 0,-9 1 0,-14-1 0,3 1 0,18 0 0,6 1 0,2-1 0,-12 1 0,-18 0 0,-6 0 0,-1 0 0,1-1 0,-1 1 0,-3-1 0,-6 1 0,-5-1 0,-3 0 0,1 0 0,4 0 0,-1 0 0,-2 0 0,-4 0 0,-4 0 0,0 0 0,1 0 0,2 0 0,0 0 0,1 0 0,0 0 0,0 0 0,2 0 0,-1 0 0,-1 0 0,-1 0 0,-1 0 0,0 0 0,2 0 0,0 0 0,2 0 0,2 0 0,-1 0 0,-3 0 0,-3 0 0,-4 0 0,-1 0 0,0 0 0,0 0 0,-1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8:46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24575,'5'4'0,"0"0"0,1 1 0,0 0 0,0-2 0,-1 0 0,0 0 0,0 0 0,0-1 0,-1 0 0,-1-1 0,0 0 0,-1 0 0,-1 0 0,1 0 0,0 0 0,1-1 0,-1 1 0,0 0 0,-1-1 0,0 1 0,0 0 0,-1 0 0,1-1 0,-1 1 0,0-1 0,-3 2 0,-3 1 0,-3 1 0,0 1 0,0-1 0,1 0 0,0-1 0,1 0 0,1 0 0,0 0 0,2-1 0,2 0 0,0-1 0,1-1 0,1 0 0,0 1 0,-1-1 0,0 1 0,1-1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3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24575,'4'0'0,"2"0"0,6 0 0,6 0 0,1-1 0,1 1 0,-4 0 0,-2 0 0,-1 1 0,-2-1 0,3 0 0,2 1 0,3 0 0,1-1 0,-6 0 0,-4 1 0,-3-1 0,-2 0 0,-1 0 0,0 0 0,-2 0 0,-1 0 0,-1 3 0,0 3 0,0 6 0,0 6 0,-1 5 0,1 4 0,-1-1 0,1-2 0,0-3 0,0-2 0,-1 0 0,1-1 0,0-2 0,-1-2 0,1-4 0,0-1 0,0 1 0,0 3 0,0 0 0,0-2 0,0 0 0,0 3 0,-1 2 0,1-3 0,0-6 0,0-5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5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28 24575,'-10'0'0,"1"1"0,0-1 0,1 1 0,2 0 0,0 1 0,-1 0 0,0 1 0,-1 1 0,1 2 0,-1 2 0,0 1 0,0 5 0,1 2 0,1 2 0,2 0 0,3-4 0,0-2 0,1-3 0,1-2 0,0 0 0,1 0 0,1 0 0,1-1 0,2 1 0,0-1 0,3 0 0,0 0 0,4-1 0,4-1 0,4 0 0,2-2 0,-4-1 0,-3-3 0,-3 0 0,-3-1 0,-2-1 0,2-1 0,2-1 0,1-2 0,-2 1 0,-2-3 0,0-3 0,-1-2 0,0-1 0,-4 2 0,-3 1 0,0-1 0,-1-1 0,1 0 0,-1 2 0,0 3 0,-1 2 0,-1 0 0,0 0 0,0 2 0,-1 0 0,0 2 0,0 1 0,-2 0 0,-3 0 0,-3 0 0,-1 1 0,0 1 0,-1 0 0,1 1 0,2 0 0,1 1 0,2-1 0,-1 1 0,0 0 0,-2 1 0,-1 0 0,0 0 0,3-1 0,1 1 0,4-2 0,2 1 0,0 1 0,3 4 0,-2-3 0,2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6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24575,'-8'5'0,"0"0"0,-3 2 0,-1 2 0,0 0 0,-3 1 0,1-1 0,1-2 0,3-1 0,3-3 0,3-1 0,2-1 0,2-2 0,0-2 0,0 1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6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15469,'4'5'0,"1"3"3888,2 1-3888,2 3 1572,3-1-1572,-1 0 845,-3-4-845,-2-2 2801,-2-3-2801,-2 0 0,0-1 0,-1 0 0,0 0 0,1 0 0,-2 0 0,1 0 0,-1-1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40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1 24575,'-1'5'0,"-1"3"0,0 6 0,0 3 0,0 3 0,-1 5 0,0-3 0,0 3 0,1 20 0,1 1 0,0-2 0,1-13 0,0-26 0,0-4 0,1-1 0,-1-4 0,0-3 0,1-2 0,-1-2 0,-1 0 0,0 2 0,-2 2 0,-1 2 0,0 1 0,-1 1 0,0 1 0,-2 0 0,-1 0 0,0 1 0,0 1 0,2-1 0,1 1 0,0 0 0,0 1 0,1-1 0,0 1 0,1 1 0,0 0 0,-1 3 0,0 0 0,-1 2 0,2 0 0,2-1 0,0 1 0,0 0 0,1-1 0,0-1 0,0-1 0,1-1 0,0-1 0,0-1 0,0 0 0,0 0 0,1-1 0,3 0 0,2 1 0,3-1 0,0 0 0,-1 0 0,-2 0 0,-2 0 0,-1-1 0,0-1 0,0 0 0,-2 0 0,0-1 0,-1 2 0,0-1 0,-1 1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49:5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1 417 24575,'8'0'0,"9"-1"0,7 1 0,5-1 0,3 1 0,-1 0 0,3 0 0,-1 0 0,-3 0 0,-7 0 0,-6 0 0,-6 0 0,-2 0 0,-3 0 0,-1 0 0,-3 0 0,-1-1 0,0-3 0,-1-7 0,0-7 0,0-11 0,0-6 0,0-1 0,0 0 0,0 0 0,0 2 0,0-1 0,-1 2 0,1 3 0,-1 5 0,0 7 0,1 8 0,0 4 0,0 3 0,0 2 0,0-1 0,0-1 0,1-1 0,-1 1 0,0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5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24575,'10'0'0,"6"0"0,5 0 0,4 0 0,-4 0 0,-1 0 0,-1 1 0,1-1 0,0 0 0,-2 1 0,-5 0 0,1 0 0,5 0 0,1 0 0,-1 1 0,-3-1 0,-4-1 0,-1 1 0,1-1 0,-1 0 0,0 1 0,1-1 0,0 0 0,0 0 0,-2 0 0,-4 0 0,-3 0 0,-1 0 0,-1 0 0,0 0 0,1 0 0,0 0 0,0 1 0,0-1 0,3 0 0,0 0 0,3 1 0,9 0 0,0 0 0,-1 1 0,-5-1 0,-10-1 0,-1 0 0,2 1 0,0-1 0,1 0 0,1 0 0,-1 0 0,0 0 0,0 0 0,1 0 0,0 0 0,2 0 0,2 0 0,1 0 0,1 1 0,0-1 0,-1 0 0,-5 1 0,-2-1 0,-1 0 0,0 0 0,0 0 0,0 0 0,1 0 0,0 0 0,2 0 0,0 0 0,1 0 0,-1 0 0,-2 0 0,0 0 0,-1 2 0,-2 3 0,-2 4 0,-1 2 0,-1 2 0,0 1 0,0 1 0,0 4 0,0 3 0,2 3 0,0 0 0,1-4 0,1 0 0,0 1 0,0 2 0,1-1 0,-1-4 0,1-1 0,-1 2 0,-1 4 0,1-1 0,0-2 0,0-1 0,0-2 0,0-2 0,0 0 0,1-1 0,-1-1 0,0 1 0,0 2 0,-1 2 0,1-1 0,0-3 0,0-2 0,0-2 0,1-2 0,0-2 0,0-3 0,0-1 0,0 0 0,0-1 0,0 1 0,0-1 0,0-1 0,0 0 0,0-1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 24575,'-9'0'0,"-2"-1"0,0 1 0,1 0 0,3 0 0,2 1 0,0 0 0,-1 0 0,0 2 0,-2 1 0,1 1 0,0 1 0,2 0 0,0 1 0,-1 2 0,0 2 0,-1 3 0,1 1 0,1 0 0,2-2 0,3-5 0,0 3 0,0 1 0,2 1 0,2 1 0,7-2 0,6 0 0,3 0 0,0-3 0,-2-3 0,0-3 0,2-2 0,2-1 0,-2-1 0,-5 0 0,-4 0 0,-3-1 0,2-2 0,2-2 0,0-3 0,-2 0 0,-2 0 0,0-2 0,1-2 0,0 1 0,-1 0 0,-4 3 0,-1-1 0,-2-1 0,0-1 0,-1 1 0,1 1 0,-2 1 0,1 3 0,0 2 0,-2 1 0,1 1 0,-2-1 0,0 1 0,0 0 0,-2 0 0,-1 0 0,-1 0 0,-2 0 0,0 0 0,1 1 0,-8-1 0,-1 0 0,-1 1 0,3-1 0,10 2 0,1 1 0,-1 0 0,1 0 0,-1 1 0,1 0 0,1 0 0,-2 1 0,0-1 0,1 0 0,0 0 0,2-2 0,0 2 0,0-1 0,1 0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24575,'9'1'0,"9"1"0,14 0 0,7 1 0,-2-1 0,-12 0 0,-13-2 0,-5 0 0,-4 0 0,0 1 0,0-1 0,-2 0 0,1 0 0,-1 0 0,0 0 0,1 0 0,-1 0 0,0 0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09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24575,'-1'13'0,"1"-2"0,-1 5 0,1 6 0,0 3 0,-1-1 0,1-9 0,0-9 0,0-2 0,0-2 0,0-1 0,0 0 0,0 0 0,0-1 0,-13-1 0,10 1 0,-10-1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0:1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0 24575,'-2'9'0,"1"2"0,1 5 0,-1 7 0,0 3 0,-1 8 0,0 33 0,1 11 0,-1 10 0,2 7 0,0-12 0,1-3 0,0-12 0,-1-26 0,0-19 0,0-7 0,0-7 0,0-3 0,0-2 0,0-1 0,0 0 0,0-2 0,0 1 0,-3-2 0,-4 0 0,-5 0 0,-5-1 0,-1 0 0,4 1 0,3-1 0,4 1 0,3 0 0,0 0 0,0 0 0,1 0 0,-2 0 0,0-1 0,0 1 0,-1 0 0,2 0 0,1 0 0,0 0 0,-1 0 0,1 0 0,0 0 0,0 0 0,1 0 0,1 0 0,0 0 0,1 0 0,-1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6:0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24575,'21'1'0,"1"-1"0,0 0 0,-4 1 0,-5-1 0,-3 0 0,-1 0 0,-3 0 0,-2 1 0,-3-1 0,4-1 0,4 1 0,5-1 0,2 1 0,-2 0 0,-4-1 0,-1 2 0,2-1 0,2 0 0,1 1 0,0-1 0,-3 0 0,-4 0 0,-1 0 0,-1 0 0,0 0 0,1 0 0,-1 0 0,1 0 0,4 0 0,2 0 0,0-1 0,-4 1 0,-5 0 0,-1 0 0,-1 0 0,0-1 0,-1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6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56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3:15:01.910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0 778 24575,'28'-29'0,"-3"3"0,4-5 0,21-25 0,16-17 0,-29 32 0,2 0 0,-3 1 0,1 3 0,35-28 0,-28 30 0,2 0 0,6-2 0,2 0 0,1 0 0,0 3 0,33-13 0,-21 18 0,-3 11 0,1 5 0,1 5 0,-2 4 0,-6 1 0,-9 2 0,-11 0 0,4 3 0,0 1 0,-1 2 0,-1 0 0,-15 0 0,-4-1 0,-6 1 0,1 2 0,-1-1 0,-3-2 0,-4-1 0,-4-1 0,-3-2 0,0 0 0,-1 1 0,1-1 0,-1 2 0,3 2 0,0 2 0,2 5 0,1 5 0,1 3 0,-1-3 0,-2-6 0,-2-6 0,-2-3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42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24575,'-2'4'0,"-1"0"0,-1 0 0,1 1 0,0-1 0,0-1 0,0 0 0,0 1 0,0-1 0,0 1 0,0 1 0,0-1 0,2 0 0,-1-1 0,3-2 0,3 0 0,4 0 0,3 0 0,4 1 0,1-1 0,1 2 0,-1-2 0,-4 1 0,-3-1 0,-6 0 0,-2 2 0,-2 0 0,0 3 0,-1 0 0,0 0 0,-1 0 0,0-1 0,-2-1 0,0 0 0,-1-2 0,0 0 0,1-2 0,0 0 0,-1 0 0,0 0 0,0 0 0,1 0 0,-1 0 0,0 0 0,-1 0 0,2 0 0,1 0 0,3-1 0,1-3 0,0 3 0,1-4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3:15:03.093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6554.96387"/>
      <inkml:brushProperty name="anchorY" value="-4010.24561"/>
      <inkml:brushProperty name="scaleFactor" value="0.5"/>
    </inkml:brush>
  </inkml:definitions>
  <inkml:trace contextRef="#ctx0" brushRef="#br0">0 107 24575,'6'5'0,"7"3"0,2 0 0,2 2 0,8 4 0,-1-2 0,0 0 0,-6-5 0,-13-5 0,-2-1 0,-1-1 0,0 0 0,0 0 0,2-2 0,5-5 0,7-6 0,7-8 0,3-6 0,-2-1 0,-2 1 0,-6 3 0,-5 7 0,-4 4 0,-3 7 0,-2 5 0,0 2 0,1 0 0,-1-1 0,-1 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3:27:08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1 24575,'-52'52'0,"0"0"0,2-3 0,5-5 0,-4 2 0,16-20 0,19-44 0,12 9 0,3-21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3:27:09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12274,'8'3'0,"4"2"4763,8 4-4763,14 8 2140,11 4-2140,5 4 1198,-3-1-1198,-10-5 4200,-7-1-4200,-6-4 0,-8-4 0,-7-4 0,-5-3 0,-3-4 0,-1 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43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24575,'15'0'0,"-1"0"0,1 0 0,-3-1 0,-4 1 0,-4 0 0,-2 0 0,1-1 0,2 0 0,-1 0 0,0 1 0,-2-1 0,-2 1 0,1 0 0,0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8:15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626 981 8191,'-4'-13'0,"-5"-10"5063,-6-7-5063,-9-19 2818,-5-4-2818,-1-4 1719,1 1-1719,0 2 6784,1-1-6784,3 6 0,3 5 0,4 4 0,2 5 0,2 5 0,1 7 0,5 8 0,0 2 0,-6-9 0,-4-8 0,0 0 0,2 3 0,6 9 0,4 6 0,0 1 0,0 0 0,1-2 0,-1-2 0,-1-4 0,-1-3 0,0 1 0,-1 1 0,2 4 0,1 5 0,3 4 0,2 4 0,0 2 0,0 0 0,1 0 0,0 0 0,-1-2 0,-2-3 0,-1-1 0,1 0 0,0 2 0,1 4 0,-2 1 0,-3 3 0,-7 4 0,-5 2 0,0 0 0,2 0 0,7-2 0,2-2 0,1 2 0,-2 1 0,0 0 0,3-4 0,3-2 0,3-2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8:15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24575,'4'1'0,"-2"-1"0,2 0 0,6 1 0,7 0 0,5-1 0,0 1 0,-1 0 0,5 0 0,2 0 0,0 0 0,-8 0 0,-9-1 0,-6 1 0,-3-1 0,-1 1 0,0 0 0,3 1 0,1 2 0,-2-1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15.648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1 1380 16383,'3'0'0,"2"1"0,2 0 0,5 1 0,5 0 0,0 1 0,-1 0 0,-3-1 0,-1-1 0,1 1 0,0-1 0,2 1 0,1-1 0,-1 0 0,-2-1 0,-3 1 0,-1-1 0,-1 1 0,1-1 0,1 1 0,1-2 0,0 1 0,-2-2 0,2 0 0,0-2 0,1-2 0,0 1 0,0-1 0,1 1 0,0 1 0,0 0 0,-1 1 0,0-1 0,2-2 0,1 0 0,1 1 0,-1 0 0,0-1 0,0-1 0,-1-1 0,-2 1 0,1 2 0,0 0 0,0 0 0,-3 2 0,-3 0 0,0 0 0,1-1 0,3 0 0,3-2 0,4-1 0,1 0 0,-2 0 0,-2-1 0,-1-3 0,5-3 0,7-2 0,1 2 0,-3 4 0,-7 4 0,-4 3 0,1-1 0,4-2 0,1 0 0,-3 1 0,-5 1 0,-5 1 0,1-1 0,1-1 0,2-1 0,0 1 0,-1 2 0,-1 1 0,0 0 0,-2 0 0,0-2 0,1 1 0,0 0 0,2 0 0,0-1 0,0 1 0,-4 1 0,-2 1 0,1-1 0,4 0 0,3-1 0,1-2 0,1 0 0,-1-2 0,2 0 0,5-1 0,5-2 0,5-2 0,3-3 0,-1 2 0,-4 2 0,-4 2 0,-3 3 0,-5 0 0,-4 1 0,-5 3 0,-3 1 0,-3 0 0,1 2 0,0 0 0,0 1 0,0 1 0,1 0 0,-1 0 0,1 1 0,0 1 0,4 2 0,0 0 0,1 0 0,-1-2 0,-2-1 0,0-1 0,-1-1 0,-1-1 0,0 0 0,-2-1 0,1 1 0,0-1 0,0 1 0,0 0 0,1 0 0,-1 0 0,0 0 0,0-1 0,-1 0 0,1 0 0,0 0 0,0 0 0,1-2 0,-1 0 0,0-3 0,1-1 0,0-3 0,1-1 0,0 0 0,-1 0 0,1 1 0,-2 1 0,0 2 0,0 0 0,0 0 0,-1 1 0,1 1 0,-1-1 0,0 1 0,0 0 0,0 1 0,0 1 0,0 1 0,0-2 0,0 1 0,0-1 0,1 0 0,-1 0 0,0 2 0,0-1 0,1 0 0,2 0 0,1-2 0,2 0 0,4-1 0,5-1 0,3-4 0,3 0 0,-1-1 0,0 0 0,3-1 0,6-1 0,2-1 0,2 1 0,-2 1 0,0 1 0,0 0 0,8-1 0,0 1 0,-5 2 0,-5-1 0,-10-1 0,-2-2 0,1-2 0,0 2 0,-3 1 0,-2 2 0,-1 2 0,1-1 0,5-2 0,1-1 0,2 1 0,-2 1 0,-2 0 0,2-1 0,0 1 0,2-1 0,-2 2 0,-3 1 0,-2 1 0,-4 1 0,-1 0 0,1-1 0,5-4 0,5-3 0,2-1 0,-1 0 0,-2 1 0,1-1 0,0 0 0,1 0 0,-3 1 0,-2 3 0,-4 0 0,-1 1 0,0-1 0,0-2 0,1-3 0,1-2 0,1 0 0,-3 2 0,-2 1 0,-3 2 0,-2-1 0,-1 0 0,0 2 0,-2 2 0,0 3 0,-1 0 0,0 0 0,0-3 0,0-2 0,-1 1 0,1-2 0,-1-1 0,1 0 0,0-1 0,1 3 0,-1 4 0,1 2 0,-1 1 0,0 3 0,1 0 0,-1 1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8:18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1581 2083 24575,'-3'1'0,"-3"2"0,-10 1 0,-15 1 0,-18-2 0,-24-5 0,-20-9 0,35 1 0,-1-2 0,-6-3 0,-1-2 0,-1-1 0,1-3 0,4 1 0,2-3 0,10 3 0,4-2 0,-34-30 0,20-5 0,9-2 0,10 4 0,-2-12 0,2-7 0,9 10 0,4 2 0,5-19 0,-2-7 0,11 36 0,0-1 0,2 1 0,1 4 0,2-14 0,1-14 0,5 8 0,1 8 0,2 13 0,0 19 0,1 5 0,-1 2 0,1-2 0,0-1 0,0 0 0,0 4 0,-1 0 0,2-5 0,1-6 0,2-6 0,-1 4 0,-1 4 0,-2 6 0,-1 5 0,0 5 0,-1 3 0,0-1 0,-2-1 0,1-1 0,-1 1 0,2 1 0,-1 2 0,1 0 0,-1-2 0,0-1 0,0-2 0,1 3 0,0 4 0,0 1 0,0 0 0,-1-2 0,-1-3 0,0-2 0,0 1 0,2 1 0,0 4 0,1 0 0,0 2 0,0 0 0,0 0 0,0 1 0,0 0 0,0-1 0,0 0 0,0-1 0,-1-1 0,1-5 0,1-2 0,1-2 0,-1 1 0,-1 6 0,-2 6 0,-4 5 0,-5 5 0,-6 5 0,-7 4 0,-5 4 0,-2 1 0,1-1 0,5-3 0,9-7 0,7-5 0,7-4 0,2-2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8:19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8:19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24575,'0'3'0,"0"0"0,1 1 0,2 1 0,1 2 0,2-1 0,0 0 0,0-1 0,1 0 0,2 2 0,3 2 0,0 1 0,0 0 0,-3-2 0,-1-1 0,-1 0 0,0 0 0,0-1 0,-4-1 0,-2-4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14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24575,'-1'7'0,"1"0"0,-1 2 0,0 3 0,1 0 0,-1 1 0,0-3 0,1-1 0,0-2 0,0-3 0,0 0 0,0-2 0,0 0 0,0 0 0,0-1 0,0 0 0,0 2 0,0 0 0,0 1 0,-1-2 0,0-3 0,0-2 0,-1 0 0,0 1 0,0 0 0,1 1 0,0 1 0,-2 0 0,1 0 0,-2 0 0,-1 0 0,-1 0 0,0 0 0,-2 0 0,1-1 0,1 1 0,2 0 0,1 0 0,2 0 0,0 0 0,0 1 0,1 1 0,-1 0 0,0 1 0,1 1 0,-1 0 0,1 0 0,-1 2 0,1 0 0,1 0 0,0 1 0,1-3 0,0-1 0,-1-1 0,1-1 0,1 0 0,3-1 0,3 0 0,0 1 0,-1-1 0,-3 0 0,-2 0 0,0 0 0,-1 0 0,1-1 0,1 1 0,0-2 0,1-1 0,0 0 0,0 0 0,-1 1 0,-2 0 0,-1-1 0,0 2 0,0-1 0,-1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15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24575,'-2'3'0,"1"0"0,-1 1 0,0 0 0,0-1 0,1-1 0,0 0 0,-1 0 0,0 1 0,0 0 0,-1 1 0,1 0 0,0 1 0,0 0 0,0 0 0,1 1 0,-1-1 0,1 0 0,2 1 0,0-1 0,2 2 0,1-1 0,0 0 0,0-2 0,-1-1 0,1-1 0,0-1 0,0 0 0,-1 0 0,-1-1 0,0 0 0,3 0 0,2 1 0,0-1 0,-2 0 0,-4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18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7 24575,'-1'2'0,"-1"1"0,1 0 0,0 0 0,-1 1 0,1 0 0,-1 1 0,1-1 0,0 1 0,0 0 0,0 1 0,1 2 0,0 0 0,1-1 0,1-1 0,1-1 0,0-1 0,1-2 0,-1-1 0,1 0 0,0-1 0,3 0 0,1 0 0,-1 0 0,0 0 0,-1-1 0,0-1 0,-1 0 0,0-1 0,-1-1 0,0-2 0,-1-2 0,0 0 0,0 0 0,-1-2 0,-1 2 0,1-1 0,-2 3 0,-2 3 0,-1 0 0,1 2 0,-2-1 0,-4-1 0,-1 1 0,-1 0 0,2 0 0,4 2 0,1 0 0,1 0 0,0 1 0,0 0 0,0 1 0,0 0 0,1-1 0,1 0 0,-1-1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19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0 24575,'4'1'0,"0"0"0,0 0 0,-1 0 0,-1-1 0,-1 1 0,0 0 0,-1 1 0,1 0 0,-1 1 0,0 0 0,-1 1 0,0-1 0,-1 1 0,-2 1 0,-3 1 0,0 0 0,-2 0 0,0 2 0,0-2 0,1-1 0,2-1 0,2-1 0,2-2 0,1-1 0,2 1 0,3-1 0,2 0 0,2 1 0,-1-1 0,-2 0 0,-3 1 0,-1-1 0,1 0 0,0 0 0,0 0 0,0 0 0,-1 0 0,1 0 0,0 0 0,0 0 0,0 0 0,-1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20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24575,'1'3'0,"0"0"0,-1 0 0,1 1 0,-1 0 0,0 1 0,0 0 0,-1 0 0,0 1 0,-2-2 0,0 1 0,0-2 0,-1 1 0,2-2 0,0-1 0,1-2 0,1 0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21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24575,'-2'15'0,"0"3"0,-1 5 0,0 12 0,-1 2 0,0 8 0,1 0 0,1-11 0,1-7 0,0-11 0,1-6 0,0-4 0,0-2 0,0-1 0,0 0 0,-1-2 0,1 0 0,0-10 0,-3-5 0,2 2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22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24575,'6'-1'0,"6"-1"0,7 1 0,5-1 0,1 1 0,-8 0 0,-8 1 0,-5 0 0,-2 1 0,2 1 0,0 2 0,1 1 0,-1 1 0,-2 0 0,-1 0 0,0 0 0,-3 2 0,-1-1 0,-2 0 0,-1-1 0,0-2 0,0-1 0,0-1 0,-2-1 0,-1 2 0,-3-1 0,-4 1 0,1-1 0,1-1 0,5-1 0,5 0 0,2 0 0,2-1 0,0-3 0,1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20.100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113 1 16383,'-1'8'0,"0"-1"0,1 1 0,-2 22 0,1 3 0,-1 2 0,1-1 0,1-17 0,-1-1 0,1-3 0,0-7 0,0-2 0,0-2 0,0-1 0,-1-9 0,-1-2 0,-3-6 0,-4-1 0,-1 6 0,0 3 0,3 4 0,4 3 0,-1 2 0,-1 2 0,0 0 0,-2 1 0,2-1 0,-2 2 0,1 1 0,0 2 0,1 1 0,2-1 0,1 0 0,1 1 0,1-1 0,1-2 0,2-1 0,2-4 0,4-1 0,2 0 0,0 0 0,-2 0 0,-3-1 0,0 0 0,-1 1 0,1-2 0,0 2 0,0-1 0,0 0 0,-3 1 0,0 0 0,-1 0 0,0-1 0,5-5 0,-4 4 0,3-2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39:23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14510,'3'3'0,"3"2"4189,2 4-4189,2 1 1743,1 0-1743,-1 0 947,-2-3-947,-2-2 3186,-3 0-3186,-1 1 0,-1 3 0,0 5 0,-2 5 0,-2 0 0,-3 1 0,-3-2 0,-1-3 0,1-1 0,2-3 0,0-2 0,1-1 0,-2-2 0,1 0 0,2-2 0,2-1 0,2-3 0,1 1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8:24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0 238 24575,'11'-7'0,"1"-2"0,6-6 0,2-3 0,0-2 0,0-1 0,-3 4 0,-1 1 0,-1 2 0,-1 2 0,-2 2 0,-1 2 0,-1 1 0,-2 2 0,-1 1 0,-2 1 0,-1 0 0,-1 0 0,1-1 0,1 0 0,-2-1 0,0 0 0,0 1 0,-1-1 0,0 0 0,0 1 0,0 0 0,-1 1 0,0 1 0,-1 1 0,2 1 0,-1 0 0,1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59:51.711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450570.03125"/>
      <inkml:brushProperty name="anchorY" value="-394749.59375"/>
      <inkml:brushProperty name="scaleFactor" value="0.5"/>
    </inkml:brush>
  </inkml:definitions>
  <inkml:trace contextRef="#ctx0" brushRef="#br0">485 1 11605,'0'15'0,"0"17"4891,1 25-4891,0 41 0,0-30 0,0 8 0,-1-9 0,0 5 0,-1 4 286,0 16 0,-1 4 0,0 4-286,0-14 0,0 2 0,0 2 0,-1 1-39,1-12 0,0 1 0,0 1 0,0 1 0,0-1 39,0 0 0,0 0 0,-1-1 0,1 2 0,0-1 0,0 3 0,-1 1 0,1 0 0,0 0 0,-1-1 0,0-2 0,0-1 0,0 0 0,0 0 0,-1 0 0,0 0 0,0 1 0,0-1 0,0 0 0,0 0 0,-1 17 0,-1 0 0,0-2 0,1-1 650,0-7 0,0-2 1,0-1-1,-1-2-650,0 19 0,-1-3 0,0-3-174,1-13 0,-1-2 0,-1-2 174,1-7 0,-1-1 0,0-2 592,-3 22 0,1-3-592,0-4 0,1-3 1073,2-11 0,0-3-1073,2-9 0,0-4 1324,-3 32-1324,3-21 683,-1 26-683,3-37 0,-1 25 0,3-51 0,0-7 0,0-4 0,1 4 0,0 15 0,0 11 0,0 7 0,0 0 0,0-2 0,0 4 0,0 3 0,0 5 0,0 5 0,0 9 0,0 9 0,0 6 0,0-43 0,0 2 0,0 0 0,0 1 0,0 7 0,0 1 0,0 1 0,0 1 0,0 2 0,0 0 0,0 1 0,0-1 0,0-1 0,0 1 0,0 6 0,0 4 0,-1-8 0,-1 4 0,0 3 0,0 17 0,-1 3 0,0 2-349,1-17 0,0 0 0,-1 1 0,1 0 349,0-4 0,0 1 0,0-1 0,0-1 0,0 15 0,0-2 0,1-2-249,-1-5 0,0-2 0,-1 0 249,0 2 0,0 0 0,-1-1 0,0-1 0,0 0 0,0-2 0,0-6 0,0-2 0,0-1-13,-2 24 1,0-2 12,1-4 0,0 0 0,1 8 0,-1 3-322,2-21 1,0 2 0,-1 3 321,1 7 0,-1 1 0,0 1 0,0-1 0,0 0 0,-1 0 0,1 2 0,0 1 0,1-3 0,0-9 0,0-2 0,1 0 0,0 0 0,0 0 0,0 0 401,0-5 1,0-1 0,1 0-402,-1-4 0,0 0 0,1 0 0,-2 31 0,1 0 0,-1-4 0,1-1 0,-1 1 0,0 0 0,1-8 0,1-1 0,-1-3 0,1-1 0,0-2 0,1 1 0,0 4 0,0 2 0,0 1 0,0 2 0,-1 7 0,1 1 0,-1-1 0,0 1 0,1-3 0,-1-1 0,0-10 0,0-1 378,2 2 0,0-2-378,1-3 0,0-1 13,1-8 0,1-1-13,0-5 0,0-1 537,1-4 1,0 2-538,2 16 0,0 4 35,1 2 0,0 1-35,-1-2 0,1-3 0,0-17 0,-1-4 0,4 24 0,2 1 0,2 0 0,-1-6 0,0-15 0,-1-19 0,-4-20 0,-2-11 0,-1-7 0,8-4 0,24 2 0,43 5 0,-13-2 0,9 2 0,-7-1 0,6 0 0,3 0-542,12 1 0,2 0 0,4 0 542,-13-2 0,3 1 0,1-1 0,1 1 0,3-1 0,0 1 0,1-1 0,0 0 0,-1 0 0,-1-1 0,1 1 0,-1-1 0,0 0 0,0-1 0,0 0 0,-1 0 0,-6-2 0,0 0 0,-1 0 0,-1 0 0,-1-1 0,-1 0 0,0-1 0,-4 0-90,11 0 0,-2 0 0,-5-1 90,20 1 0,-3 1 0,-30-1 0,1 0 0,0 0 0,-1 0 0,1 1 0,0 0 0,4 0 0,1 1 0,0-1 0,4 1 0,0 0 0,-2 1 0,18 0 0,0 1 0,-24-1 0,2 0 0,2 0-252,4 0 0,3 0 0,1-1 252,11 0 0,3 0 0,1-1-322,-18-1 1,1 0-1,1 0 1,-1-1 321,-2 0 0,1 0 0,-1-1 0,0 0 0,2 0 0,0-1 0,-1 1 0,-3-1 341,9-1 0,-2 0 0,-3 0-341,-8 1 0,-1-1 0,-2 1 0,25-1 0,-3 1 127,-8 1 1,-2 1-128,1-1 0,2 1 0,2-1 0,0 0 0,-5-1 0,-1 1 377,-3-1 1,-2 1-378,-6 0 0,-2 0 722,-10 2 1,0-1-723,-4 1 0,0-1 460,39 1-460,2-1 0,3 1 0,3 2 0,-7-1 0,-13 1 0,-12-1 0,-13-1 0,-8 1 0,-5-1 0,-11-2 0,-9-2 0,-5 0 0,-8 1 0,-2 0 0,-1-1 0,1-4 0,0-7 0,2-9 0,2-4 0,5-8 0,4-20 0,0-40 0,-11 22 0,-3-10 0,-4 16 0,-3-7 0,-1-4 0,0-4-694,1-1 0,-2-4 1,0-3-1,0-3 0,0 0 694,1 7 0,0-2 0,-1-2 0,1 0 0,0-1 0,0 1 0,0-1 0,0-2 0,1 0 0,-1 0 0,1 3 0,1 2-300,0-3 1,0 3 0,1 1 0,0 2 0,0 3 299,-1-6 0,0 3 0,0 2 0,-1 2-150,-2-12 0,0 3 0,-1 5 150,0 12 0,0 3 0,-1 3 0,-3-26 0,1 7 0,2 23 0,1 3 1536,0-1 0,1 0-1536,0-2 0,1-1 875,-1 2 0,0-2-875,1-7 0,0-1 296,1 2 1,0-1-297,1-3 0,0-1 0,-1 0 0,1 2 0,0 1 0,-1 2 0,1 9 0,-1 2 0,1 0 0,-1 2 0,0 5 0,1 0 0,-1-12 0,1-1 0,0-5 0,1 1 0,0 4 0,0 1 0,0 3 0,0 4 0,0-15 0,0 17 0,0 5 0,0 10 0,0 2 0,0-7 0,0-8 0,0-6 0,1 0 0,1 5 0,-1 11 0,1 11 0,-2 8 0,1 3 0,-1 4 0,0 2 0,1 2 0,0 2 0,-1 0 0,1 0 0,0 3 0,-1 3 0,1 2 0,-1 2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59:55.777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471104.03125"/>
      <inkml:brushProperty name="anchorY" value="-407721.65625"/>
      <inkml:brushProperty name="scaleFactor" value="0.5"/>
    </inkml:brush>
  </inkml:definitions>
  <inkml:trace contextRef="#ctx0" brushRef="#br0">0 10162 24575,'15'0'0,"37"-2"0,11 1 0,14 0 0,-3 0 0,8 0 0,5-1-1683,2-1 1,6 1-1,5-1 1,2 0 1682,-22 0 0,1 0 0,3 0 0,1 0 0,2 0 0,1-1 0,-2 1 0,3-1 0,1 0 0,1-1 0,1 1 0,1-1 0,1 1-379,-4-1 0,1 1 1,0-1-1,2 0 0,0 0 1,1 0-1,0 0 0,0 0 379,-6 0 0,1 0 0,0 0 0,0 0 0,1 0 0,0-1 0,0 1 0,0 0 0,0 0 0,2 0 0,1 0 0,0 0 0,0-1 0,0 1 0,0 0 0,-1 0 0,1 1 0,-2-1 0,10 0 0,-1 1 0,1-1 0,-1 1 0,-1 0 0,0 0 0,0 0 0,-2 0 0,-3 0 0,-1 1 0,0-1 0,-1 1 0,0 0 0,-2 0 0,0 0 0,-1 0 0,3 1 0,0-1 0,-2 1 0,-1 0 0,0 0 0,-1 1 0,-1-1-68,10 0 0,-3 0 1,1 0-1,-2 0 0,1 0 1,-1 0 67,-2-1 0,0 1 0,0 0 0,0 0 0,0 0 0,2-1 0,-8 2 0,1-1 0,1 0 0,0 0 0,0 0 0,1 1 0,-1-1 0,0 0 0,1 0 0,0 0 0,0 1 0,0-1 0,0 0 0,-1 0 0,14 1 0,0-1 0,0 0 0,-1 1 0,-2-1 0,-1 0 0,-11 1 0,0 0 0,-2-1 0,-1 1 0,-1 0 0,-3-1-144,23 0 1,-4 1 0,-2-1-1,-4 0 144,11-1 0,-5 1 0,-6-1 1073,3 0 1,-5 0-1074,-1-1 0,-3 1 1970,-21 0 0,-2 1-1970,3 0 0,-2 0 1757,-2 1 0,-2 0-1757,35 3 569,-42-1 1,1 0-570,42 1 0,-16-1 0,-17 0 0,-4 0 0,1 1 0,7-1 0,13 1 0,5 0 0,11 0 0,4-1 0,-29 0 0,1 0 0,0 0 0,27 0 0,1 1-174,-29-2 0,0 2 0,1-1 174,-1 0 0,1 1 0,-2 0 0,29 1 0,-4-1 0,-16 0 0,-6 0 0,-13 0 0,-7-1 0,19 0 0,-33-1 0,-25 0 0,-6 0 522,3-1-522,8 0 0,10-1 0,8-1 0,1 0 0,-7 1 0,-12 0 0,-12 0 0,-11-63 0,-1 4 0,-2-12 0,0-9 0,-2-11 0,1-10-793,2 25 0,0-7 1,1-4-1,0-4 1,0 0-1,0 1 793,1 8 0,0-1 0,0-1 0,0 0 0,1 0 0,0-1 0,0 1 0,0-1 0,1-1 0,-1 0 0,1 0 0,0 2 0,0 0 0,1 2-256,0-4 0,0 1 0,0 0 1,1 3-1,-1 3 0,1 5 256,-1-6 0,0 5 0,1 3 0,-2 2-82,0-13 1,0 3 0,-1 3 81,-2-17 0,-1 7 0,3 20 0,-1 7 0,-3-37 4218,-3 9-4218,2 38 0,-1-3 982,-1-9 1,0-2-983,0-6 0,1-2 0,0-6 0,2-2 0,1-6 0,1-1 0,1-4 0,-1-2 0,1 26 0,0-2 0,-1-1 0,0-1 0,-1 0 0,-1-1-70,-3-4 1,0 0-1,-2 0 70,0-1 0,-2 1 0,1 1 0,0 4 0,1 0 0,1 3 0,-3-20 0,2 5 0,5 20 0,1 2 0,0 2 0,1 1 0,-1 2 0,0 0 0,0-1 0,0 2 0,1 5 0,0 3 561,-1-33-561,0 6 0,1-7 0,-1-11 0,1-2 0,3 42 0,0-1 0,0-4 0,0-1 0,2 1 0,-1 0 0,1 6 0,0 3 0,0-36 0,1 16 0,0 7 0,2 7 0,0 6 0,0 1 0,-1-6 0,0-11 0,0-11 0,-1-3 0,0-4 0,0-2 0,1-9 0,-2 43 0,1-1 0,-1-3 0,1-1 0,-1-7 0,0-1 0,0 1 0,1 0 0,0 0 0,0 0 0,1 2 0,0 0 0,1 0 0,-1 1 0,0-2 0,0 1 0,-1 1 0,0 1 0,0 2 0,-1 3 0,0-40 0,0 23 0,0 25 0,0 23 0,-2 15 0,1 7 0,-1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59:58.181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505248.875"/>
      <inkml:brushProperty name="anchorY" value="-410354.40625"/>
      <inkml:brushProperty name="scaleFactor" value="0.5"/>
    </inkml:brush>
  </inkml:definitions>
  <inkml:trace contextRef="#ctx0" brushRef="#br0">0 249 24575,'63'-4'0,"-3"-1"0,12-1 0,4 0 0,9 0 0,5-1-1138,-5 1 1,4 0 0,2 0 0,2 0 1137,-10 0 0,1 1 0,1 0 0,1 0 0,-3 0 0,17 0 0,-2 1 0,-1 0 0,-2 0-135,-12 1 0,-2 0 0,0 0 1,1 1 134,2-1 0,1 1 0,2-1 0,3 0 0,0 1 0,2-1 0,4 0 0,0 0 0,2 0-305,-11 1 1,2-1 0,1 1 0,0-1 0,1 1 0,1-1 304,5 1 0,1-1 0,1 1 0,0-1 0,-1 1 0,-2-1 0,-5 2 0,-1-1 0,0 0 0,-2 1 0,-1-1 0,-2 1-297,4 0 1,-2 0 0,-2 0 0,0 0 0,-1 0 296,17 0 0,0 0 0,-2 0 0,-3 0 232,-12 1 1,-3 0-1,-1 0 1,-3 0-233,12 0 0,-3 1 0,-4 0 402,-9-1 0,-4 1 0,0-1-402,26 1 0,-1-1 0,-1-1 0,-1 0 0,-2 0 0,-2 0 0,-8 0 0,-3-1 1553,-6 1 1,-1 0-1554,-3 1 0,1 0 0,11 0 0,5 0 0,12-1 0,4 0 0,-28-1 0,1 1 0,0-1 0,-1 0 0,0-1 0,-2 1 0,24-2 0,-4 1 1062,-16 2 0,-5-1-1062,-11 1 0,-4 0 1027,32 0-1027,-6-1 0,8 0 0,5 1 0,1-1 0,-11 2 0,-8 1 0,-17 0 0,-9 0 0,-10-1 0,-11 0 0,-8 0 0,-10 0 0,-3 0 0,2 1 0,3-1 0,1 1 0,1 0 0,-1-1 0,2 0 0,0 0 0,-2 0 0,-4 0 0,-3 0 0,-3 0 0,3 0 0,2 0 0,-1 0 0,-1-1 0,0 0 0,5 0 0,4 1 0,1-1 0,4 0-1696,22-10 0,-25 7 0,17-6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7:47.606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855 1 24575,'-12'12'0,"-33"26"0,-33 25 0,-14 11 0,2-3 0,22-17 0,18-13 0,-1 0 0,-18 15 0,-23 19 0,-3 1 0,19-15 0,41-34 0,33-27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7:50.906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6635.23877"/>
      <inkml:brushProperty name="anchorY" value="-11166.91211"/>
      <inkml:brushProperty name="scaleFactor" value="0.5"/>
    </inkml:brush>
  </inkml:definitions>
  <inkml:trace contextRef="#ctx0" brushRef="#br0">169 1 24575,'-7'4'0,"-2"5"0,-7 6 0,-1 3 0,-6 8 0,-6 7 0,2-2 0,4-3 0,8-11 0,12-13 0,5-2 0,25 2 0,39 6 0,-18-2 0,3 0 0,3 1 0,-1 0 0,32 5 0,-38-6 0,-29-5 0,-13-2 0,-5-1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7:54.554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12860.41602"/>
      <inkml:brushProperty name="anchorY" value="-19270.26758"/>
      <inkml:brushProperty name="scaleFactor" value="0.5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5:1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433 0 24575,'-31'39'0,"-15"24"0,11-16 0,-1 3 0,-6 6 0,0 0 0,5-8 0,2-2 0,-25 30 0,24-31 0,16-19 0,10-12 0,7-10 0,5-11 0,9-16-1696,15-22 0,-11 17 0,4-4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5:16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24575,'4'15'0,"0"0"0,2 5 0,7 16 0,10 34 0,4 11 0,-3-3 0,-6-13 0,-10-29 0,-3-5 0,-1-10 0,-4-13 0,0-10 0,-12-19 0,9 13 0,-9-12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20.900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33 1 16383,'-3'7'0,"0"0"0,-2 6 0,0 0 0,-1 1 0,1-2 0,2-3 0,1 3 0,1 0 0,2 1 0,0-2 0,1-2 0,0-1 0,0-4 0,0-1 0,1-1 0,0-2 0,3 0 0,2 1 0,1-1 0,-1 0 0,-3 0 0,-3-1 0,1 0 0,2-2 0,2-2 0,-2 1 0,0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5:1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5:18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24575,'14'0'0,"3"0"0,15 0 0,7-2 0,-3 0 0,0-1 0,-15 2 0,-5-1 0,-5 2 0,-2 0 0,0 0 0,0 0 0,2 0 0,3 0 0,2 0 0,-1 0 0,-2 0 0,-6 0 0,-5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5:19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 24575,'-3'13'0,"-2"10"0,-3 23 0,-5 28 0,3-23 0,-2 2 0,-1 7 0,0 1 0,-1-2 0,1-2 0,-8 32 0,10-36 0,6-29 0,4-23 0,2-13 0,1-16 0,5-24 0,-4 24 0,2-7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5:20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6 24575,'10'-1'0,"7"1"0,31-2 0,10 1 0,-5 0 0,-13 0 0,-31 1 0,-5 1 0,-1 1 0,0 4 0,1 0 0,-1 2 0,2 6 0,2 8 0,-1 3 0,-3 2 0,-8-2 0,-6-5 0,-4-1 0,-11 0 0,-17 4 0,-9-1 0,0-3 0,13-8 0,16-8 0,9-2 0,4 0 0,6 0 0,12-1 0,21-1 0,26 2 0,12 1 0,-6 3 0,-21 1 0,-24 1 0,-10 4 0,-4 7 0,-5 8 0,-9 12 0,-8 4 0,-34 11 0,-27-1 0,-3-11 0,5-10 0,16-21 0,21-6 0,7-3 0,17-4 0,31-7 0,9-13 0,-5 11 0,-1-6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8:25.905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256 234 24575,'-17'14'0,"-6"10"0,-11 14 0,-7 21 0,-1 13 0,4 11 0,7 7 0,12-6 0,9 11 0,10-5 0,6-12 0,3-15 0,10-22 0,21 1 0,28-2 0,-9-20 0,8-4 0,10-4 0,4-4 0,-1-4 0,-2-2 0,-10-1 0,-6-1 0,9 0 0,-30-1 0,-3-5 0,11-9 0,7-6 0,-3-3 0,-14 5 0,-9 4 0,2-1 0,12-9 0,11-6 0,3-4 0,-6 2 0,-11 6 0,-2-5 0,5-14 0,10-31 0,-26 27 0,-3-3 0,-1-5 0,-5-1 0,-3 8 0,-5 2 0,0-20 0,-13-9 0,-10-2 0,-5-1 0,-1 14 0,-5 38 0,-7 12 0,-13 3 0,-21 0 0,-6 5 0,21 5 0,-4 2 0,-14 0 0,-2 1 0,-2 3 0,0 1 0,2 1 0,2 2 0,-28 10 0,35 2 0,17 2 0,7 0 0,2 1 0,2 2 0,2 1 0,3-2 0,7-4 0,8-6 0,6-6 0,4-3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8:27.043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12350.81445"/>
      <inkml:brushProperty name="anchorY" value="-5491.66211"/>
      <inkml:brushProperty name="scaleFactor" value="0.5"/>
    </inkml:brush>
  </inkml:definitions>
  <inkml:trace contextRef="#ctx0" brushRef="#br0">1 303 12850,'8'-4'0,"9"-6"4635,19-11-4635,15-10 2038,8-2-2038,-14 12 0,3 0 566,6 0 0,0 1-566,-3 1 0,0 2 3920,43-13-3920,-33 19 0,4 2 0,7 0 0,4 2 0,12 0 0,1 1 0,-6 2 0,-6 2 0,-21 5 0,-5 3 0,38 9 0,-22 6 0,-9 5 0,-26 2 0,-5 11 0,-5 15 0,-5 19 0,-6 10 0,-6 1 0,-3-10 0,-2-16 0,0-15 0,0-14 0,-1-13 0,0-10 0,0-5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18:27.822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27461.32031"/>
      <inkml:brushProperty name="anchorY" value="-11290.07031"/>
      <inkml:brushProperty name="scaleFactor" value="0.5"/>
    </inkml:brush>
  </inkml:definitions>
  <inkml:trace contextRef="#ctx0" brushRef="#br0">1 73 24575,'5'17'0,"3"6"0,6 11 0,8 7 0,4 0 0,0-4 0,-5-13 0,-9-12 0,-5-9 0,9-19 0,15-20 0,18-20 0,11-15 0,-10 13 0,-16 18 0,-17 22 0,-8 12 0,-5 5 0,2-2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08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0 24575,'-1'12'0,"-2"9"0,-2 15 0,-4 25 0,-5 19 0,6-31 0,0 1 0,0 4 0,0 0 0,0 3 0,2 2 0,-1 8 0,2 0 0,0 4 0,1 0 0,0 3 0,1-2 0,1-11 0,0-5 0,-1 26 0,0-14 0,0-16 0,-1-5 0,1-8 0,1-7 0,-1 3 0,-1 0 0,1-1 0,0-11 0,0 1 0,-1 1 0,2 1 0,-1-1 0,0 1 0,2-2 0,-1-1 0,1-2 0,1-2 0,-1-2 0,0-2 0,-1 0 0,0 0 0,0-1 0,2-2 0,-1-2 0,0 0 0,0-1 0,0-1 0,2 0 0,0-2 0,-1-2 0,1 0 0,0 0 0,-1 0 0,1 1 0,0 1 0,0 1 0,0 1 0,0 0 0,-1 0 0,0 0 0,0-1 0,0 1 0,0-1 0,0 1 0,1 0 0,-1-1 0,0-1 0,0 1 0,1-2 0,-1 0 0,0 0 0,1 0 0,-1-1 0,0 0 0,0 1 0,0-1 0,0 1 0,0 1 0,0-1 0,-1-1 0,1-1 0,0-1 0,0-1 0,1-1 0,-1 1 0,11 0 0,19 0 0,6-1 0,9-1 0,4 0 0,-12 0 0,-2 0 0,-16 0 0,-16 1 0,-1-1 0,-2-1 0,-1-1 0,0 0 0,0-1 0,0-4 0,2-8 0,3-10 0,1-12 0,1-3 0,-1 2 0,2-8 0,0-17 0,-2-28 0,-1-4 0,-4 6 0,3 8 0,2 19 0,4-16 0,0-14 0,-3 0 0,-2-2 0,-4 20 0,0 15 0,0-1 0,0-7 0,-1-1 0,1 6 0,-1 13 0,1 16 0,0 10 0,0 7 0,0-2 0,0-2 0,-1-3 0,0-7 0,0-2 0,0-4 0,-1-1 0,0 4 0,0 6 0,-3 2 0,-1 0 0,-1 1 0,1 2 0,2 6 0,1 2 0,1 1 0,0 3 0,1 5 0,1 3 0,0 0 0,-1 0 0,1 0 0,0 0 0,0 0 0,0-1 0,0 1 0,-1 0 0,-1 2 0,-7 2 0,-5 2 0,-11 3 0,-5-1 0,-2-1 0,5-1 0,10-3 0,7 0 0,5 0 0,3 0 0,1 0 0,0 0 0,-1-1 0,1 1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3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24575,'-1'13'0,"1"12"0,0 23 0,0 30 0,0-28 0,0 4 0,0 11 0,0 3 0,0 3 0,0 1 0,0-3 0,0-2 0,0-7 0,0-4 0,0 24 0,0-24 0,0-21 0,0-10 0,0-4 0,0-1 0,0-2 0,0-3 0,-1-3 0,1 2 0,-1 3 0,0 2 0,1-3 0,-1-4 0,0-1 0,-1 0 0,0 0 0,1 0 0,0 0 0,0-3 0,0 0 0,0-1 0,0 0 0,1 0 0,-1-1 0,1-2 0,0 0 0,0-1 0,0 0 0,0 0 0,0 2 0,0 0 0,0-2 0,0 0 0,0-1 0,0 0 0,0 0 0,0-1 0,0 0 0,2-1 0,3 0 0,9 0 0,9-1 0,5 1 0,-2-1 0,-9 0 0,-9 1 0,-5-1 0,-2-3 0,2-4 0,0-5 0,3-5 0,0-4 0,1-6 0,-1-10 0,-1-9 0,-1-12 0,1-4 0,-1-21 0,0 16 0,0-9 0,0 33 0,-1 9 0,0 12 0,-2 0 0,0 0 0,0-7 0,-1-10 0,-2-17 0,0-9 0,-2-6 0,2 3 0,0 13 0,0 9 0,0 15 0,0 10 0,1 6 0,1 5 0,0 1 0,-1 4 0,1 3 0,-1-1 0,1-1 0,-1-3 0,1-1 0,-1 1 0,1 1 0,-1 4 0,-2 1 0,-1 1 0,-5 0 0,-5 0 0,-2 0 0,0-1 0,4 0 0,4 1 0,4 0 0,3 1 0,-2 0 0,0 0 0,0 0 0,1 0 0,2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35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24575,'1'7'0,"-1"3"0,0 4 0,0 9 0,0 14 0,0 18 0,-1 12 0,0 4 0,1-4 0,-1-10 0,1-10 0,0-11 0,-1-4 0,0-2 0,0 1 0,0-3 0,0-10 0,-1-5 0,1-3 0,1-1 0,-1 0 0,1-4 0,-1-1 0,1-2 0,1-2 0,4-1 0,3-1 0,1-2 0,6 1 0,-2 1 0,-1 0 0,-4 1 0,-7 0 0,-1 1 0,1 0 0,0 0 0,0 0 0,0 0 0,0 0 0,1 0 0,1 0 0,1 0 0,0 0 0,0 0 0,0 0 0,-1 0 0,-1 0 0,-1-2 0,0-3 0,2-11 0,0-7 0,3-13 0,2-4 0,-1 2 0,-1-1 0,-2-4 0,-1-1 0,-1 3 0,-1 1 0,0 11 0,-1 0 0,0 0 0,0 3 0,0 1 0,1-1 0,-1 2 0,1 2 0,-1 0 0,0 4 0,-2 0 0,1 4 0,1 5 0,-1 3 0,1 4 0,0 2 0,-2 0 0,-5 0 0,-7 1 0,-5 0 0,1 0 0,6-1 0,6 1 0,5-1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22.049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22 16 16383,'-3'6'0,"-1"2"0,1-1 0,-1 1 0,1 0 0,1 0 0,0 1 0,2-3 0,0-2 0,2-3 0,5 0 0,3-2 0,3 0 0,-1-1 0,-2-1 0,-2-1 0,0-1 0,0-4 0,-2-1 0,0-1 0,-2 0 0,-2 4 0,-1 2 0,-1 0 0,0 2 0,-1 1 0,-1 1 0,-4 0 0,-2 1 0,0 0 0,-1 0 0,3 1 0,1-1 0,2 1 0,1 0 0,2 0 0,-1 1 0,1-1 0,0 0 0,0 1 0,-1 0 0,1 0 0,-1 0 0,2-1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40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24575,'0'8'0,"-1"5"0,0 10 0,-2 13 0,-2 17 0,1 2 0,1-3 0,0 29 0,2 18 0,0-48 0,1 0 0,0 41 0,1-21 0,0-15 0,0-1 0,-1-10 0,0-21 0,0-1 0,-1-1 0,1 0 0,0-3 0,0-2 0,-1-2 0,1 1 0,0 3 0,0 1 0,0 0 0,0-2 0,0-2 0,0 0 0,0 0 0,1 1 0,0-1 0,0-3 0,-1-3 0,1-4 0,-1-3 0,0 0 0,0-1 0,0 1 0,0-1 0,0 2 0,0 0 0,0 1 0,-1-1 0,1-1 0,0 1 0,0-2 0,0 1 0,0-1 0,1-1 0,3-3 0,5-2 0,10-2 0,8 0 0,2 2 0,-5 2 0,-7 1 0,-8 1 0,-5 0 0,-2 0 0,0 0 0,-1 0 0,0 0 0,0-1 0,0 0 0,1-6 0,1-9 0,1-12 0,2-9 0,3-24 0,-1-15 0,-1-8 0,-2-5 0,-4 20 0,0 8 0,-1 13 0,0 11 0,0 8 0,1 6 0,-1 1 0,1-3 0,1-4 0,1-4 0,0 0 0,-1 3 0,-1-1 0,-1-12 0,-1-7 0,-1-2 0,0 7 0,1 12 0,0 8 0,0 5 0,0 2 0,1 6 0,-1 4 0,1 4 0,0 3 0,0-1 0,0-1 0,-1-1 0,0 1 0,1 1 0,0 0 0,0 2 0,-1-1 0,0 1 0,-3 0 0,-3 0 0,-6 0 0,-8-2 0,-6 1 0,-4 0 0,4 0 0,9 1 0,8 0 0,6 0 0,2 0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44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24575,'-2'10'0,"-1"4"0,1 5 0,-1 8 0,0 11 0,-4 17 0,-3 13 0,-2 3 0,1-1 0,2-10 0,-2 3 0,0 4 0,1 1 0,2-1 0,4-8 0,0 1 0,1-4 0,-1 18 0,0 6 0,1 2 0,-2-2 0,0-6 0,-2 5 0,0 0 0,1 2 0,2-15 0,1-7 0,0-5 0,0-5 0,1-7 0,1 14 0,0 1 0,0-4 0,0-5 0,1-16 0,0-2 0,0-2 0,0-2 0,0-6 0,0-7 0,0-6 0,0-2 0,0-3 0,0 0 0,0-1 0,1-1 0,5-3 0,3-2 0,1 0 0,6 1 0,8 2 0,11 0 0,2 0 0,-9 1 0,-15 1 0,-8 0 0,-2 0 0,0 0 0,1-1 0,-2-3 0,0-3 0,-1-3 0,2-4 0,4-18 0,3-25 0,3-35 0,-5 33 0,0-2 0,-2 0 0,1 0 0,-1 1 0,-1 1 0,-1 6 0,0 1 0,-1 0 0,-1-1 0,0-2 0,-1-2 0,-2-11 0,-1-2 0,-2-4 0,1 0 0,-1 6 0,0 2 0,1 6 0,0 4 0,2-28 0,1 11 0,0 6 0,0 13 0,0 14 0,0 16 0,0 7 0,0 4 0,1-1 0,-1 1 0,1-1 0,0-1 0,0-1 0,0 1 0,-1 3 0,1 2 0,0 2 0,1-3 0,-2 0 0,1 2 0,0 2 0,-1 4 0,0 0 0,1-2 0,-1-2 0,1-3 0,0-1 0,0-2 0,-1-2 0,1 1 0,-1 2 0,0 5 0,0 3 0,-1 2 0,-3 2 0,-3 1 0,-7 0 0,-2 1 0,-5-1 0,-2 0 0,3-1 0,-2 0 0,4 0 0,7-1 0,3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0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24575,'-22'38'0,"2"-3"0,-8 8 0,4-9 0,5-9 0,7-10 0,8-12 0,3-2 0,1-1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0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24575,'19'20'0,"3"2"0,4 1 0,-6-5 0,-6-6 0,-7-6 0,-4 1 0,1-1 0,0 2 0,1-1 0,1-1 0,-1-2 0,-1-2 0,-1 0 0,-1-2 0,1 0 0,2-5 0,4-1 0,-3 1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1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24575,'-8'35'0,"2"-9"0,0 9 0,4 0 0,1 1 0,0-6 0,2-15 0,-1-12 0,0-3 0,-5-4 0,3 1 0,-2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24575,'-4'5'0,"-3"4"0,-5 6 0,-3 4 0,-5 5 0,-2 2 0,1-1 0,3-4 0,8-9 0,6-7 0,2-4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7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24575,'16'36'0,"6"1"0,1 2 0,-5-10 0,-9-14 0,-5-8 0,-3-3 0,1-1 0,-1 0 0,1 0 0,-1-1 0,0 1 0,0 0 0,1 0 0,0 0 0,-1-1 0,0-2 0,0-1 0,3-3 0,7-3 0,-5 3 0,3-3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8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27 24575,'-2'7'0,"0"4"0,-3 7 0,0 1 0,0-2 0,3-5 0,1-5 0,1-3 0,0-3 0,2-5 0,2-4 0,3-6 0,1-1 0,2-4 0,1 2 0,0 0 0,-1 3 0,-1 5 0,-4 5 0,-1 2 0,-2 4 0,-1 3 0,0 6 0,0 4 0,0 2 0,0 0 0,-2-1 0,0-2 0,0-3 0,0-4 0,0-3 0,1-1 0,0-2 0,0-1 0,3-1 0,-1 1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6:5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24575,'8'-1'0,"4"1"0,13-1 0,14-1 0,14 1 0,6-1 0,3 1 0,-7 0 0,-8-1 0,-8 1 0,-2-1 0,3 1 0,7 0 0,0 1 0,-13 0 0,-14 1 0,-14-1 0,-5 0 0,0 0 0,0 0 0,0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0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24575,'12'6'0,"4"3"0,4 3 0,0 0 0,-4-3 0,-6-3 0,-4-2 0,-4-2 0,0 0 0,-2-1 0,1 0 0,-1 0 0,1-1 0,-1 1 0,0 0 0,-1 0 0,-1 0 0,-2 0 0,-1 0 0,-2 2 0,1-1 0,2 0 0,0-1 0,2 0 0,0 0 0,0 0 0,0 1 0,-1 0 0,0 1 0,0-1 0,1 1 0,0-1 0,-1 1 0,-1 1 0,1 0 0,-1-1 0,0 0 0,2-2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24.350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6 0 16383,'0'3'0,"0"0"0,-1 2 0,0 4 0,0-1 0,0 0 0,0-1 0,0-2 0,1 0 0,0-1 0,0-2 0,0-1 0,0 0 0,0 0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24575,'-17'28'0,"-8"8"0,-6 6 0,1-4 0,11-18 0,6-8 0,7-6 0,2-2 0,3-3 0,1-2 0,0-2 0,0 1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3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24575,'5'10'0,"6"9"0,8 10 0,5 4 0,-2-7 0,-5-8 0,-8-10 0,-4-5 0,-4-2 0,0 1 0,1-1 0,-1 1 0,0-1 0,0 1 0,0-1 0,0 0 0,-1 1 0,2-3 0,4-6 0,-4 4 0,4-3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24575,'4'0'0,"2"2"0,1 0 0,-1 0 0,-1 1 0,-3 1 0,0 1 0,-1 1 0,-2 2 0,-3 2 0,-3 0 0,-1 2 0,0-2 0,0-2 0,0-1 0,2-2 0,2-2 0,2-1 0,1-2 0,6 0 0,4 0 0,6-1 0,-3 0 0,-4 1 0,-4 0 0,-3 0 0,0 0 0,1 0 0,-1 0 0,1 0 0,-1 0 0,0 0 0,-1 2 0,-4 3 0,2-2 0,-2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24575,'0'4'0,"-1"0"0,1 3 0,-1-4 0,1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24575,'0'3'0,"-1"-1"0,1 0 0,0 0 0,-1 2 0,1-2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5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24575,'0'2'0,"0"0"0,0 0 0,0 1 0,0 1 0,0 2 0,0 2 0,-1 0 0,1-1 0,0-1 0,0-3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5:56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 24575,'-5'-7'0,"4"4"0,-4-2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5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24575,'9'0'0,"13"-1"0,27 1 0,27-1 0,22 2 0,-46 1 0,0 0 0,46 5 0,-7 0 0,-11-2 0,-13-3 0,-22-2 0,-19 0 0,-15 0 0,-8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6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24575,'19'9'0,"3"0"0,1 0 0,-4-1 0,-10-4 0,-5-2 0,-2 0 0,-2-1 0,1 1 0,0 0 0,0 1 0,0 0 0,1 0 0,0 1 0,1 0 0,-2-1 0,-1 0 0,-8 1 0,-8 3 0,-3 3 0,-3 2 0,5-2 0,4-1 0,1-1 0,6-2 0,1-2 0,2-2 0,2-1 0,-1 0 0,0-1 0,0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7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24575,'5'-1'0,"1"1"0,4-1 0,18-2 0,27-2 0,14-1 0,3 1 0,-16 2 0,-24 2 0,-11 1 0,-7 0 0,-1 1 0,1-1 0,1 1 0,-3-1 0,-4 1 0,-2-1 0,-2 1 0,2-1 0,1 1 0,0-1 0,-3 1 0,-1-1 0,-2 0 0,1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1:43:26.317"/>
    </inkml:context>
    <inkml:brush xml:id="br0">
      <inkml:brushProperty name="width" value="0.025" units="cm"/>
      <inkml:brushProperty name="height" value="0.15" units="cm"/>
      <inkml:brushProperty name="color" value="#00A0D7"/>
      <inkml:brushProperty name="inkEffects" value="pencil"/>
    </inkml:brush>
  </inkml:definitions>
  <inkml:trace contextRef="#ctx0" brushRef="#br0">0 0 16383,'0'6'0,"1"2"0,-1 5 0,1 1 0,0-3 0,-1-2 0,0-2 0,1 0 0,-1-1 0,0 1 0,0-3 0,0 0 0,0-2 0,0-1 0,0 0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08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24575,'7'4'0,"8"4"0,6 4 0,2 1 0,-6-4 0,-9-4 0,-6-3 0,-1-1 0,0 0 0,-1 1 0,1 1 0,0 0 0,0 0 0,0-1 0,-1 0 0,0 0 0,0-1 0,0 0 0,-2 1 0,-3 3 0,-8 3 0,-6 3 0,-3 2 0,2-2 0,7-5 0,7-2 0,4-4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15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24575,'12'0'0,"8"0"0,16 0 0,19 2 0,22 0 0,11 1 0,-7 0 0,-20 0 0,-26-2 0,-19-1 0,-9 0 0,-4 0 0,-2-1 0,0 1 0,0 0 0,1 0 0,1 0 0,0-1 0,-1 1 0,-1 0 0,-1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17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24575,'7'5'0,"10"7"0,13 6 0,10 4 0,-3-4 0,-10-6 0,-15-6 0,-12-3 0,-12 1 0,-9 3 0,-6 2 0,3-1 0,7-1 0,10-4 0,4-1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5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24575,'-6'6'0,"-5"5"0,-7 7 0,-14 11 0,-8 5 0,0-1 0,8-9 0,14-11 0,10-7 0,6-6 0,1 0 0,-1-23 0,1 17 0,-1-16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6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24575,'2'6'0,"7"7"0,11 10 0,8 3 0,-1-3 0,-7-8 0,-12-11 0,-6-2 0,-1-2 0,0 0 0,0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2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24575,'-1'14'0,"0"4"0,-1 4 0,1-3 0,0-8 0,1-6 0,0-5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7:3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24575,'-8'19'0,"-3"7"0,-1 6 0,0-1 0,6-11 0,2-9 0,3-5 0,0-4 0,1-1 0,0 0 0,0-1 0,0 2 0,1-1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24575,'4'1'0,"2"0"0,6-1 0,16 0 0,19 0 0,15 0 0,3-1 0,-13 1 0,-16-1 0,-14 1 0,-5 0 0,3 1 0,2 0 0,-1 1 0,-5-1 0,-7 0 0,-4 0 0,0-1 0,3 0 0,3 0 0,0 0 0,-1 1 0,-1-1 0,-1 0 0,4 1 0,2-1 0,-1 1 0,-2 0 0,0-1 0,1 1 0,1 0 0,-4-1 0,-4 1 0,-6-2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6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24575,'17'6'0,"11"6"0,8 4 0,0 1 0,-13-4 0,-12-5 0,-6-2 0,-2 0 0,0-1 0,0 0 0,-2-2 0,0-1 0,-1-1 0,0 0 0,-1 1 0,-2 1 0,-2 1 0,-3 0 0,-2-1 0,-1 0 0,2 0 0,1 0 0,3-1 0,0 0 0,-2 1 0,1 1 0,2-1 0,0-1 0,2-2 0,1 1 0,0 0 0,0-1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2:28:06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0 24575,'-7'11'0,"-6"3"0,-10 6 0,-14 6 0,-7 2 0,-5 1 0,5-6 0,11-6 0,13-7 0,12-10 0,5 0 0,5-4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771D1-40C7-4846-92D5-CFEBB6FC64EF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5D99B-2568-8541-8198-ECA135C6ECD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99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5D99B-2568-8541-8198-ECA135C6ECD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782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❌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没太懂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。。。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Contrastive Learning 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method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Contrastive Learning is 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 deep learning technique for unsupervised representation learning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</a:p>
          <a:p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In AD, COCA removes negative pairs to avoid performance degradation caused by pushing away negative pairs that are both normal.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5D99B-2568-8541-8198-ECA135C6ECD4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077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B28B-1E07-D34F-89F9-3D1617CD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25E6-0DE0-F94B-8633-349AACDC0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4EFB-DD3E-944D-B79E-6D663D92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8099-B4F9-5A44-A066-EA8F87A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0D48-D81B-744C-B69C-FA8C889B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6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9105-D62E-9943-863E-C9B1CF6C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60417-78EA-BE4B-9C11-767592FD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BC55D-11A0-1942-9332-8AD79599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C22E0-7229-4D48-9FD4-F099D0E8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6273-FA15-4740-89C6-4A86B587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E866-89E6-9645-864A-96E83583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800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1C5E-3EB4-6644-A4FD-8A0814C3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F033-D2C9-184B-82D8-EC8936C5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6693-8993-5949-AC69-75415BAC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E764-9FB8-4845-A0E7-8B9C4DF8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0D63-9177-7540-B7FA-6F7E5357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53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8EA7E-D220-2742-94F3-F83C8B3BD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EC1BE-2347-814E-A74B-B705BD96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C1BC-6671-D64C-BD07-BEE6FD50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7737-081F-1A45-886B-4425763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3B8B-D517-4843-ADE8-193BD79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02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732C-6FAE-8F40-A36A-CE046709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28654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50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732C-6FAE-8F40-A36A-CE04670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774C-2B31-1B4A-87A9-3E213319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2E8B-336A-8340-8144-C02553ED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8897-F80F-0040-92A3-19CE7BD8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2DB2-C30B-454D-A36D-60A580D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03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C144-950A-A749-88E1-FEE93098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BA1B-8361-7E47-A6A8-4C4A3691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FF29-17D9-2048-8BD3-FA44D5F4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430C-D6DC-CC4F-BB89-9059238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37AF-5B6B-0347-A6E2-94FC8FDA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84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AD85-8DF3-6E44-9235-2D77A229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1FEA-3446-1742-81B7-C5569C953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0E4C4-769F-D140-99CD-B0C38142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867F-1358-C644-A150-F43F9FDF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5F7C-213E-784A-8CC3-0DFCBEA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AAFB-A176-7947-B475-0027B325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820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8B2A-AFEA-2F47-8C5D-972B26FE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C583-750C-AD4B-BE80-A981F2A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F7109-D0DD-8F46-AAA4-475AA5B5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C77C0-0A17-D748-BF20-A2773E44D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35CE7-EB41-084E-AEE9-9A82776C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80A08-A3B0-C846-BCB0-BC3BE8C1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D1659-9359-3443-A604-3BD639B2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F4BD5-9CA3-6945-B554-77654BA0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730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B136-F45E-114A-AEB0-7CB3E14E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CA650-B2D5-AB41-830F-2DCB0664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B9923-05AC-7D4F-8AAB-68CE4D48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3658-3BBF-4B4E-931F-1086B917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060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E60B9-2695-814F-B642-034E056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130CB-BDFE-F849-816D-B4601BF5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D046D-AE57-4E4E-84B3-9C5F4352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33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82C-54E8-9E4C-A3DD-65630985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A240-DB09-DE4F-A33E-FE02E550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5611-80AA-024C-8760-86DD4EB2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6B3C-4E5A-DE47-B6F7-FA07AD67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45D7-DD50-394A-94B3-70494B58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D823-4EC5-4C4E-AFF5-3ED8AB3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62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C4E73-3B21-AA44-A846-09187703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9CB9-EBA8-9F47-86B9-51D386FC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1C3A-E3E8-9747-809A-943E459D1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4FD1-674F-E54E-98DF-3D70124DC1CC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F599-5C5B-3F43-81B9-C4BCB7D1D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9EA3-18A4-3140-80C6-8CE79244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A1F9-EC68-8745-A013-8691C1D0BD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1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117" Type="http://schemas.openxmlformats.org/officeDocument/2006/relationships/customXml" Target="../ink/ink53.xml"/><Relationship Id="rId21" Type="http://schemas.openxmlformats.org/officeDocument/2006/relationships/customXml" Target="../ink/ink6.xml"/><Relationship Id="rId42" Type="http://schemas.openxmlformats.org/officeDocument/2006/relationships/image" Target="../media/image25.png"/><Relationship Id="rId47" Type="http://schemas.openxmlformats.org/officeDocument/2006/relationships/customXml" Target="../ink/ink19.xml"/><Relationship Id="rId63" Type="http://schemas.openxmlformats.org/officeDocument/2006/relationships/customXml" Target="../ink/ink27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40.xml"/><Relationship Id="rId112" Type="http://schemas.openxmlformats.org/officeDocument/2006/relationships/image" Target="../media/image60.png"/><Relationship Id="rId16" Type="http://schemas.openxmlformats.org/officeDocument/2006/relationships/customXml" Target="../ink/ink4.xml"/><Relationship Id="rId107" Type="http://schemas.openxmlformats.org/officeDocument/2006/relationships/customXml" Target="../ink/ink49.xml"/><Relationship Id="rId11" Type="http://schemas.openxmlformats.org/officeDocument/2006/relationships/customXml" Target="../ink/ink2.xml"/><Relationship Id="rId32" Type="http://schemas.openxmlformats.org/officeDocument/2006/relationships/image" Target="../media/image20.png"/><Relationship Id="rId37" Type="http://schemas.openxmlformats.org/officeDocument/2006/relationships/customXml" Target="../ink/ink14.xml"/><Relationship Id="rId53" Type="http://schemas.openxmlformats.org/officeDocument/2006/relationships/customXml" Target="../ink/ink22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5.xml"/><Relationship Id="rId102" Type="http://schemas.openxmlformats.org/officeDocument/2006/relationships/image" Target="../media/image55.png"/><Relationship Id="rId123" Type="http://schemas.openxmlformats.org/officeDocument/2006/relationships/customXml" Target="../ink/ink56.xml"/><Relationship Id="rId5" Type="http://schemas.openxmlformats.org/officeDocument/2006/relationships/image" Target="../media/image4.png"/><Relationship Id="rId90" Type="http://schemas.openxmlformats.org/officeDocument/2006/relationships/image" Target="../media/image49.png"/><Relationship Id="rId95" Type="http://schemas.openxmlformats.org/officeDocument/2006/relationships/customXml" Target="../ink/ink43.xml"/><Relationship Id="rId22" Type="http://schemas.openxmlformats.org/officeDocument/2006/relationships/image" Target="../media/image15.png"/><Relationship Id="rId27" Type="http://schemas.openxmlformats.org/officeDocument/2006/relationships/customXml" Target="../ink/ink9.xml"/><Relationship Id="rId43" Type="http://schemas.openxmlformats.org/officeDocument/2006/relationships/customXml" Target="../ink/ink17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30.xml"/><Relationship Id="rId113" Type="http://schemas.openxmlformats.org/officeDocument/2006/relationships/image" Target="../media/image61.png"/><Relationship Id="rId118" Type="http://schemas.openxmlformats.org/officeDocument/2006/relationships/image" Target="../media/image64.png"/><Relationship Id="rId80" Type="http://schemas.openxmlformats.org/officeDocument/2006/relationships/image" Target="../media/image44.png"/><Relationship Id="rId85" Type="http://schemas.openxmlformats.org/officeDocument/2006/relationships/customXml" Target="../ink/ink38.xm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33" Type="http://schemas.openxmlformats.org/officeDocument/2006/relationships/customXml" Target="../ink/ink12.xml"/><Relationship Id="rId38" Type="http://schemas.openxmlformats.org/officeDocument/2006/relationships/image" Target="../media/image23.png"/><Relationship Id="rId59" Type="http://schemas.openxmlformats.org/officeDocument/2006/relationships/customXml" Target="../ink/ink25.xml"/><Relationship Id="rId103" Type="http://schemas.openxmlformats.org/officeDocument/2006/relationships/customXml" Target="../ink/ink47.xml"/><Relationship Id="rId108" Type="http://schemas.openxmlformats.org/officeDocument/2006/relationships/image" Target="../media/image58.png"/><Relationship Id="rId124" Type="http://schemas.openxmlformats.org/officeDocument/2006/relationships/image" Target="../media/image67.png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customXml" Target="../ink/ink33.xml"/><Relationship Id="rId91" Type="http://schemas.openxmlformats.org/officeDocument/2006/relationships/customXml" Target="../ink/ink41.xml"/><Relationship Id="rId9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customXml" Target="../ink/ink7.xml"/><Relationship Id="rId28" Type="http://schemas.openxmlformats.org/officeDocument/2006/relationships/image" Target="../media/image18.png"/><Relationship Id="rId49" Type="http://schemas.openxmlformats.org/officeDocument/2006/relationships/customXml" Target="../ink/ink20.xml"/><Relationship Id="rId114" Type="http://schemas.openxmlformats.org/officeDocument/2006/relationships/image" Target="../media/image62.png"/><Relationship Id="rId119" Type="http://schemas.openxmlformats.org/officeDocument/2006/relationships/customXml" Target="../ink/ink54.xml"/><Relationship Id="rId44" Type="http://schemas.openxmlformats.org/officeDocument/2006/relationships/image" Target="../media/image26.png"/><Relationship Id="rId60" Type="http://schemas.openxmlformats.org/officeDocument/2006/relationships/image" Target="../media/image34.png"/><Relationship Id="rId65" Type="http://schemas.openxmlformats.org/officeDocument/2006/relationships/customXml" Target="../ink/ink28.xml"/><Relationship Id="rId81" Type="http://schemas.openxmlformats.org/officeDocument/2006/relationships/customXml" Target="../ink/ink36.xml"/><Relationship Id="rId86" Type="http://schemas.openxmlformats.org/officeDocument/2006/relationships/image" Target="../media/image47.png"/><Relationship Id="rId13" Type="http://schemas.openxmlformats.org/officeDocument/2006/relationships/customXml" Target="../ink/ink3.xml"/><Relationship Id="rId18" Type="http://schemas.openxmlformats.org/officeDocument/2006/relationships/image" Target="../media/image13.png"/><Relationship Id="rId39" Type="http://schemas.openxmlformats.org/officeDocument/2006/relationships/customXml" Target="../ink/ink15.xml"/><Relationship Id="rId109" Type="http://schemas.openxmlformats.org/officeDocument/2006/relationships/customXml" Target="../ink/ink50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3.xml"/><Relationship Id="rId76" Type="http://schemas.openxmlformats.org/officeDocument/2006/relationships/image" Target="../media/image42.png"/><Relationship Id="rId97" Type="http://schemas.openxmlformats.org/officeDocument/2006/relationships/customXml" Target="../ink/ink44.xml"/><Relationship Id="rId104" Type="http://schemas.openxmlformats.org/officeDocument/2006/relationships/image" Target="../media/image56.png"/><Relationship Id="rId120" Type="http://schemas.openxmlformats.org/officeDocument/2006/relationships/image" Target="../media/image65.png"/><Relationship Id="rId125" Type="http://schemas.openxmlformats.org/officeDocument/2006/relationships/customXml" Target="../ink/ink57.xml"/><Relationship Id="rId7" Type="http://schemas.openxmlformats.org/officeDocument/2006/relationships/image" Target="../media/image6.png"/><Relationship Id="rId71" Type="http://schemas.openxmlformats.org/officeDocument/2006/relationships/customXml" Target="../ink/ink31.xml"/><Relationship Id="rId92" Type="http://schemas.openxmlformats.org/officeDocument/2006/relationships/image" Target="../media/image50.png"/><Relationship Id="rId2" Type="http://schemas.openxmlformats.org/officeDocument/2006/relationships/image" Target="../media/image1100.png"/><Relationship Id="rId29" Type="http://schemas.openxmlformats.org/officeDocument/2006/relationships/customXml" Target="../ink/ink10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18.xml"/><Relationship Id="rId66" Type="http://schemas.openxmlformats.org/officeDocument/2006/relationships/image" Target="../media/image37.png"/><Relationship Id="rId87" Type="http://schemas.openxmlformats.org/officeDocument/2006/relationships/customXml" Target="../ink/ink39.xml"/><Relationship Id="rId110" Type="http://schemas.openxmlformats.org/officeDocument/2006/relationships/image" Target="../media/image59.png"/><Relationship Id="rId115" Type="http://schemas.openxmlformats.org/officeDocument/2006/relationships/customXml" Target="../ink/ink52.xml"/><Relationship Id="rId61" Type="http://schemas.openxmlformats.org/officeDocument/2006/relationships/customXml" Target="../ink/ink26.xml"/><Relationship Id="rId82" Type="http://schemas.openxmlformats.org/officeDocument/2006/relationships/image" Target="../media/image45.png"/><Relationship Id="rId19" Type="http://schemas.openxmlformats.org/officeDocument/2006/relationships/customXml" Target="../ink/ink5.xml"/><Relationship Id="rId14" Type="http://schemas.openxmlformats.org/officeDocument/2006/relationships/image" Target="../media/image10.png"/><Relationship Id="rId30" Type="http://schemas.openxmlformats.org/officeDocument/2006/relationships/image" Target="../media/image19.png"/><Relationship Id="rId35" Type="http://schemas.openxmlformats.org/officeDocument/2006/relationships/customXml" Target="../ink/ink13.xml"/><Relationship Id="rId56" Type="http://schemas.openxmlformats.org/officeDocument/2006/relationships/image" Target="../media/image32.png"/><Relationship Id="rId77" Type="http://schemas.openxmlformats.org/officeDocument/2006/relationships/customXml" Target="../ink/ink34.xml"/><Relationship Id="rId100" Type="http://schemas.openxmlformats.org/officeDocument/2006/relationships/image" Target="../media/image54.png"/><Relationship Id="rId105" Type="http://schemas.openxmlformats.org/officeDocument/2006/relationships/customXml" Target="../ink/ink48.xml"/><Relationship Id="rId126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customXml" Target="../ink/ink21.xml"/><Relationship Id="rId72" Type="http://schemas.openxmlformats.org/officeDocument/2006/relationships/image" Target="../media/image40.png"/><Relationship Id="rId93" Type="http://schemas.openxmlformats.org/officeDocument/2006/relationships/customXml" Target="../ink/ink42.xml"/><Relationship Id="rId98" Type="http://schemas.openxmlformats.org/officeDocument/2006/relationships/image" Target="../media/image53.png"/><Relationship Id="rId121" Type="http://schemas.openxmlformats.org/officeDocument/2006/relationships/customXml" Target="../ink/ink55.xml"/><Relationship Id="rId3" Type="http://schemas.openxmlformats.org/officeDocument/2006/relationships/image" Target="../media/image2.png"/><Relationship Id="rId25" Type="http://schemas.openxmlformats.org/officeDocument/2006/relationships/customXml" Target="../ink/ink8.xml"/><Relationship Id="rId46" Type="http://schemas.openxmlformats.org/officeDocument/2006/relationships/image" Target="../media/image27.png"/><Relationship Id="rId67" Type="http://schemas.openxmlformats.org/officeDocument/2006/relationships/customXml" Target="../ink/ink29.xml"/><Relationship Id="rId116" Type="http://schemas.openxmlformats.org/officeDocument/2006/relationships/image" Target="../media/image63.png"/><Relationship Id="rId20" Type="http://schemas.openxmlformats.org/officeDocument/2006/relationships/image" Target="../media/image14.png"/><Relationship Id="rId41" Type="http://schemas.openxmlformats.org/officeDocument/2006/relationships/customXml" Target="../ink/ink16.xml"/><Relationship Id="rId62" Type="http://schemas.openxmlformats.org/officeDocument/2006/relationships/image" Target="../media/image35.png"/><Relationship Id="rId83" Type="http://schemas.openxmlformats.org/officeDocument/2006/relationships/customXml" Target="../ink/ink37.xml"/><Relationship Id="rId88" Type="http://schemas.openxmlformats.org/officeDocument/2006/relationships/image" Target="../media/image48.png"/><Relationship Id="rId111" Type="http://schemas.openxmlformats.org/officeDocument/2006/relationships/customXml" Target="../ink/ink51.xml"/><Relationship Id="rId15" Type="http://schemas.openxmlformats.org/officeDocument/2006/relationships/image" Target="../media/image11.png"/><Relationship Id="rId36" Type="http://schemas.openxmlformats.org/officeDocument/2006/relationships/image" Target="../media/image22.png"/><Relationship Id="rId57" Type="http://schemas.openxmlformats.org/officeDocument/2006/relationships/customXml" Target="../ink/ink24.xml"/><Relationship Id="rId106" Type="http://schemas.openxmlformats.org/officeDocument/2006/relationships/image" Target="../media/image57.png"/><Relationship Id="rId10" Type="http://schemas.openxmlformats.org/officeDocument/2006/relationships/image" Target="../media/image8.png"/><Relationship Id="rId31" Type="http://schemas.openxmlformats.org/officeDocument/2006/relationships/customXml" Target="../ink/ink11.xml"/><Relationship Id="rId52" Type="http://schemas.openxmlformats.org/officeDocument/2006/relationships/image" Target="../media/image30.png"/><Relationship Id="rId73" Type="http://schemas.openxmlformats.org/officeDocument/2006/relationships/customXml" Target="../ink/ink32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45.xml"/><Relationship Id="rId101" Type="http://schemas.openxmlformats.org/officeDocument/2006/relationships/customXml" Target="../ink/ink46.xml"/><Relationship Id="rId122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customXml" Target="../ink/ink63.xml"/><Relationship Id="rId18" Type="http://schemas.openxmlformats.org/officeDocument/2006/relationships/image" Target="../media/image77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74.png"/><Relationship Id="rId17" Type="http://schemas.openxmlformats.org/officeDocument/2006/relationships/customXml" Target="../ink/ink65.xml"/><Relationship Id="rId2" Type="http://schemas.openxmlformats.org/officeDocument/2006/relationships/image" Target="../media/image69.png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73.png"/><Relationship Id="rId19" Type="http://schemas.openxmlformats.org/officeDocument/2006/relationships/customXml" Target="../ink/ink66.xml"/><Relationship Id="rId4" Type="http://schemas.openxmlformats.org/officeDocument/2006/relationships/image" Target="../media/image70.png"/><Relationship Id="rId9" Type="http://schemas.openxmlformats.org/officeDocument/2006/relationships/customXml" Target="../ink/ink61.xml"/><Relationship Id="rId1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.png"/><Relationship Id="rId21" Type="http://schemas.openxmlformats.org/officeDocument/2006/relationships/image" Target="../media/image88.png"/><Relationship Id="rId42" Type="http://schemas.openxmlformats.org/officeDocument/2006/relationships/customXml" Target="../ink/ink88.xml"/><Relationship Id="rId63" Type="http://schemas.openxmlformats.org/officeDocument/2006/relationships/image" Target="../media/image108.png"/><Relationship Id="rId84" Type="http://schemas.openxmlformats.org/officeDocument/2006/relationships/customXml" Target="../ink/ink109.xml"/><Relationship Id="rId138" Type="http://schemas.openxmlformats.org/officeDocument/2006/relationships/customXml" Target="../ink/ink138.xml"/><Relationship Id="rId159" Type="http://schemas.openxmlformats.org/officeDocument/2006/relationships/customXml" Target="../ink/ink149.xml"/><Relationship Id="rId170" Type="http://schemas.openxmlformats.org/officeDocument/2006/relationships/image" Target="../media/image158.png"/><Relationship Id="rId107" Type="http://schemas.openxmlformats.org/officeDocument/2006/relationships/customXml" Target="../ink/ink121.xml"/><Relationship Id="rId11" Type="http://schemas.openxmlformats.org/officeDocument/2006/relationships/image" Target="../media/image83.png"/><Relationship Id="rId32" Type="http://schemas.openxmlformats.org/officeDocument/2006/relationships/customXml" Target="../ink/ink82.xml"/><Relationship Id="rId53" Type="http://schemas.openxmlformats.org/officeDocument/2006/relationships/image" Target="../media/image103.png"/><Relationship Id="rId74" Type="http://schemas.openxmlformats.org/officeDocument/2006/relationships/customXml" Target="../ink/ink104.xml"/><Relationship Id="rId128" Type="http://schemas.openxmlformats.org/officeDocument/2006/relationships/customXml" Target="../ink/ink133.xml"/><Relationship Id="rId149" Type="http://schemas.openxmlformats.org/officeDocument/2006/relationships/customXml" Target="../ink/ink144.xml"/><Relationship Id="rId5" Type="http://schemas.openxmlformats.org/officeDocument/2006/relationships/image" Target="../media/image80.png"/><Relationship Id="rId95" Type="http://schemas.openxmlformats.org/officeDocument/2006/relationships/image" Target="../media/image124.png"/><Relationship Id="rId160" Type="http://schemas.openxmlformats.org/officeDocument/2006/relationships/customXml" Target="../ink/ink150.xml"/><Relationship Id="rId22" Type="http://schemas.openxmlformats.org/officeDocument/2006/relationships/customXml" Target="../ink/ink77.xml"/><Relationship Id="rId43" Type="http://schemas.openxmlformats.org/officeDocument/2006/relationships/image" Target="../media/image98.png"/><Relationship Id="rId64" Type="http://schemas.openxmlformats.org/officeDocument/2006/relationships/customXml" Target="../ink/ink99.xml"/><Relationship Id="rId118" Type="http://schemas.openxmlformats.org/officeDocument/2006/relationships/customXml" Target="../ink/ink127.xml"/><Relationship Id="rId139" Type="http://schemas.openxmlformats.org/officeDocument/2006/relationships/image" Target="../media/image144.png"/><Relationship Id="rId85" Type="http://schemas.openxmlformats.org/officeDocument/2006/relationships/image" Target="../media/image119.png"/><Relationship Id="rId150" Type="http://schemas.openxmlformats.org/officeDocument/2006/relationships/image" Target="../media/image149.png"/><Relationship Id="rId171" Type="http://schemas.openxmlformats.org/officeDocument/2006/relationships/customXml" Target="../ink/ink156.xml"/><Relationship Id="rId12" Type="http://schemas.openxmlformats.org/officeDocument/2006/relationships/customXml" Target="../ink/ink72.xml"/><Relationship Id="rId33" Type="http://schemas.openxmlformats.org/officeDocument/2006/relationships/image" Target="../media/image94.png"/><Relationship Id="rId108" Type="http://schemas.openxmlformats.org/officeDocument/2006/relationships/image" Target="../media/image130.png"/><Relationship Id="rId129" Type="http://schemas.openxmlformats.org/officeDocument/2006/relationships/image" Target="../media/image139.png"/><Relationship Id="rId54" Type="http://schemas.openxmlformats.org/officeDocument/2006/relationships/customXml" Target="../ink/ink94.xml"/><Relationship Id="rId75" Type="http://schemas.openxmlformats.org/officeDocument/2006/relationships/image" Target="../media/image114.png"/><Relationship Id="rId96" Type="http://schemas.openxmlformats.org/officeDocument/2006/relationships/customXml" Target="../ink/ink115.xml"/><Relationship Id="rId140" Type="http://schemas.openxmlformats.org/officeDocument/2006/relationships/customXml" Target="../ink/ink139.xml"/><Relationship Id="rId161" Type="http://schemas.openxmlformats.org/officeDocument/2006/relationships/customXml" Target="../ink/ink1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.xml"/><Relationship Id="rId23" Type="http://schemas.openxmlformats.org/officeDocument/2006/relationships/image" Target="../media/image89.png"/><Relationship Id="rId28" Type="http://schemas.openxmlformats.org/officeDocument/2006/relationships/customXml" Target="../ink/ink80.xml"/><Relationship Id="rId49" Type="http://schemas.openxmlformats.org/officeDocument/2006/relationships/image" Target="../media/image101.png"/><Relationship Id="rId114" Type="http://schemas.openxmlformats.org/officeDocument/2006/relationships/customXml" Target="../ink/ink125.xml"/><Relationship Id="rId119" Type="http://schemas.openxmlformats.org/officeDocument/2006/relationships/customXml" Target="../ink/ink128.xml"/><Relationship Id="rId44" Type="http://schemas.openxmlformats.org/officeDocument/2006/relationships/customXml" Target="../ink/ink89.xml"/><Relationship Id="rId60" Type="http://schemas.openxmlformats.org/officeDocument/2006/relationships/customXml" Target="../ink/ink97.xml"/><Relationship Id="rId65" Type="http://schemas.openxmlformats.org/officeDocument/2006/relationships/image" Target="../media/image109.png"/><Relationship Id="rId81" Type="http://schemas.openxmlformats.org/officeDocument/2006/relationships/image" Target="../media/image117.png"/><Relationship Id="rId86" Type="http://schemas.openxmlformats.org/officeDocument/2006/relationships/customXml" Target="../ink/ink110.xml"/><Relationship Id="rId130" Type="http://schemas.openxmlformats.org/officeDocument/2006/relationships/customXml" Target="../ink/ink134.xml"/><Relationship Id="rId135" Type="http://schemas.openxmlformats.org/officeDocument/2006/relationships/image" Target="../media/image142.png"/><Relationship Id="rId151" Type="http://schemas.openxmlformats.org/officeDocument/2006/relationships/customXml" Target="../ink/ink145.xml"/><Relationship Id="rId156" Type="http://schemas.openxmlformats.org/officeDocument/2006/relationships/image" Target="../media/image152.png"/><Relationship Id="rId172" Type="http://schemas.openxmlformats.org/officeDocument/2006/relationships/image" Target="../media/image159.png"/><Relationship Id="rId13" Type="http://schemas.openxmlformats.org/officeDocument/2006/relationships/image" Target="../media/image84.png"/><Relationship Id="rId18" Type="http://schemas.openxmlformats.org/officeDocument/2006/relationships/customXml" Target="../ink/ink75.xml"/><Relationship Id="rId39" Type="http://schemas.openxmlformats.org/officeDocument/2006/relationships/customXml" Target="../ink/ink86.xml"/><Relationship Id="rId109" Type="http://schemas.openxmlformats.org/officeDocument/2006/relationships/customXml" Target="../ink/ink122.xml"/><Relationship Id="rId34" Type="http://schemas.openxmlformats.org/officeDocument/2006/relationships/customXml" Target="../ink/ink83.xml"/><Relationship Id="rId50" Type="http://schemas.openxmlformats.org/officeDocument/2006/relationships/customXml" Target="../ink/ink92.xml"/><Relationship Id="rId55" Type="http://schemas.openxmlformats.org/officeDocument/2006/relationships/image" Target="../media/image104.png"/><Relationship Id="rId76" Type="http://schemas.openxmlformats.org/officeDocument/2006/relationships/customXml" Target="../ink/ink105.xml"/><Relationship Id="rId97" Type="http://schemas.openxmlformats.org/officeDocument/2006/relationships/image" Target="../media/image125.png"/><Relationship Id="rId104" Type="http://schemas.openxmlformats.org/officeDocument/2006/relationships/image" Target="../media/image128.png"/><Relationship Id="rId120" Type="http://schemas.openxmlformats.org/officeDocument/2006/relationships/customXml" Target="../ink/ink129.xml"/><Relationship Id="rId125" Type="http://schemas.openxmlformats.org/officeDocument/2006/relationships/image" Target="../media/image137.png"/><Relationship Id="rId141" Type="http://schemas.openxmlformats.org/officeDocument/2006/relationships/image" Target="../media/image145.png"/><Relationship Id="rId146" Type="http://schemas.openxmlformats.org/officeDocument/2006/relationships/customXml" Target="../ink/ink142.xml"/><Relationship Id="rId167" Type="http://schemas.openxmlformats.org/officeDocument/2006/relationships/customXml" Target="../ink/ink154.xml"/><Relationship Id="rId7" Type="http://schemas.openxmlformats.org/officeDocument/2006/relationships/image" Target="../media/image81.png"/><Relationship Id="rId71" Type="http://schemas.openxmlformats.org/officeDocument/2006/relationships/image" Target="../media/image112.png"/><Relationship Id="rId92" Type="http://schemas.openxmlformats.org/officeDocument/2006/relationships/customXml" Target="../ink/ink113.xml"/><Relationship Id="rId162" Type="http://schemas.openxmlformats.org/officeDocument/2006/relationships/image" Target="../media/image154.png"/><Relationship Id="rId2" Type="http://schemas.openxmlformats.org/officeDocument/2006/relationships/customXml" Target="../ink/ink67.xml"/><Relationship Id="rId29" Type="http://schemas.openxmlformats.org/officeDocument/2006/relationships/image" Target="../media/image92.png"/><Relationship Id="rId24" Type="http://schemas.openxmlformats.org/officeDocument/2006/relationships/customXml" Target="../ink/ink78.xml"/><Relationship Id="rId40" Type="http://schemas.openxmlformats.org/officeDocument/2006/relationships/customXml" Target="../ink/ink87.xml"/><Relationship Id="rId45" Type="http://schemas.openxmlformats.org/officeDocument/2006/relationships/image" Target="../media/image99.png"/><Relationship Id="rId66" Type="http://schemas.openxmlformats.org/officeDocument/2006/relationships/customXml" Target="../ink/ink100.xml"/><Relationship Id="rId87" Type="http://schemas.openxmlformats.org/officeDocument/2006/relationships/image" Target="../media/image120.png"/><Relationship Id="rId110" Type="http://schemas.openxmlformats.org/officeDocument/2006/relationships/customXml" Target="../ink/ink123.xml"/><Relationship Id="rId115" Type="http://schemas.openxmlformats.org/officeDocument/2006/relationships/image" Target="../media/image133.png"/><Relationship Id="rId131" Type="http://schemas.openxmlformats.org/officeDocument/2006/relationships/image" Target="../media/image140.png"/><Relationship Id="rId136" Type="http://schemas.openxmlformats.org/officeDocument/2006/relationships/customXml" Target="../ink/ink137.xml"/><Relationship Id="rId157" Type="http://schemas.openxmlformats.org/officeDocument/2006/relationships/customXml" Target="../ink/ink148.xml"/><Relationship Id="rId61" Type="http://schemas.openxmlformats.org/officeDocument/2006/relationships/image" Target="../media/image107.png"/><Relationship Id="rId82" Type="http://schemas.openxmlformats.org/officeDocument/2006/relationships/customXml" Target="../ink/ink108.xml"/><Relationship Id="rId152" Type="http://schemas.openxmlformats.org/officeDocument/2006/relationships/image" Target="../media/image150.png"/><Relationship Id="rId173" Type="http://schemas.openxmlformats.org/officeDocument/2006/relationships/customXml" Target="../ink/ink157.xml"/><Relationship Id="rId19" Type="http://schemas.openxmlformats.org/officeDocument/2006/relationships/image" Target="../media/image87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95.png"/><Relationship Id="rId56" Type="http://schemas.openxmlformats.org/officeDocument/2006/relationships/customXml" Target="../ink/ink95.xml"/><Relationship Id="rId77" Type="http://schemas.openxmlformats.org/officeDocument/2006/relationships/image" Target="../media/image115.png"/><Relationship Id="rId100" Type="http://schemas.openxmlformats.org/officeDocument/2006/relationships/image" Target="../media/image126.png"/><Relationship Id="rId105" Type="http://schemas.openxmlformats.org/officeDocument/2006/relationships/customXml" Target="../ink/ink120.xml"/><Relationship Id="rId126" Type="http://schemas.openxmlformats.org/officeDocument/2006/relationships/customXml" Target="../ink/ink132.xml"/><Relationship Id="rId147" Type="http://schemas.openxmlformats.org/officeDocument/2006/relationships/customXml" Target="../ink/ink143.xml"/><Relationship Id="rId168" Type="http://schemas.openxmlformats.org/officeDocument/2006/relationships/image" Target="../media/image157.png"/><Relationship Id="rId8" Type="http://schemas.openxmlformats.org/officeDocument/2006/relationships/customXml" Target="../ink/ink70.xml"/><Relationship Id="rId51" Type="http://schemas.openxmlformats.org/officeDocument/2006/relationships/image" Target="../media/image102.png"/><Relationship Id="rId72" Type="http://schemas.openxmlformats.org/officeDocument/2006/relationships/customXml" Target="../ink/ink103.xml"/><Relationship Id="rId93" Type="http://schemas.openxmlformats.org/officeDocument/2006/relationships/image" Target="../media/image123.png"/><Relationship Id="rId98" Type="http://schemas.openxmlformats.org/officeDocument/2006/relationships/customXml" Target="../ink/ink116.xml"/><Relationship Id="rId121" Type="http://schemas.openxmlformats.org/officeDocument/2006/relationships/image" Target="../media/image135.png"/><Relationship Id="rId142" Type="http://schemas.openxmlformats.org/officeDocument/2006/relationships/customXml" Target="../ink/ink140.xml"/><Relationship Id="rId163" Type="http://schemas.openxmlformats.org/officeDocument/2006/relationships/customXml" Target="../ink/ink152.xml"/><Relationship Id="rId3" Type="http://schemas.openxmlformats.org/officeDocument/2006/relationships/image" Target="../media/image79.png"/><Relationship Id="rId25" Type="http://schemas.openxmlformats.org/officeDocument/2006/relationships/image" Target="../media/image90.png"/><Relationship Id="rId46" Type="http://schemas.openxmlformats.org/officeDocument/2006/relationships/customXml" Target="../ink/ink90.xml"/><Relationship Id="rId67" Type="http://schemas.openxmlformats.org/officeDocument/2006/relationships/image" Target="../media/image110.png"/><Relationship Id="rId116" Type="http://schemas.openxmlformats.org/officeDocument/2006/relationships/customXml" Target="../ink/ink126.xml"/><Relationship Id="rId137" Type="http://schemas.openxmlformats.org/officeDocument/2006/relationships/image" Target="../media/image143.png"/><Relationship Id="rId158" Type="http://schemas.openxmlformats.org/officeDocument/2006/relationships/image" Target="../media/image153.png"/><Relationship Id="rId20" Type="http://schemas.openxmlformats.org/officeDocument/2006/relationships/customXml" Target="../ink/ink76.xml"/><Relationship Id="rId41" Type="http://schemas.openxmlformats.org/officeDocument/2006/relationships/image" Target="../media/image97.png"/><Relationship Id="rId62" Type="http://schemas.openxmlformats.org/officeDocument/2006/relationships/customXml" Target="../ink/ink98.xml"/><Relationship Id="rId83" Type="http://schemas.openxmlformats.org/officeDocument/2006/relationships/image" Target="../media/image118.png"/><Relationship Id="rId88" Type="http://schemas.openxmlformats.org/officeDocument/2006/relationships/customXml" Target="../ink/ink111.xml"/><Relationship Id="rId111" Type="http://schemas.openxmlformats.org/officeDocument/2006/relationships/image" Target="../media/image131.png"/><Relationship Id="rId132" Type="http://schemas.openxmlformats.org/officeDocument/2006/relationships/customXml" Target="../ink/ink135.xml"/><Relationship Id="rId153" Type="http://schemas.openxmlformats.org/officeDocument/2006/relationships/customXml" Target="../ink/ink146.xml"/><Relationship Id="rId174" Type="http://schemas.openxmlformats.org/officeDocument/2006/relationships/image" Target="../media/image160.png"/><Relationship Id="rId15" Type="http://schemas.openxmlformats.org/officeDocument/2006/relationships/image" Target="../media/image85.png"/><Relationship Id="rId36" Type="http://schemas.openxmlformats.org/officeDocument/2006/relationships/customXml" Target="../ink/ink84.xml"/><Relationship Id="rId57" Type="http://schemas.openxmlformats.org/officeDocument/2006/relationships/image" Target="../media/image105.png"/><Relationship Id="rId106" Type="http://schemas.openxmlformats.org/officeDocument/2006/relationships/image" Target="../media/image129.png"/><Relationship Id="rId127" Type="http://schemas.openxmlformats.org/officeDocument/2006/relationships/image" Target="../media/image138.png"/><Relationship Id="rId10" Type="http://schemas.openxmlformats.org/officeDocument/2006/relationships/customXml" Target="../ink/ink71.xml"/><Relationship Id="rId31" Type="http://schemas.openxmlformats.org/officeDocument/2006/relationships/image" Target="../media/image93.png"/><Relationship Id="rId52" Type="http://schemas.openxmlformats.org/officeDocument/2006/relationships/customXml" Target="../ink/ink93.xml"/><Relationship Id="rId73" Type="http://schemas.openxmlformats.org/officeDocument/2006/relationships/image" Target="../media/image113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customXml" Target="../ink/ink117.xml"/><Relationship Id="rId101" Type="http://schemas.openxmlformats.org/officeDocument/2006/relationships/customXml" Target="../ink/ink118.xml"/><Relationship Id="rId122" Type="http://schemas.openxmlformats.org/officeDocument/2006/relationships/customXml" Target="../ink/ink130.xml"/><Relationship Id="rId143" Type="http://schemas.openxmlformats.org/officeDocument/2006/relationships/image" Target="../media/image146.png"/><Relationship Id="rId148" Type="http://schemas.openxmlformats.org/officeDocument/2006/relationships/image" Target="../media/image148.png"/><Relationship Id="rId164" Type="http://schemas.openxmlformats.org/officeDocument/2006/relationships/image" Target="../media/image155.png"/><Relationship Id="rId169" Type="http://schemas.openxmlformats.org/officeDocument/2006/relationships/customXml" Target="../ink/ink155.xml"/><Relationship Id="rId4" Type="http://schemas.openxmlformats.org/officeDocument/2006/relationships/customXml" Target="../ink/ink68.xml"/><Relationship Id="rId9" Type="http://schemas.openxmlformats.org/officeDocument/2006/relationships/image" Target="../media/image82.png"/><Relationship Id="rId26" Type="http://schemas.openxmlformats.org/officeDocument/2006/relationships/customXml" Target="../ink/ink79.xml"/><Relationship Id="rId47" Type="http://schemas.openxmlformats.org/officeDocument/2006/relationships/image" Target="../media/image100.png"/><Relationship Id="rId68" Type="http://schemas.openxmlformats.org/officeDocument/2006/relationships/customXml" Target="../ink/ink101.xml"/><Relationship Id="rId89" Type="http://schemas.openxmlformats.org/officeDocument/2006/relationships/image" Target="../media/image121.png"/><Relationship Id="rId112" Type="http://schemas.openxmlformats.org/officeDocument/2006/relationships/customXml" Target="../ink/ink124.xml"/><Relationship Id="rId133" Type="http://schemas.openxmlformats.org/officeDocument/2006/relationships/image" Target="../media/image141.png"/><Relationship Id="rId154" Type="http://schemas.openxmlformats.org/officeDocument/2006/relationships/image" Target="../media/image151.png"/><Relationship Id="rId16" Type="http://schemas.openxmlformats.org/officeDocument/2006/relationships/customXml" Target="../ink/ink74.xml"/><Relationship Id="rId37" Type="http://schemas.openxmlformats.org/officeDocument/2006/relationships/customXml" Target="../ink/ink85.xml"/><Relationship Id="rId58" Type="http://schemas.openxmlformats.org/officeDocument/2006/relationships/customXml" Target="../ink/ink96.xml"/><Relationship Id="rId79" Type="http://schemas.openxmlformats.org/officeDocument/2006/relationships/image" Target="../media/image116.png"/><Relationship Id="rId102" Type="http://schemas.openxmlformats.org/officeDocument/2006/relationships/image" Target="../media/image127.png"/><Relationship Id="rId123" Type="http://schemas.openxmlformats.org/officeDocument/2006/relationships/image" Target="../media/image136.png"/><Relationship Id="rId144" Type="http://schemas.openxmlformats.org/officeDocument/2006/relationships/customXml" Target="../ink/ink141.xml"/><Relationship Id="rId90" Type="http://schemas.openxmlformats.org/officeDocument/2006/relationships/customXml" Target="../ink/ink112.xml"/><Relationship Id="rId165" Type="http://schemas.openxmlformats.org/officeDocument/2006/relationships/customXml" Target="../ink/ink153.xml"/><Relationship Id="rId27" Type="http://schemas.openxmlformats.org/officeDocument/2006/relationships/image" Target="../media/image91.png"/><Relationship Id="rId48" Type="http://schemas.openxmlformats.org/officeDocument/2006/relationships/customXml" Target="../ink/ink91.xml"/><Relationship Id="rId69" Type="http://schemas.openxmlformats.org/officeDocument/2006/relationships/image" Target="../media/image111.png"/><Relationship Id="rId113" Type="http://schemas.openxmlformats.org/officeDocument/2006/relationships/image" Target="../media/image132.png"/><Relationship Id="rId134" Type="http://schemas.openxmlformats.org/officeDocument/2006/relationships/customXml" Target="../ink/ink136.xml"/><Relationship Id="rId80" Type="http://schemas.openxmlformats.org/officeDocument/2006/relationships/customXml" Target="../ink/ink107.xml"/><Relationship Id="rId155" Type="http://schemas.openxmlformats.org/officeDocument/2006/relationships/customXml" Target="../ink/ink147.xml"/><Relationship Id="rId17" Type="http://schemas.openxmlformats.org/officeDocument/2006/relationships/image" Target="../media/image86.png"/><Relationship Id="rId38" Type="http://schemas.openxmlformats.org/officeDocument/2006/relationships/image" Target="../media/image96.png"/><Relationship Id="rId59" Type="http://schemas.openxmlformats.org/officeDocument/2006/relationships/image" Target="../media/image106.png"/><Relationship Id="rId103" Type="http://schemas.openxmlformats.org/officeDocument/2006/relationships/customXml" Target="../ink/ink119.xml"/><Relationship Id="rId124" Type="http://schemas.openxmlformats.org/officeDocument/2006/relationships/customXml" Target="../ink/ink131.xml"/><Relationship Id="rId70" Type="http://schemas.openxmlformats.org/officeDocument/2006/relationships/customXml" Target="../ink/ink102.xml"/><Relationship Id="rId91" Type="http://schemas.openxmlformats.org/officeDocument/2006/relationships/image" Target="../media/image122.png"/><Relationship Id="rId145" Type="http://schemas.openxmlformats.org/officeDocument/2006/relationships/image" Target="../media/image147.png"/><Relationship Id="rId166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.png"/><Relationship Id="rId21" Type="http://schemas.openxmlformats.org/officeDocument/2006/relationships/image" Target="../media/image93.png"/><Relationship Id="rId42" Type="http://schemas.openxmlformats.org/officeDocument/2006/relationships/image" Target="../media/image171.png"/><Relationship Id="rId63" Type="http://schemas.openxmlformats.org/officeDocument/2006/relationships/image" Target="../media/image132.png"/><Relationship Id="rId84" Type="http://schemas.openxmlformats.org/officeDocument/2006/relationships/customXml" Target="../ink/ink201.xml"/><Relationship Id="rId138" Type="http://schemas.openxmlformats.org/officeDocument/2006/relationships/image" Target="../media/image148.png"/><Relationship Id="rId159" Type="http://schemas.openxmlformats.org/officeDocument/2006/relationships/customXml" Target="../ink/ink241.xml"/><Relationship Id="rId170" Type="http://schemas.openxmlformats.org/officeDocument/2006/relationships/image" Target="../media/image199.png"/><Relationship Id="rId191" Type="http://schemas.openxmlformats.org/officeDocument/2006/relationships/customXml" Target="../ink/ink253.xml"/><Relationship Id="rId107" Type="http://schemas.openxmlformats.org/officeDocument/2006/relationships/image" Target="../media/image182.png"/><Relationship Id="rId11" Type="http://schemas.openxmlformats.org/officeDocument/2006/relationships/image" Target="../media/image162.png"/><Relationship Id="rId32" Type="http://schemas.openxmlformats.org/officeDocument/2006/relationships/customXml" Target="../ink/ink174.xml"/><Relationship Id="rId53" Type="http://schemas.openxmlformats.org/officeDocument/2006/relationships/image" Target="../media/image128.png"/><Relationship Id="rId74" Type="http://schemas.openxmlformats.org/officeDocument/2006/relationships/customXml" Target="../ink/ink196.xml"/><Relationship Id="rId128" Type="http://schemas.openxmlformats.org/officeDocument/2006/relationships/customXml" Target="../ink/ink224.xml"/><Relationship Id="rId149" Type="http://schemas.openxmlformats.org/officeDocument/2006/relationships/customXml" Target="../ink/ink235.xml"/><Relationship Id="rId5" Type="http://schemas.openxmlformats.org/officeDocument/2006/relationships/image" Target="../media/image85.png"/><Relationship Id="rId95" Type="http://schemas.openxmlformats.org/officeDocument/2006/relationships/image" Target="../media/image181.png"/><Relationship Id="rId160" Type="http://schemas.openxmlformats.org/officeDocument/2006/relationships/image" Target="../media/image192.png"/><Relationship Id="rId181" Type="http://schemas.openxmlformats.org/officeDocument/2006/relationships/customXml" Target="../ink/ink248.xml"/><Relationship Id="rId22" Type="http://schemas.openxmlformats.org/officeDocument/2006/relationships/customXml" Target="../ink/ink168.xml"/><Relationship Id="rId43" Type="http://schemas.openxmlformats.org/officeDocument/2006/relationships/customXml" Target="../ink/ink179.xml"/><Relationship Id="rId64" Type="http://schemas.openxmlformats.org/officeDocument/2006/relationships/customXml" Target="../ink/ink190.xml"/><Relationship Id="rId118" Type="http://schemas.openxmlformats.org/officeDocument/2006/relationships/customXml" Target="../ink/ink219.xml"/><Relationship Id="rId139" Type="http://schemas.openxmlformats.org/officeDocument/2006/relationships/customXml" Target="../ink/ink230.xml"/><Relationship Id="rId85" Type="http://schemas.openxmlformats.org/officeDocument/2006/relationships/image" Target="../media/image104.png"/><Relationship Id="rId150" Type="http://schemas.openxmlformats.org/officeDocument/2006/relationships/customXml" Target="../ink/ink236.xml"/><Relationship Id="rId171" Type="http://schemas.openxmlformats.org/officeDocument/2006/relationships/image" Target="../media/image200.png"/><Relationship Id="rId192" Type="http://schemas.openxmlformats.org/officeDocument/2006/relationships/image" Target="../media/image211.png"/><Relationship Id="rId12" Type="http://schemas.openxmlformats.org/officeDocument/2006/relationships/customXml" Target="../ink/ink163.xml"/><Relationship Id="rId33" Type="http://schemas.openxmlformats.org/officeDocument/2006/relationships/image" Target="../media/image168.png"/><Relationship Id="rId108" Type="http://schemas.openxmlformats.org/officeDocument/2006/relationships/customXml" Target="../ink/ink214.xml"/><Relationship Id="rId129" Type="http://schemas.openxmlformats.org/officeDocument/2006/relationships/image" Target="../media/image188.png"/><Relationship Id="rId54" Type="http://schemas.openxmlformats.org/officeDocument/2006/relationships/customXml" Target="../ink/ink185.xml"/><Relationship Id="rId75" Type="http://schemas.openxmlformats.org/officeDocument/2006/relationships/image" Target="../media/image137.png"/><Relationship Id="rId96" Type="http://schemas.openxmlformats.org/officeDocument/2006/relationships/customXml" Target="../ink/ink207.xml"/><Relationship Id="rId140" Type="http://schemas.openxmlformats.org/officeDocument/2006/relationships/image" Target="../media/image189.png"/><Relationship Id="rId161" Type="http://schemas.openxmlformats.org/officeDocument/2006/relationships/customXml" Target="../ink/ink242.xml"/><Relationship Id="rId182" Type="http://schemas.openxmlformats.org/officeDocument/2006/relationships/image" Target="../media/image206.png"/><Relationship Id="rId6" Type="http://schemas.openxmlformats.org/officeDocument/2006/relationships/customXml" Target="../ink/ink160.xml"/><Relationship Id="rId23" Type="http://schemas.openxmlformats.org/officeDocument/2006/relationships/image" Target="../media/image166.png"/><Relationship Id="rId119" Type="http://schemas.openxmlformats.org/officeDocument/2006/relationships/image" Target="../media/image185.png"/><Relationship Id="rId44" Type="http://schemas.openxmlformats.org/officeDocument/2006/relationships/image" Target="../media/image124.png"/><Relationship Id="rId65" Type="http://schemas.openxmlformats.org/officeDocument/2006/relationships/image" Target="../media/image173.png"/><Relationship Id="rId86" Type="http://schemas.openxmlformats.org/officeDocument/2006/relationships/customXml" Target="../ink/ink202.xml"/><Relationship Id="rId130" Type="http://schemas.openxmlformats.org/officeDocument/2006/relationships/customXml" Target="../ink/ink225.xml"/><Relationship Id="rId151" Type="http://schemas.openxmlformats.org/officeDocument/2006/relationships/customXml" Target="../ink/ink237.xml"/><Relationship Id="rId172" Type="http://schemas.openxmlformats.org/officeDocument/2006/relationships/image" Target="../media/image201.png"/><Relationship Id="rId193" Type="http://schemas.openxmlformats.org/officeDocument/2006/relationships/customXml" Target="../ink/ink254.xml"/><Relationship Id="rId13" Type="http://schemas.openxmlformats.org/officeDocument/2006/relationships/image" Target="../media/image163.png"/><Relationship Id="rId109" Type="http://schemas.openxmlformats.org/officeDocument/2006/relationships/image" Target="../media/image183.png"/><Relationship Id="rId34" Type="http://schemas.openxmlformats.org/officeDocument/2006/relationships/customXml" Target="../ink/ink175.xml"/><Relationship Id="rId55" Type="http://schemas.openxmlformats.org/officeDocument/2006/relationships/image" Target="../media/image129.png"/><Relationship Id="rId76" Type="http://schemas.openxmlformats.org/officeDocument/2006/relationships/customXml" Target="../ink/ink197.xml"/><Relationship Id="rId97" Type="http://schemas.openxmlformats.org/officeDocument/2006/relationships/image" Target="../media/image110.png"/><Relationship Id="rId120" Type="http://schemas.openxmlformats.org/officeDocument/2006/relationships/customXml" Target="../ink/ink220.xml"/><Relationship Id="rId141" Type="http://schemas.openxmlformats.org/officeDocument/2006/relationships/customXml" Target="../ink/ink231.xml"/><Relationship Id="rId7" Type="http://schemas.openxmlformats.org/officeDocument/2006/relationships/image" Target="../media/image86.png"/><Relationship Id="rId71" Type="http://schemas.openxmlformats.org/officeDocument/2006/relationships/image" Target="../media/image135.png"/><Relationship Id="rId92" Type="http://schemas.openxmlformats.org/officeDocument/2006/relationships/customXml" Target="../ink/ink205.xml"/><Relationship Id="rId162" Type="http://schemas.openxmlformats.org/officeDocument/2006/relationships/image" Target="../media/image159.png"/><Relationship Id="rId183" Type="http://schemas.openxmlformats.org/officeDocument/2006/relationships/customXml" Target="../ink/ink249.xml"/><Relationship Id="rId2" Type="http://schemas.openxmlformats.org/officeDocument/2006/relationships/customXml" Target="../ink/ink158.xml"/><Relationship Id="rId29" Type="http://schemas.openxmlformats.org/officeDocument/2006/relationships/customXml" Target="../ink/ink172.xml"/><Relationship Id="rId24" Type="http://schemas.openxmlformats.org/officeDocument/2006/relationships/customXml" Target="../ink/ink169.xml"/><Relationship Id="rId40" Type="http://schemas.openxmlformats.org/officeDocument/2006/relationships/image" Target="../media/image170.png"/><Relationship Id="rId45" Type="http://schemas.openxmlformats.org/officeDocument/2006/relationships/customXml" Target="../ink/ink180.xml"/><Relationship Id="rId66" Type="http://schemas.openxmlformats.org/officeDocument/2006/relationships/customXml" Target="../ink/ink191.xml"/><Relationship Id="rId87" Type="http://schemas.openxmlformats.org/officeDocument/2006/relationships/image" Target="../media/image178.png"/><Relationship Id="rId110" Type="http://schemas.openxmlformats.org/officeDocument/2006/relationships/customXml" Target="../ink/ink215.xml"/><Relationship Id="rId115" Type="http://schemas.openxmlformats.org/officeDocument/2006/relationships/image" Target="../media/image120.png"/><Relationship Id="rId131" Type="http://schemas.openxmlformats.org/officeDocument/2006/relationships/image" Target="../media/image145.png"/><Relationship Id="rId136" Type="http://schemas.openxmlformats.org/officeDocument/2006/relationships/customXml" Target="../ink/ink228.xml"/><Relationship Id="rId157" Type="http://schemas.openxmlformats.org/officeDocument/2006/relationships/customXml" Target="../ink/ink240.xml"/><Relationship Id="rId178" Type="http://schemas.openxmlformats.org/officeDocument/2006/relationships/image" Target="../media/image204.png"/><Relationship Id="rId61" Type="http://schemas.openxmlformats.org/officeDocument/2006/relationships/image" Target="../media/image131.png"/><Relationship Id="rId82" Type="http://schemas.openxmlformats.org/officeDocument/2006/relationships/customXml" Target="../ink/ink200.xml"/><Relationship Id="rId152" Type="http://schemas.openxmlformats.org/officeDocument/2006/relationships/image" Target="../media/image154.png"/><Relationship Id="rId173" Type="http://schemas.openxmlformats.org/officeDocument/2006/relationships/customXml" Target="../ink/ink244.xml"/><Relationship Id="rId194" Type="http://schemas.openxmlformats.org/officeDocument/2006/relationships/image" Target="../media/image212.png"/><Relationship Id="rId199" Type="http://schemas.openxmlformats.org/officeDocument/2006/relationships/customXml" Target="../ink/ink257.xml"/><Relationship Id="rId19" Type="http://schemas.openxmlformats.org/officeDocument/2006/relationships/image" Target="../media/image92.png"/><Relationship Id="rId14" Type="http://schemas.openxmlformats.org/officeDocument/2006/relationships/customXml" Target="../ink/ink164.xml"/><Relationship Id="rId30" Type="http://schemas.openxmlformats.org/officeDocument/2006/relationships/customXml" Target="../ink/ink173.xml"/><Relationship Id="rId35" Type="http://schemas.openxmlformats.org/officeDocument/2006/relationships/image" Target="../media/image169.png"/><Relationship Id="rId56" Type="http://schemas.openxmlformats.org/officeDocument/2006/relationships/customXml" Target="../ink/ink186.xml"/><Relationship Id="rId77" Type="http://schemas.openxmlformats.org/officeDocument/2006/relationships/image" Target="../media/image175.png"/><Relationship Id="rId100" Type="http://schemas.openxmlformats.org/officeDocument/2006/relationships/customXml" Target="../ink/ink209.xml"/><Relationship Id="rId105" Type="http://schemas.openxmlformats.org/officeDocument/2006/relationships/customXml" Target="../ink/ink212.xml"/><Relationship Id="rId126" Type="http://schemas.openxmlformats.org/officeDocument/2006/relationships/customXml" Target="../ink/ink223.xml"/><Relationship Id="rId147" Type="http://schemas.openxmlformats.org/officeDocument/2006/relationships/customXml" Target="../ink/ink234.xml"/><Relationship Id="rId168" Type="http://schemas.openxmlformats.org/officeDocument/2006/relationships/image" Target="../media/image197.png"/><Relationship Id="rId8" Type="http://schemas.openxmlformats.org/officeDocument/2006/relationships/customXml" Target="../ink/ink161.xml"/><Relationship Id="rId51" Type="http://schemas.openxmlformats.org/officeDocument/2006/relationships/image" Target="../media/image127.png"/><Relationship Id="rId72" Type="http://schemas.openxmlformats.org/officeDocument/2006/relationships/customXml" Target="../ink/ink195.xml"/><Relationship Id="rId93" Type="http://schemas.openxmlformats.org/officeDocument/2006/relationships/image" Target="../media/image180.png"/><Relationship Id="rId98" Type="http://schemas.openxmlformats.org/officeDocument/2006/relationships/customXml" Target="../ink/ink208.xml"/><Relationship Id="rId121" Type="http://schemas.openxmlformats.org/officeDocument/2006/relationships/image" Target="../media/image186.png"/><Relationship Id="rId142" Type="http://schemas.openxmlformats.org/officeDocument/2006/relationships/image" Target="../media/image150.png"/><Relationship Id="rId163" Type="http://schemas.openxmlformats.org/officeDocument/2006/relationships/customXml" Target="../ink/ink243.xml"/><Relationship Id="rId184" Type="http://schemas.openxmlformats.org/officeDocument/2006/relationships/image" Target="../media/image207.png"/><Relationship Id="rId189" Type="http://schemas.openxmlformats.org/officeDocument/2006/relationships/customXml" Target="../ink/ink252.xml"/><Relationship Id="rId3" Type="http://schemas.openxmlformats.org/officeDocument/2006/relationships/image" Target="../media/image161.png"/><Relationship Id="rId25" Type="http://schemas.openxmlformats.org/officeDocument/2006/relationships/image" Target="../media/image95.png"/><Relationship Id="rId46" Type="http://schemas.openxmlformats.org/officeDocument/2006/relationships/image" Target="../media/image125.png"/><Relationship Id="rId67" Type="http://schemas.openxmlformats.org/officeDocument/2006/relationships/image" Target="../media/image134.png"/><Relationship Id="rId116" Type="http://schemas.openxmlformats.org/officeDocument/2006/relationships/customXml" Target="../ink/ink218.xml"/><Relationship Id="rId137" Type="http://schemas.openxmlformats.org/officeDocument/2006/relationships/customXml" Target="../ink/ink229.xml"/><Relationship Id="rId158" Type="http://schemas.openxmlformats.org/officeDocument/2006/relationships/image" Target="../media/image157.png"/><Relationship Id="rId20" Type="http://schemas.openxmlformats.org/officeDocument/2006/relationships/customXml" Target="../ink/ink167.xml"/><Relationship Id="rId41" Type="http://schemas.openxmlformats.org/officeDocument/2006/relationships/customXml" Target="../ink/ink178.xml"/><Relationship Id="rId62" Type="http://schemas.openxmlformats.org/officeDocument/2006/relationships/customXml" Target="../ink/ink189.xml"/><Relationship Id="rId83" Type="http://schemas.openxmlformats.org/officeDocument/2006/relationships/image" Target="../media/image103.png"/><Relationship Id="rId88" Type="http://schemas.openxmlformats.org/officeDocument/2006/relationships/customXml" Target="../ink/ink203.xml"/><Relationship Id="rId111" Type="http://schemas.openxmlformats.org/officeDocument/2006/relationships/image" Target="../media/image118.png"/><Relationship Id="rId132" Type="http://schemas.openxmlformats.org/officeDocument/2006/relationships/customXml" Target="../ink/ink226.xml"/><Relationship Id="rId153" Type="http://schemas.openxmlformats.org/officeDocument/2006/relationships/customXml" Target="../ink/ink238.xml"/><Relationship Id="rId174" Type="http://schemas.openxmlformats.org/officeDocument/2006/relationships/image" Target="../media/image202.png"/><Relationship Id="rId179" Type="http://schemas.openxmlformats.org/officeDocument/2006/relationships/customXml" Target="../ink/ink247.xml"/><Relationship Id="rId195" Type="http://schemas.openxmlformats.org/officeDocument/2006/relationships/customXml" Target="../ink/ink255.xml"/><Relationship Id="rId190" Type="http://schemas.openxmlformats.org/officeDocument/2006/relationships/image" Target="../media/image210.png"/><Relationship Id="rId15" Type="http://schemas.openxmlformats.org/officeDocument/2006/relationships/image" Target="../media/image164.png"/><Relationship Id="rId36" Type="http://schemas.openxmlformats.org/officeDocument/2006/relationships/customXml" Target="../ink/ink176.xml"/><Relationship Id="rId57" Type="http://schemas.openxmlformats.org/officeDocument/2006/relationships/image" Target="../media/image172.png"/><Relationship Id="rId106" Type="http://schemas.openxmlformats.org/officeDocument/2006/relationships/customXml" Target="../ink/ink213.xml"/><Relationship Id="rId127" Type="http://schemas.openxmlformats.org/officeDocument/2006/relationships/image" Target="../media/image143.png"/><Relationship Id="rId10" Type="http://schemas.openxmlformats.org/officeDocument/2006/relationships/customXml" Target="../ink/ink162.xml"/><Relationship Id="rId31" Type="http://schemas.openxmlformats.org/officeDocument/2006/relationships/image" Target="../media/image167.png"/><Relationship Id="rId52" Type="http://schemas.openxmlformats.org/officeDocument/2006/relationships/customXml" Target="../ink/ink184.xml"/><Relationship Id="rId73" Type="http://schemas.openxmlformats.org/officeDocument/2006/relationships/image" Target="../media/image174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221.xml"/><Relationship Id="rId143" Type="http://schemas.openxmlformats.org/officeDocument/2006/relationships/customXml" Target="../ink/ink232.xml"/><Relationship Id="rId148" Type="http://schemas.openxmlformats.org/officeDocument/2006/relationships/image" Target="../media/image153.png"/><Relationship Id="rId164" Type="http://schemas.openxmlformats.org/officeDocument/2006/relationships/image" Target="../media/image193.png"/><Relationship Id="rId169" Type="http://schemas.openxmlformats.org/officeDocument/2006/relationships/image" Target="../media/image198.png"/><Relationship Id="rId185" Type="http://schemas.openxmlformats.org/officeDocument/2006/relationships/customXml" Target="../ink/ink250.xml"/><Relationship Id="rId4" Type="http://schemas.openxmlformats.org/officeDocument/2006/relationships/customXml" Target="../ink/ink159.xml"/><Relationship Id="rId9" Type="http://schemas.openxmlformats.org/officeDocument/2006/relationships/image" Target="../media/image87.png"/><Relationship Id="rId180" Type="http://schemas.openxmlformats.org/officeDocument/2006/relationships/image" Target="../media/image205.png"/><Relationship Id="rId26" Type="http://schemas.openxmlformats.org/officeDocument/2006/relationships/customXml" Target="../ink/ink170.xml"/><Relationship Id="rId47" Type="http://schemas.openxmlformats.org/officeDocument/2006/relationships/customXml" Target="../ink/ink181.xml"/><Relationship Id="rId68" Type="http://schemas.openxmlformats.org/officeDocument/2006/relationships/customXml" Target="../ink/ink192.xml"/><Relationship Id="rId89" Type="http://schemas.openxmlformats.org/officeDocument/2006/relationships/image" Target="../media/image179.png"/><Relationship Id="rId112" Type="http://schemas.openxmlformats.org/officeDocument/2006/relationships/customXml" Target="../ink/ink216.xml"/><Relationship Id="rId133" Type="http://schemas.openxmlformats.org/officeDocument/2006/relationships/image" Target="../media/image146.png"/><Relationship Id="rId154" Type="http://schemas.openxmlformats.org/officeDocument/2006/relationships/image" Target="../media/image155.png"/><Relationship Id="rId175" Type="http://schemas.openxmlformats.org/officeDocument/2006/relationships/customXml" Target="../ink/ink245.xml"/><Relationship Id="rId196" Type="http://schemas.openxmlformats.org/officeDocument/2006/relationships/image" Target="../media/image213.png"/><Relationship Id="rId16" Type="http://schemas.openxmlformats.org/officeDocument/2006/relationships/customXml" Target="../ink/ink165.xml"/><Relationship Id="rId37" Type="http://schemas.openxmlformats.org/officeDocument/2006/relationships/image" Target="../media/image100.png"/><Relationship Id="rId58" Type="http://schemas.openxmlformats.org/officeDocument/2006/relationships/customXml" Target="../ink/ink187.xml"/><Relationship Id="rId79" Type="http://schemas.openxmlformats.org/officeDocument/2006/relationships/image" Target="../media/image176.png"/><Relationship Id="rId102" Type="http://schemas.openxmlformats.org/officeDocument/2006/relationships/customXml" Target="../ink/ink210.xml"/><Relationship Id="rId123" Type="http://schemas.openxmlformats.org/officeDocument/2006/relationships/image" Target="../media/image187.png"/><Relationship Id="rId144" Type="http://schemas.openxmlformats.org/officeDocument/2006/relationships/image" Target="../media/image190.png"/><Relationship Id="rId90" Type="http://schemas.openxmlformats.org/officeDocument/2006/relationships/customXml" Target="../ink/ink204.xml"/><Relationship Id="rId165" Type="http://schemas.openxmlformats.org/officeDocument/2006/relationships/image" Target="../media/image194.png"/><Relationship Id="rId186" Type="http://schemas.openxmlformats.org/officeDocument/2006/relationships/image" Target="../media/image208.png"/><Relationship Id="rId27" Type="http://schemas.openxmlformats.org/officeDocument/2006/relationships/customXml" Target="../ink/ink171.xml"/><Relationship Id="rId48" Type="http://schemas.openxmlformats.org/officeDocument/2006/relationships/customXml" Target="../ink/ink182.xml"/><Relationship Id="rId69" Type="http://schemas.openxmlformats.org/officeDocument/2006/relationships/customXml" Target="../ink/ink193.xml"/><Relationship Id="rId113" Type="http://schemas.openxmlformats.org/officeDocument/2006/relationships/image" Target="../media/image184.png"/><Relationship Id="rId134" Type="http://schemas.openxmlformats.org/officeDocument/2006/relationships/customXml" Target="../ink/ink227.xml"/><Relationship Id="rId80" Type="http://schemas.openxmlformats.org/officeDocument/2006/relationships/customXml" Target="../ink/ink199.xml"/><Relationship Id="rId155" Type="http://schemas.openxmlformats.org/officeDocument/2006/relationships/customXml" Target="../ink/ink239.xml"/><Relationship Id="rId176" Type="http://schemas.openxmlformats.org/officeDocument/2006/relationships/image" Target="../media/image203.png"/><Relationship Id="rId197" Type="http://schemas.openxmlformats.org/officeDocument/2006/relationships/customXml" Target="../ink/ink256.xml"/><Relationship Id="rId17" Type="http://schemas.openxmlformats.org/officeDocument/2006/relationships/image" Target="../media/image165.png"/><Relationship Id="rId38" Type="http://schemas.openxmlformats.org/officeDocument/2006/relationships/customXml" Target="../ink/ink177.xml"/><Relationship Id="rId59" Type="http://schemas.openxmlformats.org/officeDocument/2006/relationships/image" Target="../media/image114.png"/><Relationship Id="rId103" Type="http://schemas.openxmlformats.org/officeDocument/2006/relationships/image" Target="../media/image113.png"/><Relationship Id="rId124" Type="http://schemas.openxmlformats.org/officeDocument/2006/relationships/customXml" Target="../ink/ink222.xml"/><Relationship Id="rId70" Type="http://schemas.openxmlformats.org/officeDocument/2006/relationships/customXml" Target="../ink/ink194.xml"/><Relationship Id="rId91" Type="http://schemas.openxmlformats.org/officeDocument/2006/relationships/image" Target="../media/image107.png"/><Relationship Id="rId145" Type="http://schemas.openxmlformats.org/officeDocument/2006/relationships/customXml" Target="../ink/ink233.xml"/><Relationship Id="rId166" Type="http://schemas.openxmlformats.org/officeDocument/2006/relationships/image" Target="../media/image195.png"/><Relationship Id="rId187" Type="http://schemas.openxmlformats.org/officeDocument/2006/relationships/customXml" Target="../ink/ink251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96.png"/><Relationship Id="rId49" Type="http://schemas.openxmlformats.org/officeDocument/2006/relationships/image" Target="../media/image126.png"/><Relationship Id="rId114" Type="http://schemas.openxmlformats.org/officeDocument/2006/relationships/customXml" Target="../ink/ink217.xml"/><Relationship Id="rId60" Type="http://schemas.openxmlformats.org/officeDocument/2006/relationships/customXml" Target="../ink/ink188.xml"/><Relationship Id="rId81" Type="http://schemas.openxmlformats.org/officeDocument/2006/relationships/image" Target="../media/image177.png"/><Relationship Id="rId135" Type="http://schemas.openxmlformats.org/officeDocument/2006/relationships/image" Target="../media/image147.png"/><Relationship Id="rId156" Type="http://schemas.openxmlformats.org/officeDocument/2006/relationships/image" Target="../media/image191.png"/><Relationship Id="rId177" Type="http://schemas.openxmlformats.org/officeDocument/2006/relationships/customXml" Target="../ink/ink246.xml"/><Relationship Id="rId198" Type="http://schemas.openxmlformats.org/officeDocument/2006/relationships/image" Target="../media/image214.png"/><Relationship Id="rId18" Type="http://schemas.openxmlformats.org/officeDocument/2006/relationships/customXml" Target="../ink/ink166.xml"/><Relationship Id="rId39" Type="http://schemas.openxmlformats.org/officeDocument/2006/relationships/image" Target="../media/image115.png"/><Relationship Id="rId50" Type="http://schemas.openxmlformats.org/officeDocument/2006/relationships/customXml" Target="../ink/ink183.xml"/><Relationship Id="rId104" Type="http://schemas.openxmlformats.org/officeDocument/2006/relationships/customXml" Target="../ink/ink211.xml"/><Relationship Id="rId125" Type="http://schemas.openxmlformats.org/officeDocument/2006/relationships/image" Target="../media/image142.png"/><Relationship Id="rId146" Type="http://schemas.openxmlformats.org/officeDocument/2006/relationships/image" Target="../media/image152.png"/><Relationship Id="rId167" Type="http://schemas.openxmlformats.org/officeDocument/2006/relationships/image" Target="../media/image196.png"/><Relationship Id="rId188" Type="http://schemas.openxmlformats.org/officeDocument/2006/relationships/image" Target="../media/image20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.png"/><Relationship Id="rId21" Type="http://schemas.openxmlformats.org/officeDocument/2006/relationships/image" Target="../media/image93.png"/><Relationship Id="rId42" Type="http://schemas.openxmlformats.org/officeDocument/2006/relationships/image" Target="../media/image171.png"/><Relationship Id="rId63" Type="http://schemas.openxmlformats.org/officeDocument/2006/relationships/image" Target="../media/image132.png"/><Relationship Id="rId84" Type="http://schemas.openxmlformats.org/officeDocument/2006/relationships/customXml" Target="../ink/ink301.xml"/><Relationship Id="rId138" Type="http://schemas.openxmlformats.org/officeDocument/2006/relationships/image" Target="../media/image148.png"/><Relationship Id="rId159" Type="http://schemas.openxmlformats.org/officeDocument/2006/relationships/customXml" Target="../ink/ink341.xml"/><Relationship Id="rId170" Type="http://schemas.openxmlformats.org/officeDocument/2006/relationships/image" Target="../media/image199.png"/><Relationship Id="rId191" Type="http://schemas.openxmlformats.org/officeDocument/2006/relationships/customXml" Target="../ink/ink353.xml"/><Relationship Id="rId107" Type="http://schemas.openxmlformats.org/officeDocument/2006/relationships/image" Target="../media/image182.png"/><Relationship Id="rId11" Type="http://schemas.openxmlformats.org/officeDocument/2006/relationships/image" Target="../media/image162.png"/><Relationship Id="rId32" Type="http://schemas.openxmlformats.org/officeDocument/2006/relationships/customXml" Target="../ink/ink274.xml"/><Relationship Id="rId53" Type="http://schemas.openxmlformats.org/officeDocument/2006/relationships/image" Target="../media/image128.png"/><Relationship Id="rId74" Type="http://schemas.openxmlformats.org/officeDocument/2006/relationships/customXml" Target="../ink/ink296.xml"/><Relationship Id="rId128" Type="http://schemas.openxmlformats.org/officeDocument/2006/relationships/customXml" Target="../ink/ink324.xml"/><Relationship Id="rId149" Type="http://schemas.openxmlformats.org/officeDocument/2006/relationships/customXml" Target="../ink/ink335.xml"/><Relationship Id="rId5" Type="http://schemas.openxmlformats.org/officeDocument/2006/relationships/image" Target="../media/image85.png"/><Relationship Id="rId95" Type="http://schemas.openxmlformats.org/officeDocument/2006/relationships/image" Target="../media/image181.png"/><Relationship Id="rId160" Type="http://schemas.openxmlformats.org/officeDocument/2006/relationships/image" Target="../media/image192.png"/><Relationship Id="rId181" Type="http://schemas.openxmlformats.org/officeDocument/2006/relationships/customXml" Target="../ink/ink348.xml"/><Relationship Id="rId22" Type="http://schemas.openxmlformats.org/officeDocument/2006/relationships/customXml" Target="../ink/ink268.xml"/><Relationship Id="rId43" Type="http://schemas.openxmlformats.org/officeDocument/2006/relationships/customXml" Target="../ink/ink279.xml"/><Relationship Id="rId64" Type="http://schemas.openxmlformats.org/officeDocument/2006/relationships/customXml" Target="../ink/ink290.xml"/><Relationship Id="rId118" Type="http://schemas.openxmlformats.org/officeDocument/2006/relationships/customXml" Target="../ink/ink319.xml"/><Relationship Id="rId139" Type="http://schemas.openxmlformats.org/officeDocument/2006/relationships/customXml" Target="../ink/ink330.xml"/><Relationship Id="rId85" Type="http://schemas.openxmlformats.org/officeDocument/2006/relationships/image" Target="../media/image104.png"/><Relationship Id="rId150" Type="http://schemas.openxmlformats.org/officeDocument/2006/relationships/customXml" Target="../ink/ink336.xml"/><Relationship Id="rId171" Type="http://schemas.openxmlformats.org/officeDocument/2006/relationships/image" Target="../media/image200.png"/><Relationship Id="rId192" Type="http://schemas.openxmlformats.org/officeDocument/2006/relationships/image" Target="../media/image211.png"/><Relationship Id="rId12" Type="http://schemas.openxmlformats.org/officeDocument/2006/relationships/customXml" Target="../ink/ink263.xml"/><Relationship Id="rId33" Type="http://schemas.openxmlformats.org/officeDocument/2006/relationships/image" Target="../media/image168.png"/><Relationship Id="rId108" Type="http://schemas.openxmlformats.org/officeDocument/2006/relationships/customXml" Target="../ink/ink314.xml"/><Relationship Id="rId129" Type="http://schemas.openxmlformats.org/officeDocument/2006/relationships/image" Target="../media/image188.png"/><Relationship Id="rId54" Type="http://schemas.openxmlformats.org/officeDocument/2006/relationships/customXml" Target="../ink/ink285.xml"/><Relationship Id="rId75" Type="http://schemas.openxmlformats.org/officeDocument/2006/relationships/image" Target="../media/image137.png"/><Relationship Id="rId96" Type="http://schemas.openxmlformats.org/officeDocument/2006/relationships/customXml" Target="../ink/ink307.xml"/><Relationship Id="rId140" Type="http://schemas.openxmlformats.org/officeDocument/2006/relationships/image" Target="../media/image189.png"/><Relationship Id="rId161" Type="http://schemas.openxmlformats.org/officeDocument/2006/relationships/customXml" Target="../ink/ink342.xml"/><Relationship Id="rId182" Type="http://schemas.openxmlformats.org/officeDocument/2006/relationships/image" Target="../media/image219.png"/><Relationship Id="rId6" Type="http://schemas.openxmlformats.org/officeDocument/2006/relationships/customXml" Target="../ink/ink260.xml"/><Relationship Id="rId23" Type="http://schemas.openxmlformats.org/officeDocument/2006/relationships/image" Target="../media/image166.png"/><Relationship Id="rId119" Type="http://schemas.openxmlformats.org/officeDocument/2006/relationships/image" Target="../media/image185.png"/><Relationship Id="rId44" Type="http://schemas.openxmlformats.org/officeDocument/2006/relationships/image" Target="../media/image124.png"/><Relationship Id="rId65" Type="http://schemas.openxmlformats.org/officeDocument/2006/relationships/image" Target="../media/image173.png"/><Relationship Id="rId86" Type="http://schemas.openxmlformats.org/officeDocument/2006/relationships/customXml" Target="../ink/ink302.xml"/><Relationship Id="rId130" Type="http://schemas.openxmlformats.org/officeDocument/2006/relationships/customXml" Target="../ink/ink325.xml"/><Relationship Id="rId151" Type="http://schemas.openxmlformats.org/officeDocument/2006/relationships/customXml" Target="../ink/ink337.xml"/><Relationship Id="rId172" Type="http://schemas.openxmlformats.org/officeDocument/2006/relationships/image" Target="../media/image201.png"/><Relationship Id="rId193" Type="http://schemas.openxmlformats.org/officeDocument/2006/relationships/customXml" Target="../ink/ink354.xml"/><Relationship Id="rId13" Type="http://schemas.openxmlformats.org/officeDocument/2006/relationships/image" Target="../media/image163.png"/><Relationship Id="rId109" Type="http://schemas.openxmlformats.org/officeDocument/2006/relationships/image" Target="../media/image183.png"/><Relationship Id="rId34" Type="http://schemas.openxmlformats.org/officeDocument/2006/relationships/customXml" Target="../ink/ink275.xml"/><Relationship Id="rId55" Type="http://schemas.openxmlformats.org/officeDocument/2006/relationships/image" Target="../media/image129.png"/><Relationship Id="rId76" Type="http://schemas.openxmlformats.org/officeDocument/2006/relationships/customXml" Target="../ink/ink297.xml"/><Relationship Id="rId97" Type="http://schemas.openxmlformats.org/officeDocument/2006/relationships/image" Target="../media/image110.png"/><Relationship Id="rId120" Type="http://schemas.openxmlformats.org/officeDocument/2006/relationships/customXml" Target="../ink/ink320.xml"/><Relationship Id="rId141" Type="http://schemas.openxmlformats.org/officeDocument/2006/relationships/customXml" Target="../ink/ink331.xml"/><Relationship Id="rId7" Type="http://schemas.openxmlformats.org/officeDocument/2006/relationships/image" Target="../media/image86.png"/><Relationship Id="rId71" Type="http://schemas.openxmlformats.org/officeDocument/2006/relationships/image" Target="../media/image135.png"/><Relationship Id="rId92" Type="http://schemas.openxmlformats.org/officeDocument/2006/relationships/customXml" Target="../ink/ink305.xml"/><Relationship Id="rId162" Type="http://schemas.openxmlformats.org/officeDocument/2006/relationships/image" Target="../media/image159.png"/><Relationship Id="rId183" Type="http://schemas.openxmlformats.org/officeDocument/2006/relationships/customXml" Target="../ink/ink349.xml"/><Relationship Id="rId2" Type="http://schemas.openxmlformats.org/officeDocument/2006/relationships/customXml" Target="../ink/ink258.xml"/><Relationship Id="rId29" Type="http://schemas.openxmlformats.org/officeDocument/2006/relationships/customXml" Target="../ink/ink272.xml"/><Relationship Id="rId24" Type="http://schemas.openxmlformats.org/officeDocument/2006/relationships/customXml" Target="../ink/ink269.xml"/><Relationship Id="rId40" Type="http://schemas.openxmlformats.org/officeDocument/2006/relationships/image" Target="../media/image170.png"/><Relationship Id="rId45" Type="http://schemas.openxmlformats.org/officeDocument/2006/relationships/customXml" Target="../ink/ink280.xml"/><Relationship Id="rId66" Type="http://schemas.openxmlformats.org/officeDocument/2006/relationships/customXml" Target="../ink/ink291.xml"/><Relationship Id="rId87" Type="http://schemas.openxmlformats.org/officeDocument/2006/relationships/image" Target="../media/image178.png"/><Relationship Id="rId110" Type="http://schemas.openxmlformats.org/officeDocument/2006/relationships/customXml" Target="../ink/ink315.xml"/><Relationship Id="rId115" Type="http://schemas.openxmlformats.org/officeDocument/2006/relationships/image" Target="../media/image120.png"/><Relationship Id="rId131" Type="http://schemas.openxmlformats.org/officeDocument/2006/relationships/image" Target="../media/image145.png"/><Relationship Id="rId136" Type="http://schemas.openxmlformats.org/officeDocument/2006/relationships/customXml" Target="../ink/ink328.xml"/><Relationship Id="rId157" Type="http://schemas.openxmlformats.org/officeDocument/2006/relationships/customXml" Target="../ink/ink340.xml"/><Relationship Id="rId178" Type="http://schemas.openxmlformats.org/officeDocument/2006/relationships/image" Target="../media/image217.png"/><Relationship Id="rId61" Type="http://schemas.openxmlformats.org/officeDocument/2006/relationships/image" Target="../media/image131.png"/><Relationship Id="rId82" Type="http://schemas.openxmlformats.org/officeDocument/2006/relationships/customXml" Target="../ink/ink300.xml"/><Relationship Id="rId152" Type="http://schemas.openxmlformats.org/officeDocument/2006/relationships/image" Target="../media/image154.png"/><Relationship Id="rId173" Type="http://schemas.openxmlformats.org/officeDocument/2006/relationships/customXml" Target="../ink/ink344.xml"/><Relationship Id="rId194" Type="http://schemas.openxmlformats.org/officeDocument/2006/relationships/image" Target="../media/image224.png"/><Relationship Id="rId199" Type="http://schemas.openxmlformats.org/officeDocument/2006/relationships/customXml" Target="../ink/ink357.xml"/><Relationship Id="rId19" Type="http://schemas.openxmlformats.org/officeDocument/2006/relationships/image" Target="../media/image92.png"/><Relationship Id="rId14" Type="http://schemas.openxmlformats.org/officeDocument/2006/relationships/customXml" Target="../ink/ink264.xml"/><Relationship Id="rId30" Type="http://schemas.openxmlformats.org/officeDocument/2006/relationships/customXml" Target="../ink/ink273.xml"/><Relationship Id="rId35" Type="http://schemas.openxmlformats.org/officeDocument/2006/relationships/image" Target="../media/image169.png"/><Relationship Id="rId56" Type="http://schemas.openxmlformats.org/officeDocument/2006/relationships/customXml" Target="../ink/ink286.xml"/><Relationship Id="rId77" Type="http://schemas.openxmlformats.org/officeDocument/2006/relationships/image" Target="../media/image175.png"/><Relationship Id="rId100" Type="http://schemas.openxmlformats.org/officeDocument/2006/relationships/customXml" Target="../ink/ink309.xml"/><Relationship Id="rId105" Type="http://schemas.openxmlformats.org/officeDocument/2006/relationships/customXml" Target="../ink/ink312.xml"/><Relationship Id="rId126" Type="http://schemas.openxmlformats.org/officeDocument/2006/relationships/customXml" Target="../ink/ink323.xml"/><Relationship Id="rId147" Type="http://schemas.openxmlformats.org/officeDocument/2006/relationships/customXml" Target="../ink/ink334.xml"/><Relationship Id="rId168" Type="http://schemas.openxmlformats.org/officeDocument/2006/relationships/image" Target="../media/image197.png"/><Relationship Id="rId8" Type="http://schemas.openxmlformats.org/officeDocument/2006/relationships/customXml" Target="../ink/ink261.xml"/><Relationship Id="rId51" Type="http://schemas.openxmlformats.org/officeDocument/2006/relationships/image" Target="../media/image127.png"/><Relationship Id="rId72" Type="http://schemas.openxmlformats.org/officeDocument/2006/relationships/customXml" Target="../ink/ink295.xml"/><Relationship Id="rId93" Type="http://schemas.openxmlformats.org/officeDocument/2006/relationships/image" Target="../media/image180.png"/><Relationship Id="rId98" Type="http://schemas.openxmlformats.org/officeDocument/2006/relationships/customXml" Target="../ink/ink308.xml"/><Relationship Id="rId121" Type="http://schemas.openxmlformats.org/officeDocument/2006/relationships/image" Target="../media/image186.png"/><Relationship Id="rId142" Type="http://schemas.openxmlformats.org/officeDocument/2006/relationships/image" Target="../media/image150.png"/><Relationship Id="rId163" Type="http://schemas.openxmlformats.org/officeDocument/2006/relationships/customXml" Target="../ink/ink343.xml"/><Relationship Id="rId184" Type="http://schemas.openxmlformats.org/officeDocument/2006/relationships/image" Target="../media/image220.png"/><Relationship Id="rId189" Type="http://schemas.openxmlformats.org/officeDocument/2006/relationships/customXml" Target="../ink/ink352.xml"/><Relationship Id="rId3" Type="http://schemas.openxmlformats.org/officeDocument/2006/relationships/image" Target="../media/image161.png"/><Relationship Id="rId25" Type="http://schemas.openxmlformats.org/officeDocument/2006/relationships/image" Target="../media/image95.png"/><Relationship Id="rId46" Type="http://schemas.openxmlformats.org/officeDocument/2006/relationships/image" Target="../media/image125.png"/><Relationship Id="rId67" Type="http://schemas.openxmlformats.org/officeDocument/2006/relationships/image" Target="../media/image134.png"/><Relationship Id="rId116" Type="http://schemas.openxmlformats.org/officeDocument/2006/relationships/customXml" Target="../ink/ink318.xml"/><Relationship Id="rId137" Type="http://schemas.openxmlformats.org/officeDocument/2006/relationships/customXml" Target="../ink/ink329.xml"/><Relationship Id="rId158" Type="http://schemas.openxmlformats.org/officeDocument/2006/relationships/image" Target="../media/image157.png"/><Relationship Id="rId20" Type="http://schemas.openxmlformats.org/officeDocument/2006/relationships/customXml" Target="../ink/ink267.xml"/><Relationship Id="rId41" Type="http://schemas.openxmlformats.org/officeDocument/2006/relationships/customXml" Target="../ink/ink278.xml"/><Relationship Id="rId62" Type="http://schemas.openxmlformats.org/officeDocument/2006/relationships/customXml" Target="../ink/ink289.xml"/><Relationship Id="rId83" Type="http://schemas.openxmlformats.org/officeDocument/2006/relationships/image" Target="../media/image103.png"/><Relationship Id="rId88" Type="http://schemas.openxmlformats.org/officeDocument/2006/relationships/customXml" Target="../ink/ink303.xml"/><Relationship Id="rId111" Type="http://schemas.openxmlformats.org/officeDocument/2006/relationships/image" Target="../media/image118.png"/><Relationship Id="rId132" Type="http://schemas.openxmlformats.org/officeDocument/2006/relationships/customXml" Target="../ink/ink326.xml"/><Relationship Id="rId153" Type="http://schemas.openxmlformats.org/officeDocument/2006/relationships/customXml" Target="../ink/ink338.xml"/><Relationship Id="rId174" Type="http://schemas.openxmlformats.org/officeDocument/2006/relationships/image" Target="../media/image215.png"/><Relationship Id="rId179" Type="http://schemas.openxmlformats.org/officeDocument/2006/relationships/customXml" Target="../ink/ink347.xml"/><Relationship Id="rId195" Type="http://schemas.openxmlformats.org/officeDocument/2006/relationships/customXml" Target="../ink/ink355.xml"/><Relationship Id="rId190" Type="http://schemas.openxmlformats.org/officeDocument/2006/relationships/image" Target="../media/image223.png"/><Relationship Id="rId15" Type="http://schemas.openxmlformats.org/officeDocument/2006/relationships/image" Target="../media/image164.png"/><Relationship Id="rId36" Type="http://schemas.openxmlformats.org/officeDocument/2006/relationships/customXml" Target="../ink/ink276.xml"/><Relationship Id="rId57" Type="http://schemas.openxmlformats.org/officeDocument/2006/relationships/image" Target="../media/image172.png"/><Relationship Id="rId106" Type="http://schemas.openxmlformats.org/officeDocument/2006/relationships/customXml" Target="../ink/ink313.xml"/><Relationship Id="rId127" Type="http://schemas.openxmlformats.org/officeDocument/2006/relationships/image" Target="../media/image143.png"/><Relationship Id="rId10" Type="http://schemas.openxmlformats.org/officeDocument/2006/relationships/customXml" Target="../ink/ink262.xml"/><Relationship Id="rId31" Type="http://schemas.openxmlformats.org/officeDocument/2006/relationships/image" Target="../media/image167.png"/><Relationship Id="rId52" Type="http://schemas.openxmlformats.org/officeDocument/2006/relationships/customXml" Target="../ink/ink284.xml"/><Relationship Id="rId73" Type="http://schemas.openxmlformats.org/officeDocument/2006/relationships/image" Target="../media/image174.png"/><Relationship Id="rId78" Type="http://schemas.openxmlformats.org/officeDocument/2006/relationships/customXml" Target="../ink/ink298.xml"/><Relationship Id="rId94" Type="http://schemas.openxmlformats.org/officeDocument/2006/relationships/customXml" Target="../ink/ink306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321.xml"/><Relationship Id="rId143" Type="http://schemas.openxmlformats.org/officeDocument/2006/relationships/customXml" Target="../ink/ink332.xml"/><Relationship Id="rId148" Type="http://schemas.openxmlformats.org/officeDocument/2006/relationships/image" Target="../media/image153.png"/><Relationship Id="rId164" Type="http://schemas.openxmlformats.org/officeDocument/2006/relationships/image" Target="../media/image193.png"/><Relationship Id="rId169" Type="http://schemas.openxmlformats.org/officeDocument/2006/relationships/image" Target="../media/image198.png"/><Relationship Id="rId185" Type="http://schemas.openxmlformats.org/officeDocument/2006/relationships/customXml" Target="../ink/ink350.xml"/><Relationship Id="rId4" Type="http://schemas.openxmlformats.org/officeDocument/2006/relationships/customXml" Target="../ink/ink259.xml"/><Relationship Id="rId9" Type="http://schemas.openxmlformats.org/officeDocument/2006/relationships/image" Target="../media/image87.png"/><Relationship Id="rId180" Type="http://schemas.openxmlformats.org/officeDocument/2006/relationships/image" Target="../media/image218.png"/><Relationship Id="rId26" Type="http://schemas.openxmlformats.org/officeDocument/2006/relationships/customXml" Target="../ink/ink270.xml"/><Relationship Id="rId47" Type="http://schemas.openxmlformats.org/officeDocument/2006/relationships/customXml" Target="../ink/ink281.xml"/><Relationship Id="rId68" Type="http://schemas.openxmlformats.org/officeDocument/2006/relationships/customXml" Target="../ink/ink292.xml"/><Relationship Id="rId89" Type="http://schemas.openxmlformats.org/officeDocument/2006/relationships/image" Target="../media/image179.png"/><Relationship Id="rId112" Type="http://schemas.openxmlformats.org/officeDocument/2006/relationships/customXml" Target="../ink/ink316.xml"/><Relationship Id="rId133" Type="http://schemas.openxmlformats.org/officeDocument/2006/relationships/image" Target="../media/image146.png"/><Relationship Id="rId154" Type="http://schemas.openxmlformats.org/officeDocument/2006/relationships/image" Target="../media/image155.png"/><Relationship Id="rId175" Type="http://schemas.openxmlformats.org/officeDocument/2006/relationships/customXml" Target="../ink/ink345.xml"/><Relationship Id="rId196" Type="http://schemas.openxmlformats.org/officeDocument/2006/relationships/image" Target="../media/image225.png"/><Relationship Id="rId16" Type="http://schemas.openxmlformats.org/officeDocument/2006/relationships/customXml" Target="../ink/ink265.xml"/><Relationship Id="rId37" Type="http://schemas.openxmlformats.org/officeDocument/2006/relationships/image" Target="../media/image100.png"/><Relationship Id="rId58" Type="http://schemas.openxmlformats.org/officeDocument/2006/relationships/customXml" Target="../ink/ink287.xml"/><Relationship Id="rId79" Type="http://schemas.openxmlformats.org/officeDocument/2006/relationships/image" Target="../media/image176.png"/><Relationship Id="rId102" Type="http://schemas.openxmlformats.org/officeDocument/2006/relationships/customXml" Target="../ink/ink310.xml"/><Relationship Id="rId123" Type="http://schemas.openxmlformats.org/officeDocument/2006/relationships/image" Target="../media/image187.png"/><Relationship Id="rId144" Type="http://schemas.openxmlformats.org/officeDocument/2006/relationships/image" Target="../media/image190.png"/><Relationship Id="rId90" Type="http://schemas.openxmlformats.org/officeDocument/2006/relationships/customXml" Target="../ink/ink304.xml"/><Relationship Id="rId165" Type="http://schemas.openxmlformats.org/officeDocument/2006/relationships/image" Target="../media/image194.png"/><Relationship Id="rId186" Type="http://schemas.openxmlformats.org/officeDocument/2006/relationships/image" Target="../media/image221.png"/><Relationship Id="rId27" Type="http://schemas.openxmlformats.org/officeDocument/2006/relationships/customXml" Target="../ink/ink271.xml"/><Relationship Id="rId48" Type="http://schemas.openxmlformats.org/officeDocument/2006/relationships/customXml" Target="../ink/ink282.xml"/><Relationship Id="rId69" Type="http://schemas.openxmlformats.org/officeDocument/2006/relationships/customXml" Target="../ink/ink293.xml"/><Relationship Id="rId113" Type="http://schemas.openxmlformats.org/officeDocument/2006/relationships/image" Target="../media/image184.png"/><Relationship Id="rId134" Type="http://schemas.openxmlformats.org/officeDocument/2006/relationships/customXml" Target="../ink/ink327.xml"/><Relationship Id="rId80" Type="http://schemas.openxmlformats.org/officeDocument/2006/relationships/customXml" Target="../ink/ink299.xml"/><Relationship Id="rId155" Type="http://schemas.openxmlformats.org/officeDocument/2006/relationships/customXml" Target="../ink/ink339.xml"/><Relationship Id="rId176" Type="http://schemas.openxmlformats.org/officeDocument/2006/relationships/image" Target="../media/image216.png"/><Relationship Id="rId197" Type="http://schemas.openxmlformats.org/officeDocument/2006/relationships/customXml" Target="../ink/ink356.xml"/><Relationship Id="rId17" Type="http://schemas.openxmlformats.org/officeDocument/2006/relationships/image" Target="../media/image165.png"/><Relationship Id="rId38" Type="http://schemas.openxmlformats.org/officeDocument/2006/relationships/customXml" Target="../ink/ink277.xml"/><Relationship Id="rId59" Type="http://schemas.openxmlformats.org/officeDocument/2006/relationships/image" Target="../media/image114.png"/><Relationship Id="rId103" Type="http://schemas.openxmlformats.org/officeDocument/2006/relationships/image" Target="../media/image113.png"/><Relationship Id="rId124" Type="http://schemas.openxmlformats.org/officeDocument/2006/relationships/customXml" Target="../ink/ink322.xml"/><Relationship Id="rId70" Type="http://schemas.openxmlformats.org/officeDocument/2006/relationships/customXml" Target="../ink/ink294.xml"/><Relationship Id="rId91" Type="http://schemas.openxmlformats.org/officeDocument/2006/relationships/image" Target="../media/image107.png"/><Relationship Id="rId145" Type="http://schemas.openxmlformats.org/officeDocument/2006/relationships/customXml" Target="../ink/ink333.xml"/><Relationship Id="rId166" Type="http://schemas.openxmlformats.org/officeDocument/2006/relationships/image" Target="../media/image195.png"/><Relationship Id="rId187" Type="http://schemas.openxmlformats.org/officeDocument/2006/relationships/customXml" Target="../ink/ink351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96.png"/><Relationship Id="rId49" Type="http://schemas.openxmlformats.org/officeDocument/2006/relationships/image" Target="../media/image126.png"/><Relationship Id="rId114" Type="http://schemas.openxmlformats.org/officeDocument/2006/relationships/customXml" Target="../ink/ink317.xml"/><Relationship Id="rId60" Type="http://schemas.openxmlformats.org/officeDocument/2006/relationships/customXml" Target="../ink/ink288.xml"/><Relationship Id="rId81" Type="http://schemas.openxmlformats.org/officeDocument/2006/relationships/image" Target="../media/image177.png"/><Relationship Id="rId135" Type="http://schemas.openxmlformats.org/officeDocument/2006/relationships/image" Target="../media/image147.png"/><Relationship Id="rId156" Type="http://schemas.openxmlformats.org/officeDocument/2006/relationships/image" Target="../media/image191.png"/><Relationship Id="rId177" Type="http://schemas.openxmlformats.org/officeDocument/2006/relationships/customXml" Target="../ink/ink346.xml"/><Relationship Id="rId198" Type="http://schemas.openxmlformats.org/officeDocument/2006/relationships/image" Target="../media/image226.png"/><Relationship Id="rId18" Type="http://schemas.openxmlformats.org/officeDocument/2006/relationships/customXml" Target="../ink/ink266.xml"/><Relationship Id="rId39" Type="http://schemas.openxmlformats.org/officeDocument/2006/relationships/image" Target="../media/image115.png"/><Relationship Id="rId50" Type="http://schemas.openxmlformats.org/officeDocument/2006/relationships/customXml" Target="../ink/ink283.xml"/><Relationship Id="rId104" Type="http://schemas.openxmlformats.org/officeDocument/2006/relationships/customXml" Target="../ink/ink311.xml"/><Relationship Id="rId125" Type="http://schemas.openxmlformats.org/officeDocument/2006/relationships/image" Target="../media/image142.png"/><Relationship Id="rId146" Type="http://schemas.openxmlformats.org/officeDocument/2006/relationships/image" Target="../media/image152.png"/><Relationship Id="rId167" Type="http://schemas.openxmlformats.org/officeDocument/2006/relationships/image" Target="../media/image196.png"/><Relationship Id="rId188" Type="http://schemas.openxmlformats.org/officeDocument/2006/relationships/image" Target="../media/image2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customXml" Target="../ink/ink358.xml"/><Relationship Id="rId7" Type="http://schemas.openxmlformats.org/officeDocument/2006/relationships/customXml" Target="../ink/ink359.xml"/><Relationship Id="rId12" Type="http://schemas.openxmlformats.org/officeDocument/2006/relationships/image" Target="../media/image233.jpe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jpeg"/><Relationship Id="rId11" Type="http://schemas.openxmlformats.org/officeDocument/2006/relationships/image" Target="../media/image232.png"/><Relationship Id="rId5" Type="http://schemas.openxmlformats.org/officeDocument/2006/relationships/image" Target="../media/image228.png"/><Relationship Id="rId10" Type="http://schemas.openxmlformats.org/officeDocument/2006/relationships/image" Target="../media/image231.png"/><Relationship Id="rId4" Type="http://schemas.openxmlformats.org/officeDocument/2006/relationships/image" Target="../media/image115.png"/><Relationship Id="rId9" Type="http://schemas.openxmlformats.org/officeDocument/2006/relationships/customXml" Target="../ink/ink3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1.xml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customXml" Target="../ink/ink362.xml"/><Relationship Id="rId4" Type="http://schemas.openxmlformats.org/officeDocument/2006/relationships/image" Target="../media/image2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5C58-BAEF-1F46-9982-55FF2CA5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UTS异常检测算法原理剖析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9DD6-D54C-7644-B649-33FCB7BA9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2023-09-06</a:t>
            </a:r>
            <a:r>
              <a:rPr lang="zh-CN" altLang="en-US" dirty="0"/>
              <a:t> 孙武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345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F4105-25CC-994A-88CE-B74D08860460}"/>
              </a:ext>
            </a:extLst>
          </p:cNvPr>
          <p:cNvSpPr txBox="1"/>
          <p:nvPr/>
        </p:nvSpPr>
        <p:spPr>
          <a:xfrm>
            <a:off x="0" y="26974"/>
            <a:ext cx="331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OC</a:t>
            </a:r>
            <a:r>
              <a:rPr lang="en-US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en-US" altLang="zh-CN" sz="2400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SVM</a:t>
            </a:r>
            <a:r>
              <a:rPr lang="zh-CN" altLang="en-US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371EAF-B85D-2846-A36E-A8660E18D436}"/>
                  </a:ext>
                </a:extLst>
              </p:cNvPr>
              <p:cNvSpPr txBox="1"/>
              <p:nvPr/>
            </p:nvSpPr>
            <p:spPr>
              <a:xfrm>
                <a:off x="206584" y="2092083"/>
                <a:ext cx="2555543" cy="327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思想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：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用一类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（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正常数据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）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训练一个算法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，然后用该算法判断新数据是否是同类数据，如果是同类，那就是正常，否者是异常。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[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方法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]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 在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one-</a:t>
                </a:r>
                <a:r>
                  <a:rPr lang="en-US" sz="1000" b="0" i="0" u="none" strike="noStrike" dirty="0" err="1">
                    <a:solidFill>
                      <a:srgbClr val="121212"/>
                    </a:solidFill>
                    <a:effectLst/>
                    <a:latin typeface="-apple-system"/>
                  </a:rPr>
                  <a:t>calss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 classification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中，边界应该全方位包围数据，我们定义一个对数据封闭的边界模型  ：一个超球面。定义这个超球面的中心点为 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a ，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半径为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R，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我们需要这个超平面能够包含所有的训练数据，那么也就是说训练集的经验风险损失（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empirical error）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为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0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，那也就是说所有数据所有元素到超球面的中心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a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的距离应该严格小于半径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R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,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 也就是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u="none" strike="noStrike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000" b="0" i="1" u="none" strike="noStrike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000" b="0" i="1" u="none" strike="noStrike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zh-CN" altLang="en-US" sz="1000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/>
                  <a:t>。但是为了使得模型更加健壮，也就是说允许一部分</a:t>
                </a:r>
                <a:r>
                  <a:rPr lang="en-US" sz="1000" dirty="0"/>
                  <a:t>outlier</a:t>
                </a:r>
                <a:r>
                  <a:rPr lang="zh-CN" altLang="en-US" sz="1000" dirty="0"/>
                  <a:t>存在一定概率被错认为数据集中的元素，那么经验损失就不必须是为</a:t>
                </a:r>
                <a:r>
                  <a:rPr lang="en-US" altLang="zh-CN" sz="1000" dirty="0"/>
                  <a:t>0. </a:t>
                </a:r>
                <a:r>
                  <a:rPr lang="zh-CN" altLang="en-US" sz="1000" dirty="0"/>
                  <a:t>引入一个松弛变量则损失函数则既包含经验风险，还包含结构风险：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0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0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i="1">
                                        <a:solidFill>
                                          <a:srgbClr val="12121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zh-CN" altLang="en-US" sz="10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0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0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0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00" dirty="0"/>
                  <a:t>,</a:t>
                </a:r>
                <a:r>
                  <a:rPr lang="zh-CN" altLang="en-US" sz="1000" dirty="0"/>
                  <a:t> 如下图所示：</a:t>
                </a:r>
                <a:endParaRPr lang="en-CN" sz="1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371EAF-B85D-2846-A36E-A8660E18D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4" y="2092083"/>
                <a:ext cx="2555543" cy="3270511"/>
              </a:xfrm>
              <a:prstGeom prst="rect">
                <a:avLst/>
              </a:prstGeom>
              <a:blipFill>
                <a:blip r:embed="rId2"/>
                <a:stretch>
                  <a:fillRect r="-9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9A868B0-5B10-C444-9B13-38311DA4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59" y="4393046"/>
            <a:ext cx="2458115" cy="760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B83CD-FB40-4D45-860D-42B6110A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0" y="701778"/>
            <a:ext cx="1591776" cy="128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1AE46B-E279-CB49-A84A-EF867A85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0" y="5469424"/>
            <a:ext cx="1591776" cy="12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F4105-25CC-994A-88CE-B74D08860460}"/>
              </a:ext>
            </a:extLst>
          </p:cNvPr>
          <p:cNvSpPr txBox="1"/>
          <p:nvPr/>
        </p:nvSpPr>
        <p:spPr>
          <a:xfrm>
            <a:off x="0" y="26974"/>
            <a:ext cx="331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DAGMM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371EAF-B85D-2846-A36E-A8660E18D436}"/>
                  </a:ext>
                </a:extLst>
              </p:cNvPr>
              <p:cNvSpPr txBox="1"/>
              <p:nvPr/>
            </p:nvSpPr>
            <p:spPr>
              <a:xfrm>
                <a:off x="0" y="2308592"/>
                <a:ext cx="255554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思想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：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sz="1000" dirty="0">
                    <a:solidFill>
                      <a:srgbClr val="121212"/>
                    </a:solidFill>
                    <a:latin typeface="-apple-system"/>
                  </a:rPr>
                  <a:t>A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E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将输入数据降维，以获得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2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部分特征：低纬特征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和</a:t>
                </a:r>
                <a:r>
                  <a:rPr lang="en-US" sz="1000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重构特征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。然后，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1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构成一个新的特征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。 接着使用</a:t>
                </a:r>
                <a:r>
                  <a:rPr lang="en-US" altLang="zh-CN" sz="1000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GMM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计算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sample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 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energy(score)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。 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score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 ↑，是异常的概率↑。</a:t>
                </a:r>
                <a:endParaRPr lang="en-US" sz="10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endParaRPr lang="en-US" sz="10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371EAF-B85D-2846-A36E-A8660E18D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08592"/>
                <a:ext cx="2555543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5B14A0-8F6E-D249-8043-94B9E7E1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806"/>
            <a:ext cx="3220369" cy="1594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C9C85-1A7F-4B45-84B3-48939F17C899}"/>
              </a:ext>
            </a:extLst>
          </p:cNvPr>
          <p:cNvSpPr txBox="1"/>
          <p:nvPr/>
        </p:nvSpPr>
        <p:spPr>
          <a:xfrm>
            <a:off x="-87343" y="6630311"/>
            <a:ext cx="6144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Zong</a:t>
            </a:r>
            <a:r>
              <a:rPr lang="en-US" sz="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B., Song, Q., Min, M. R., Cheng, W., </a:t>
            </a:r>
            <a:r>
              <a:rPr lang="en-US" sz="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Lumezanu</a:t>
            </a:r>
            <a:r>
              <a:rPr lang="en-US" sz="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Cho, D., &amp; Chen, H. (2018, February). Deep autoencoding gaussian mixture model for unsupervised anomaly detection. In </a:t>
            </a:r>
            <a:r>
              <a:rPr lang="en-US" sz="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learning representations</a:t>
            </a:r>
            <a:r>
              <a:rPr lang="en-US" sz="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CN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47BCB8-CFFE-234F-A1ED-63BE69EF5EAA}"/>
                  </a:ext>
                </a:extLst>
              </p:cNvPr>
              <p:cNvSpPr txBox="1"/>
              <p:nvPr/>
            </p:nvSpPr>
            <p:spPr>
              <a:xfrm>
                <a:off x="3895152" y="257806"/>
                <a:ext cx="16398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从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 </a:t>
                </a:r>
                <a:r>
                  <a:rPr lang="en-US" sz="1000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 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FF0000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 最后到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CN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47BCB8-CFFE-234F-A1ED-63BE69EF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52" y="257806"/>
                <a:ext cx="1639808" cy="246221"/>
              </a:xfrm>
              <a:prstGeom prst="rect">
                <a:avLst/>
              </a:prstGeom>
              <a:blipFill>
                <a:blip r:embed="rId4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C636C3E-A16B-2245-A912-53CFF42EF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521" y="549806"/>
            <a:ext cx="3370352" cy="555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99C66-C80C-6943-9867-EDBA20FEF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521" y="2144800"/>
            <a:ext cx="3658832" cy="625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FEB64-C07B-964F-9FB6-BA59F6937680}"/>
                  </a:ext>
                </a:extLst>
              </p:cNvPr>
              <p:cNvSpPr txBox="1"/>
              <p:nvPr/>
            </p:nvSpPr>
            <p:spPr>
              <a:xfrm>
                <a:off x="3895152" y="1682259"/>
                <a:ext cx="24136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使用GMM估计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000" dirty="0">
                    <a:solidFill>
                      <a:srgbClr val="FF0000"/>
                    </a:solidFill>
                  </a:rPr>
                  <a:t> 的密度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GMM</m:t>
                    </m:r>
                    <m:d>
                      <m:dPr>
                        <m:ctrlPr>
                          <a:rPr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1000" b="0" dirty="0">
                  <a:solidFill>
                    <a:srgbClr val="FF0000"/>
                  </a:solidFill>
                </a:endParaRPr>
              </a:p>
              <a:p>
                <a:endParaRPr lang="en-CN" sz="1000" dirty="0">
                  <a:solidFill>
                    <a:srgbClr val="FF0000"/>
                  </a:solidFill>
                </a:endParaRPr>
              </a:p>
              <a:p>
                <a:endParaRPr lang="en-CN" sz="1000" dirty="0">
                  <a:solidFill>
                    <a:srgbClr val="FF0000"/>
                  </a:solidFill>
                </a:endParaRPr>
              </a:p>
              <a:p>
                <a:endParaRPr lang="en-CN" sz="1000" dirty="0">
                  <a:solidFill>
                    <a:srgbClr val="FF0000"/>
                  </a:solidFill>
                </a:endParaRPr>
              </a:p>
              <a:p>
                <a:endParaRPr lang="en-CN" sz="1000" dirty="0">
                  <a:solidFill>
                    <a:srgbClr val="FF0000"/>
                  </a:solidFill>
                </a:endParaRPr>
              </a:p>
              <a:p>
                <a:endParaRPr lang="en-CN" sz="1000" dirty="0">
                  <a:solidFill>
                    <a:srgbClr val="FF0000"/>
                  </a:solidFill>
                </a:endParaRPr>
              </a:p>
              <a:p>
                <a:endParaRPr lang="en-CN" sz="1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000" dirty="0"/>
                  <a:t>K</a:t>
                </a:r>
                <a:r>
                  <a:rPr lang="zh-CN" altLang="en-US" sz="1000" dirty="0"/>
                  <a:t>：</a:t>
                </a:r>
                <a:r>
                  <a:rPr lang="en-US" altLang="zh-CN" sz="1000" dirty="0" err="1"/>
                  <a:t>GMM</a:t>
                </a:r>
                <a:r>
                  <a:rPr lang="zh-CN" altLang="en-US" sz="1000" dirty="0"/>
                  <a:t> 中分布的数量</a:t>
                </a:r>
                <a:endParaRPr lang="en-CN" sz="1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FEB64-C07B-964F-9FB6-BA59F6937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52" y="1682259"/>
                <a:ext cx="2413609" cy="1323439"/>
              </a:xfrm>
              <a:prstGeom prst="rect">
                <a:avLst/>
              </a:prstGeom>
              <a:blipFill>
                <a:blip r:embed="rId7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A0623-D619-8C46-A4DF-512F0820E518}"/>
                  </a:ext>
                </a:extLst>
              </p:cNvPr>
              <p:cNvSpPr txBox="1"/>
              <p:nvPr/>
            </p:nvSpPr>
            <p:spPr>
              <a:xfrm>
                <a:off x="3895152" y="3429000"/>
                <a:ext cx="149893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异常检测</a:t>
                </a:r>
              </a:p>
              <a:p>
                <a:pPr algn="ctr"/>
                <a:endParaRPr lang="en-CN" sz="1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↑， 异常的概率↑</a:t>
                </a:r>
                <a:endParaRPr lang="en-CN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A0623-D619-8C46-A4DF-512F0820E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52" y="3429000"/>
                <a:ext cx="1498936" cy="553998"/>
              </a:xfrm>
              <a:prstGeom prst="rect">
                <a:avLst/>
              </a:prstGeom>
              <a:blipFill>
                <a:blip r:embed="rId8"/>
                <a:stretch>
                  <a:fillRect t="-2273" b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222D128-511C-884E-8EB5-0EDB6CCEDCFA}"/>
              </a:ext>
            </a:extLst>
          </p:cNvPr>
          <p:cNvSpPr txBox="1"/>
          <p:nvPr/>
        </p:nvSpPr>
        <p:spPr>
          <a:xfrm>
            <a:off x="3940521" y="4448673"/>
            <a:ext cx="2035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dirty="0">
                <a:solidFill>
                  <a:srgbClr val="FF0000"/>
                </a:solidFill>
              </a:rPr>
              <a:t>目标函数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ABB181-CD71-5E4E-852A-2DD68E3B3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429" y="4692172"/>
            <a:ext cx="4193141" cy="6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5CDA0-64E9-9644-830E-506607F2D77F}"/>
              </a:ext>
            </a:extLst>
          </p:cNvPr>
          <p:cNvSpPr txBox="1"/>
          <p:nvPr/>
        </p:nvSpPr>
        <p:spPr>
          <a:xfrm>
            <a:off x="0" y="26974"/>
            <a:ext cx="331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COCA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8C0D-602F-574E-AFF3-E7BB344085AD}"/>
              </a:ext>
            </a:extLst>
          </p:cNvPr>
          <p:cNvSpPr txBox="1"/>
          <p:nvPr/>
        </p:nvSpPr>
        <p:spPr>
          <a:xfrm>
            <a:off x="-89454" y="6630553"/>
            <a:ext cx="614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600" dirty="0"/>
              <a:t>Wang, R., Liu, C., Mou, X., Guo, X., Gao, K., Liu, P., et al.: ‘Deep contrastive one-class time series anomaly detection’, CoRR, 2022, abs/2207.01472. Available from: https://arXiv.org/abs/2207.01472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885B9-BDC2-B742-8FC9-09CFD2B2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8" y="537276"/>
            <a:ext cx="1893403" cy="2329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2E6BDF-184E-5E4E-A9FB-D103C139D4EB}"/>
                  </a:ext>
                </a:extLst>
              </p:cNvPr>
              <p:cNvSpPr txBox="1"/>
              <p:nvPr/>
            </p:nvSpPr>
            <p:spPr>
              <a:xfrm>
                <a:off x="0" y="3033211"/>
                <a:ext cx="255554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思想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：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使用卷积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Encoder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sz="1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提取特征</a:t>
                </a: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(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)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（理解为降维，因为</a:t>
                </a: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L&lt;T,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理解为一个滑动窗口</a:t>
                </a: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)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， 然后使用一个类</a:t>
                </a:r>
                <a:r>
                  <a:rPr lang="en-US" altLang="zh-CN" sz="1000" dirty="0" err="1">
                    <a:solidFill>
                      <a:srgbClr val="000000"/>
                    </a:solidFill>
                    <a:latin typeface="Helvetica" pitchFamily="2" charset="0"/>
                  </a:rPr>
                  <a:t>VAE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模型（</a:t>
                </a:r>
                <a:r>
                  <a:rPr lang="en-US" altLang="zh-CN" sz="1000" dirty="0" err="1">
                    <a:solidFill>
                      <a:srgbClr val="000000"/>
                    </a:solidFill>
                    <a:latin typeface="Helvetica" pitchFamily="2" charset="0"/>
                  </a:rPr>
                  <a:t>Seq2Seq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)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 来重构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,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低纬度的特征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。接着，基于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提取到的特征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 和重构的特征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，使用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learnable nonlinear projector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zh-CN" sz="1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,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最后</a:t>
                </a:r>
                <a:r>
                  <a:rPr lang="zh-CN" altLang="en-US" sz="1000" u="sng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最小化</a:t>
                </a:r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</a:t>
                </a:r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关于 </a:t>
                </a:r>
                <a:r>
                  <a:rPr lang="en-US" altLang="zh-CN" sz="1000" dirty="0">
                    <a:solidFill>
                      <a:srgbClr val="000000"/>
                    </a:solidFill>
                    <a:latin typeface="Helvetica" pitchFamily="2" charset="0"/>
                  </a:rPr>
                  <a:t>one-class</a:t>
                </a:r>
                <a:r>
                  <a:rPr lang="zh-CN" altLang="en-US" sz="1000" dirty="0">
                    <a:solidFill>
                      <a:srgbClr val="000000"/>
                    </a:solidFill>
                    <a:latin typeface="Helvetica" pitchFamily="2" charset="0"/>
                  </a:rPr>
                  <a:t> 中心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之间的距离（最大化相似度）。</a:t>
                </a:r>
                <a:endParaRPr lang="en-US" sz="10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2E6BDF-184E-5E4E-A9FB-D103C139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3211"/>
                <a:ext cx="2555543" cy="1631216"/>
              </a:xfrm>
              <a:prstGeom prst="rect">
                <a:avLst/>
              </a:prstGeom>
              <a:blipFill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83190F-F1A3-2C4A-8076-F0E71F5D6A0F}"/>
                  </a:ext>
                </a:extLst>
              </p:cNvPr>
              <p:cNvSpPr txBox="1"/>
              <p:nvPr/>
            </p:nvSpPr>
            <p:spPr>
              <a:xfrm>
                <a:off x="5553254" y="2975348"/>
                <a:ext cx="211131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000" dirty="0"/>
                  <a:t>概念</a:t>
                </a:r>
                <a:r>
                  <a:rPr lang="zh-CN" altLang="en-US" sz="1000" dirty="0"/>
                  <a:t>：</a:t>
                </a:r>
                <a:endParaRPr lang="en-US" altLang="zh-CN" sz="1000" dirty="0"/>
              </a:p>
              <a:p>
                <a:endParaRPr lang="en-US" altLang="zh-CN" sz="1000" dirty="0"/>
              </a:p>
              <a:p>
                <a:endParaRPr lang="en-US" altLang="zh-CN" sz="1000" b="0" dirty="0">
                  <a:latin typeface="Cambria Math" panose="02040503050406030204" pitchFamily="18" charset="0"/>
                </a:endParaRPr>
              </a:p>
              <a:p>
                <a:r>
                  <a:rPr lang="en-US" altLang="zh-CN" sz="1000" dirty="0">
                    <a:latin typeface="Cambria Math" panose="02040503050406030204" pitchFamily="18" charset="0"/>
                  </a:rPr>
                  <a:t>D</a:t>
                </a:r>
                <a:r>
                  <a:rPr lang="zh-CN" altLang="en-US" sz="1000" dirty="0">
                    <a:latin typeface="Cambria Math" panose="02040503050406030204" pitchFamily="18" charset="0"/>
                  </a:rPr>
                  <a:t> 理解解滑动窗口组成的一个数组。</a:t>
                </a:r>
                <a:endParaRPr lang="en-US" altLang="zh-CN" sz="1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000" dirty="0"/>
                  <a:t> 理解成是一个滑动窗口，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/>
                  <a:t>理解为滑动窗口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000" dirty="0"/>
                  <a:t> 的异常</a:t>
                </a:r>
                <a:r>
                  <a:rPr lang="en-US" altLang="zh-CN" sz="1000" dirty="0"/>
                  <a:t>score</a:t>
                </a:r>
                <a:r>
                  <a:rPr lang="zh-CN" altLang="en-US" sz="1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000" dirty="0"/>
                  <a:t> ↑</a:t>
                </a:r>
                <a:r>
                  <a:rPr lang="en-US" altLang="zh-CN" sz="1000" dirty="0"/>
                  <a:t>,</a:t>
                </a:r>
                <a:r>
                  <a:rPr lang="zh-CN" altLang="en-US" sz="1000" dirty="0"/>
                  <a:t> 异常的概率↑</a:t>
                </a:r>
                <a:r>
                  <a:rPr lang="en-US" altLang="zh-CN" sz="1000" dirty="0"/>
                  <a:t>.</a:t>
                </a:r>
                <a:r>
                  <a:rPr lang="zh-CN" altLang="en-US" sz="1000" dirty="0"/>
                  <a:t> </a:t>
                </a:r>
                <a:endParaRPr lang="en-US" altLang="zh-CN" sz="1000" dirty="0"/>
              </a:p>
              <a:p>
                <a:endParaRPr lang="en-CN" sz="1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83190F-F1A3-2C4A-8076-F0E71F5D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54" y="2975348"/>
                <a:ext cx="2111316" cy="1323439"/>
              </a:xfrm>
              <a:prstGeom prst="rect">
                <a:avLst/>
              </a:prstGeom>
              <a:blipFill>
                <a:blip r:embed="rId5"/>
                <a:stretch>
                  <a:fillRect t="-952" r="-35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DBDA723-2A04-204C-93CB-BEC7B4325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519" y="3235588"/>
            <a:ext cx="2160000" cy="1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AEC10-B70F-3C44-96F3-DD1E003B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对比学习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0C3104B-81E9-0747-A2A8-71528CF1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886"/>
            <a:ext cx="3988468" cy="20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AD213F-4D8B-2342-9466-025516F0C2E6}"/>
                  </a:ext>
                </a:extLst>
              </p:cNvPr>
              <p:cNvSpPr txBox="1"/>
              <p:nvPr/>
            </p:nvSpPr>
            <p:spPr>
              <a:xfrm>
                <a:off x="0" y="2905626"/>
                <a:ext cx="30994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思想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CN" dirty="0"/>
                  <a:t>使用同一条数据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，代理生成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zh-CN" alt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AD213F-4D8B-2342-9466-025516F0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05626"/>
                <a:ext cx="3099460" cy="923330"/>
              </a:xfrm>
              <a:prstGeom prst="rect">
                <a:avLst/>
              </a:prstGeom>
              <a:blipFill>
                <a:blip r:embed="rId3"/>
                <a:stretch>
                  <a:fillRect l="-1639" t="-2703" b="-54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8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39E698-F78F-A343-918F-E53F6658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9" y="2460901"/>
            <a:ext cx="10666598" cy="40319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2B0BA2-57C5-A940-AA4C-789AC0A4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包含的模型</a:t>
            </a:r>
          </a:p>
        </p:txBody>
      </p:sp>
    </p:spTree>
    <p:extLst>
      <p:ext uri="{BB962C8B-B14F-4D97-AF65-F5344CB8AC3E}">
        <p14:creationId xmlns:p14="http://schemas.microsoft.com/office/powerpoint/2010/main" val="28472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C55B9-8F93-8B49-8E3F-B7A70733230A}"/>
              </a:ext>
            </a:extLst>
          </p:cNvPr>
          <p:cNvSpPr txBox="1"/>
          <p:nvPr/>
        </p:nvSpPr>
        <p:spPr>
          <a:xfrm>
            <a:off x="-68744" y="14464"/>
            <a:ext cx="374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LOF</a:t>
            </a:r>
            <a:r>
              <a:rPr lang="zh-CN" altLang="en-US" sz="2400" b="1" dirty="0"/>
              <a:t>（</a:t>
            </a:r>
            <a:r>
              <a:rPr lang="en-US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 Local Outlier Factor</a:t>
            </a:r>
            <a:r>
              <a:rPr lang="zh-CN" altLang="en-US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A82AED-359D-4449-9E24-A10E26AF1046}"/>
              </a:ext>
            </a:extLst>
          </p:cNvPr>
          <p:cNvGrpSpPr/>
          <p:nvPr/>
        </p:nvGrpSpPr>
        <p:grpSpPr>
          <a:xfrm>
            <a:off x="119560" y="731751"/>
            <a:ext cx="2425774" cy="2148563"/>
            <a:chOff x="304800" y="699133"/>
            <a:chExt cx="2425774" cy="21485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C20DE9-CFAC-5745-89FF-25801C4366A8}"/>
                </a:ext>
              </a:extLst>
            </p:cNvPr>
            <p:cNvSpPr/>
            <p:nvPr/>
          </p:nvSpPr>
          <p:spPr>
            <a:xfrm>
              <a:off x="581025" y="1057275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220156-76D9-E346-A031-C1FBAEC1AD29}"/>
                </a:ext>
              </a:extLst>
            </p:cNvPr>
            <p:cNvSpPr/>
            <p:nvPr/>
          </p:nvSpPr>
          <p:spPr>
            <a:xfrm>
              <a:off x="729401" y="1276349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34D0BB-2122-FA4A-9C40-592E5506779F}"/>
                </a:ext>
              </a:extLst>
            </p:cNvPr>
            <p:cNvSpPr/>
            <p:nvPr/>
          </p:nvSpPr>
          <p:spPr>
            <a:xfrm>
              <a:off x="762000" y="156877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37341A-E7B6-3F41-A674-34B71B666DF6}"/>
                </a:ext>
              </a:extLst>
            </p:cNvPr>
            <p:cNvSpPr/>
            <p:nvPr/>
          </p:nvSpPr>
          <p:spPr>
            <a:xfrm>
              <a:off x="885825" y="1362075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45B9A2-E18F-7943-86E5-8F56E1AABC7E}"/>
                </a:ext>
              </a:extLst>
            </p:cNvPr>
            <p:cNvSpPr/>
            <p:nvPr/>
          </p:nvSpPr>
          <p:spPr>
            <a:xfrm>
              <a:off x="304800" y="1271587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8EC7A-5698-1C4F-A6AF-E785DBE15999}"/>
                </a:ext>
              </a:extLst>
            </p:cNvPr>
            <p:cNvSpPr/>
            <p:nvPr/>
          </p:nvSpPr>
          <p:spPr>
            <a:xfrm>
              <a:off x="503551" y="136207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2F88D-7246-B84B-8095-E860438EADE5}"/>
                </a:ext>
              </a:extLst>
            </p:cNvPr>
            <p:cNvSpPr/>
            <p:nvPr/>
          </p:nvSpPr>
          <p:spPr>
            <a:xfrm>
              <a:off x="333375" y="149542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0D8EAF-CA19-5848-86E0-64D65C22AF36}"/>
                </a:ext>
              </a:extLst>
            </p:cNvPr>
            <p:cNvSpPr/>
            <p:nvPr/>
          </p:nvSpPr>
          <p:spPr>
            <a:xfrm>
              <a:off x="533399" y="1683074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05FC04-7E2A-814C-91B2-F71C067BAE2C}"/>
                </a:ext>
              </a:extLst>
            </p:cNvPr>
            <p:cNvSpPr/>
            <p:nvPr/>
          </p:nvSpPr>
          <p:spPr>
            <a:xfrm>
              <a:off x="890587" y="1097994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F31DF-11AD-1941-B717-B8C7EE3362EC}"/>
                </a:ext>
              </a:extLst>
            </p:cNvPr>
            <p:cNvSpPr txBox="1"/>
            <p:nvPr/>
          </p:nvSpPr>
          <p:spPr>
            <a:xfrm>
              <a:off x="709612" y="699133"/>
              <a:ext cx="60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C1</a:t>
              </a:r>
              <a:endParaRPr lang="en-C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8D4661-16BE-FE45-9882-E94B881A75E6}"/>
                </a:ext>
              </a:extLst>
            </p:cNvPr>
            <p:cNvSpPr/>
            <p:nvPr/>
          </p:nvSpPr>
          <p:spPr>
            <a:xfrm>
              <a:off x="1867287" y="2494507"/>
              <a:ext cx="123825" cy="1238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A2EFFA-1797-2B43-BD8D-5BCDEE947523}"/>
                </a:ext>
              </a:extLst>
            </p:cNvPr>
            <p:cNvSpPr/>
            <p:nvPr/>
          </p:nvSpPr>
          <p:spPr>
            <a:xfrm>
              <a:off x="1998893" y="2623089"/>
              <a:ext cx="123825" cy="1238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4BF520-757C-0F4D-9924-45628CC6E50E}"/>
                </a:ext>
              </a:extLst>
            </p:cNvPr>
            <p:cNvSpPr/>
            <p:nvPr/>
          </p:nvSpPr>
          <p:spPr>
            <a:xfrm>
              <a:off x="1727901" y="2618332"/>
              <a:ext cx="123825" cy="1238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289DF5-E3EF-484C-81D7-A20A91DF24F9}"/>
                </a:ext>
              </a:extLst>
            </p:cNvPr>
            <p:cNvSpPr/>
            <p:nvPr/>
          </p:nvSpPr>
          <p:spPr>
            <a:xfrm>
              <a:off x="1859507" y="2708817"/>
              <a:ext cx="123825" cy="1238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5C3765-6E3E-B84A-8221-2C5F3150B94B}"/>
                </a:ext>
              </a:extLst>
            </p:cNvPr>
            <p:cNvSpPr txBox="1"/>
            <p:nvPr/>
          </p:nvSpPr>
          <p:spPr>
            <a:xfrm>
              <a:off x="2130499" y="2478364"/>
              <a:ext cx="60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C2</a:t>
              </a:r>
              <a:endParaRPr lang="en-C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31D97F-F6F8-CB43-9EDA-1185D533D3AF}"/>
                </a:ext>
              </a:extLst>
            </p:cNvPr>
            <p:cNvSpPr/>
            <p:nvPr/>
          </p:nvSpPr>
          <p:spPr>
            <a:xfrm>
              <a:off x="1778541" y="1900805"/>
              <a:ext cx="123825" cy="1238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EB3078-75E4-304A-9774-1C813BCED7AF}"/>
                </a:ext>
              </a:extLst>
            </p:cNvPr>
            <p:cNvSpPr txBox="1"/>
            <p:nvPr/>
          </p:nvSpPr>
          <p:spPr>
            <a:xfrm>
              <a:off x="1859507" y="16925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en-C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F65F3AE-4A73-C34B-AC3A-C88EE1FB4FD0}"/>
              </a:ext>
            </a:extLst>
          </p:cNvPr>
          <p:cNvSpPr txBox="1"/>
          <p:nvPr/>
        </p:nvSpPr>
        <p:spPr>
          <a:xfrm>
            <a:off x="113423" y="3606933"/>
            <a:ext cx="2827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rgbClr val="121212"/>
                </a:solidFill>
                <a:latin typeface="-apple-system"/>
              </a:rPr>
              <a:t>思想：</a:t>
            </a:r>
            <a:endParaRPr lang="en-US" altLang="zh-CN" sz="1000" b="1" dirty="0">
              <a:solidFill>
                <a:srgbClr val="121212"/>
              </a:solidFill>
              <a:latin typeface="-apple-system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先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根据数据点周围的数据密集情况，首先计算每个数据点的一个</a:t>
            </a:r>
            <a:r>
              <a:rPr lang="zh-CN" altLang="en-US" sz="1000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局部可达密度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10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marL="228600" indent="-228600">
              <a:buAutoNum type="arabicPeriod"/>
            </a:pP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通过局部可达密度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进一步计算得到每个数据点的一个</a:t>
            </a:r>
            <a:r>
              <a:rPr lang="zh-CN" altLang="en-US" sz="1000" i="0" u="none" strike="noStrike" dirty="0">
                <a:solidFill>
                  <a:srgbClr val="FF0000"/>
                </a:solidFill>
                <a:effectLst/>
                <a:latin typeface="-apple-system"/>
              </a:rPr>
              <a:t>局部离群因子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，该离群因子即标识了一个数据点的离群程度，因子值↑，离群程度越↑。因子值↓，离群程度↓。</a:t>
            </a:r>
            <a:endParaRPr lang="en-US" altLang="zh-CN" sz="10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pPr marL="228600" indent="-228600">
              <a:buAutoNum type="arabicPeriod"/>
            </a:pP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输出离群程度最大的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top(n)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个点。</a:t>
            </a:r>
            <a:endParaRPr lang="en-CN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7F9FDC-3FD4-4E40-B0BA-C8AFBF9E9F32}"/>
              </a:ext>
            </a:extLst>
          </p:cNvPr>
          <p:cNvSpPr txBox="1"/>
          <p:nvPr/>
        </p:nvSpPr>
        <p:spPr>
          <a:xfrm>
            <a:off x="3624480" y="38380"/>
            <a:ext cx="256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概念：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FF0000"/>
                </a:solidFill>
              </a:rPr>
              <a:t>d(p,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o)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/>
              <a:t>:</a:t>
            </a:r>
            <a:r>
              <a:rPr lang="en-US" sz="1000" dirty="0"/>
              <a:t> </a:t>
            </a:r>
            <a:r>
              <a:rPr lang="en-US" sz="1000" dirty="0" err="1"/>
              <a:t>点</a:t>
            </a:r>
            <a:r>
              <a:rPr lang="en-US" altLang="zh-CN" sz="1000" dirty="0" err="1"/>
              <a:t>p</a:t>
            </a:r>
            <a:r>
              <a:rPr lang="en-US" sz="1000" dirty="0" err="1"/>
              <a:t>到点</a:t>
            </a:r>
            <a:r>
              <a:rPr lang="en-US" altLang="zh-CN" sz="1000" dirty="0" err="1"/>
              <a:t>o</a:t>
            </a:r>
            <a:r>
              <a:rPr lang="en-US" sz="1000" dirty="0" err="1"/>
              <a:t>的距离</a:t>
            </a:r>
            <a:endParaRPr lang="en-CN" sz="1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A3B80F-5C9A-5F4F-8CDF-6B780738EEA1}"/>
              </a:ext>
            </a:extLst>
          </p:cNvPr>
          <p:cNvGrpSpPr/>
          <p:nvPr/>
        </p:nvGrpSpPr>
        <p:grpSpPr>
          <a:xfrm>
            <a:off x="3624480" y="510889"/>
            <a:ext cx="872153" cy="269662"/>
            <a:chOff x="534011" y="5239173"/>
            <a:chExt cx="872153" cy="26966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BBD334-9950-B64A-85F6-40AF49773A1E}"/>
                </a:ext>
              </a:extLst>
            </p:cNvPr>
            <p:cNvSpPr/>
            <p:nvPr/>
          </p:nvSpPr>
          <p:spPr>
            <a:xfrm>
              <a:off x="643550" y="5239173"/>
              <a:ext cx="57150" cy="71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931B4E-BB64-4A4A-A7CB-1BB8836CE6B3}"/>
                </a:ext>
              </a:extLst>
            </p:cNvPr>
            <p:cNvSpPr/>
            <p:nvPr/>
          </p:nvSpPr>
          <p:spPr>
            <a:xfrm>
              <a:off x="1248387" y="5240505"/>
              <a:ext cx="57150" cy="71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F72779-F19F-C34A-AC5D-85BCDE4D80EB}"/>
                </a:ext>
              </a:extLst>
            </p:cNvPr>
            <p:cNvSpPr txBox="1"/>
            <p:nvPr/>
          </p:nvSpPr>
          <p:spPr>
            <a:xfrm>
              <a:off x="534011" y="5247225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p</a:t>
              </a:r>
              <a:endParaRPr lang="en-CN" sz="11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4BFCD-9649-F847-ABD2-907DC674E43A}"/>
                </a:ext>
              </a:extLst>
            </p:cNvPr>
            <p:cNvSpPr txBox="1"/>
            <p:nvPr/>
          </p:nvSpPr>
          <p:spPr>
            <a:xfrm>
              <a:off x="1147760" y="5247225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</a:t>
              </a:r>
              <a:endParaRPr lang="en-CN" sz="11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DF9DEF-0463-924E-A652-94A5CCCA79A0}"/>
                </a:ext>
              </a:extLst>
            </p:cNvPr>
            <p:cNvCxnSpPr>
              <a:cxnSpLocks/>
            </p:cNvCxnSpPr>
            <p:nvPr/>
          </p:nvCxnSpPr>
          <p:spPr>
            <a:xfrm>
              <a:off x="730013" y="5269265"/>
              <a:ext cx="473135" cy="5495"/>
            </a:xfrm>
            <a:prstGeom prst="straightConnector1">
              <a:avLst/>
            </a:prstGeom>
            <a:ln w="3175" cap="rnd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74D05D-137D-774A-9A50-0FE8CE16595E}"/>
                </a:ext>
              </a:extLst>
            </p:cNvPr>
            <p:cNvSpPr txBox="1"/>
            <p:nvPr/>
          </p:nvSpPr>
          <p:spPr>
            <a:xfrm>
              <a:off x="753390" y="5284600"/>
              <a:ext cx="41547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00" dirty="0"/>
                <a:t>d(p,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o)</a:t>
              </a:r>
              <a:r>
                <a:rPr lang="zh-CN" altLang="en-US" sz="700" dirty="0"/>
                <a:t> </a:t>
              </a:r>
              <a:endParaRPr lang="en-CN" sz="7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6EC0D9-800F-C344-AA49-CAE9483F8C90}"/>
                  </a:ext>
                </a:extLst>
              </p:cNvPr>
              <p:cNvSpPr txBox="1"/>
              <p:nvPr/>
            </p:nvSpPr>
            <p:spPr>
              <a:xfrm>
                <a:off x="3624480" y="831719"/>
                <a:ext cx="35951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00" dirty="0"/>
                  <a:t>:</a:t>
                </a:r>
                <a:r>
                  <a:rPr lang="zh-CN" altLang="en-US" sz="1000" dirty="0"/>
                  <a:t> 就是以</a:t>
                </a:r>
                <a:r>
                  <a:rPr lang="en-US" sz="1000" dirty="0"/>
                  <a:t>p</a:t>
                </a:r>
                <a:r>
                  <a:rPr lang="zh-CN" altLang="en-US" sz="1000" dirty="0"/>
                  <a:t>为圆心向外辐射，直至涵盖了第</a:t>
                </a:r>
                <a:r>
                  <a:rPr lang="en-US" sz="1000" dirty="0"/>
                  <a:t>k</a:t>
                </a:r>
                <a:r>
                  <a:rPr lang="zh-CN" altLang="en-US" sz="1000" dirty="0"/>
                  <a:t>个邻近点</a:t>
                </a:r>
                <a:r>
                  <a:rPr lang="en-US" altLang="zh-CN" sz="1000" dirty="0"/>
                  <a:t>.</a:t>
                </a:r>
                <a:r>
                  <a:rPr lang="zh-CN" altLang="en-US" sz="1000" dirty="0"/>
                  <a:t> 下图中示意了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6EC0D9-800F-C344-AA49-CAE9483F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80" y="831719"/>
                <a:ext cx="3595175" cy="400110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93AF7BE-F42F-4E43-829C-B1BC8B86AD30}"/>
              </a:ext>
            </a:extLst>
          </p:cNvPr>
          <p:cNvGrpSpPr/>
          <p:nvPr/>
        </p:nvGrpSpPr>
        <p:grpSpPr>
          <a:xfrm>
            <a:off x="3624480" y="1291516"/>
            <a:ext cx="1245142" cy="806992"/>
            <a:chOff x="253063" y="5891921"/>
            <a:chExt cx="1373085" cy="90568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574360-EC4E-7F48-8E8A-4C9684BF9220}"/>
                </a:ext>
              </a:extLst>
            </p:cNvPr>
            <p:cNvSpPr/>
            <p:nvPr/>
          </p:nvSpPr>
          <p:spPr>
            <a:xfrm>
              <a:off x="1014689" y="6318209"/>
              <a:ext cx="76692" cy="7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E3F93A-829C-4648-A166-E05B2B383CAA}"/>
                </a:ext>
              </a:extLst>
            </p:cNvPr>
            <p:cNvSpPr txBox="1"/>
            <p:nvPr/>
          </p:nvSpPr>
          <p:spPr>
            <a:xfrm>
              <a:off x="1091381" y="6318210"/>
              <a:ext cx="1117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</a:t>
              </a:r>
              <a:endParaRPr lang="en-CN" sz="1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AE191F-B30A-9842-A1C3-DAF1F2836B2C}"/>
                </a:ext>
              </a:extLst>
            </p:cNvPr>
            <p:cNvSpPr/>
            <p:nvPr/>
          </p:nvSpPr>
          <p:spPr>
            <a:xfrm>
              <a:off x="1377405" y="6212021"/>
              <a:ext cx="57518" cy="580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1E854E-A965-3B4F-A8A3-A7DD2FEB9172}"/>
                </a:ext>
              </a:extLst>
            </p:cNvPr>
            <p:cNvSpPr/>
            <p:nvPr/>
          </p:nvSpPr>
          <p:spPr>
            <a:xfrm>
              <a:off x="696767" y="5988298"/>
              <a:ext cx="709397" cy="709397"/>
            </a:xfrm>
            <a:prstGeom prst="ellipse">
              <a:avLst/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E844FE-D910-4F40-A16C-82625252B633}"/>
                    </a:ext>
                  </a:extLst>
                </p:cNvPr>
                <p:cNvSpPr txBox="1"/>
                <p:nvPr/>
              </p:nvSpPr>
              <p:spPr>
                <a:xfrm>
                  <a:off x="1051464" y="6132366"/>
                  <a:ext cx="454813" cy="224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sz="7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E844FE-D910-4F40-A16C-82625252B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464" y="6132366"/>
                  <a:ext cx="454813" cy="2245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3783C9-F5E4-8F4B-8D2B-681C2AA1DC77}"/>
                </a:ext>
              </a:extLst>
            </p:cNvPr>
            <p:cNvSpPr/>
            <p:nvPr/>
          </p:nvSpPr>
          <p:spPr>
            <a:xfrm>
              <a:off x="566013" y="6253923"/>
              <a:ext cx="76692" cy="7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6FD54D-C057-DE48-9D3F-1065A0846E69}"/>
                </a:ext>
              </a:extLst>
            </p:cNvPr>
            <p:cNvSpPr/>
            <p:nvPr/>
          </p:nvSpPr>
          <p:spPr>
            <a:xfrm>
              <a:off x="598622" y="5891921"/>
              <a:ext cx="905685" cy="905685"/>
            </a:xfrm>
            <a:prstGeom prst="ellipse">
              <a:avLst/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0AB8BC-8E9E-5B4A-8801-C5AF073C213A}"/>
                    </a:ext>
                  </a:extLst>
                </p:cNvPr>
                <p:cNvSpPr txBox="1"/>
                <p:nvPr/>
              </p:nvSpPr>
              <p:spPr>
                <a:xfrm>
                  <a:off x="253063" y="6197007"/>
                  <a:ext cx="276175" cy="241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sz="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0AB8BC-8E9E-5B4A-8801-C5AF073C2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63" y="6197007"/>
                  <a:ext cx="276175" cy="241792"/>
                </a:xfrm>
                <a:prstGeom prst="rect">
                  <a:avLst/>
                </a:prstGeom>
                <a:blipFill>
                  <a:blip r:embed="rId4"/>
                  <a:stretch>
                    <a:fillRect r="-52381" b="-52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9BE02-8359-6442-A2C7-BEA01239F617}"/>
                </a:ext>
              </a:extLst>
            </p:cNvPr>
            <p:cNvSpPr/>
            <p:nvPr/>
          </p:nvSpPr>
          <p:spPr>
            <a:xfrm>
              <a:off x="1549456" y="6068148"/>
              <a:ext cx="76692" cy="7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FA62BC-59F4-E942-8FAF-8FFD49990205}"/>
                </a:ext>
              </a:extLst>
            </p:cNvPr>
            <p:cNvSpPr/>
            <p:nvPr/>
          </p:nvSpPr>
          <p:spPr>
            <a:xfrm>
              <a:off x="1287297" y="6530803"/>
              <a:ext cx="76692" cy="7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92C05D1-1CD6-3643-A121-9C2A97832D69}"/>
                </a:ext>
              </a:extLst>
            </p:cNvPr>
            <p:cNvSpPr/>
            <p:nvPr/>
          </p:nvSpPr>
          <p:spPr>
            <a:xfrm>
              <a:off x="515127" y="6643557"/>
              <a:ext cx="76692" cy="7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E8F4BB-4ED8-F14E-BD79-C780CAAC7783}"/>
                  </a:ext>
                </a:extLst>
              </p:cNvPr>
              <p:cNvSpPr txBox="1"/>
              <p:nvPr/>
            </p:nvSpPr>
            <p:spPr>
              <a:xfrm>
                <a:off x="3624480" y="2273137"/>
                <a:ext cx="35951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第K近邻域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000" dirty="0"/>
                  <a:t>数据点</a:t>
                </a:r>
                <a:r>
                  <a:rPr lang="en-US" altLang="zh-CN" sz="1000" dirty="0"/>
                  <a:t>p</a:t>
                </a:r>
                <a:r>
                  <a:rPr lang="zh-CN" altLang="en-US" sz="1000" dirty="0"/>
                  <a:t> 的第</a:t>
                </a:r>
                <a:r>
                  <a:rPr lang="en-US" altLang="zh-CN" sz="1000" dirty="0"/>
                  <a:t>k</a:t>
                </a:r>
                <a:r>
                  <a:rPr lang="zh-CN" altLang="en-US" sz="1000" dirty="0"/>
                  <a:t>距离领域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zh-CN" altLang="en-US" sz="1000" u="sng" dirty="0"/>
                  <a:t>指点</a:t>
                </a:r>
                <a:r>
                  <a:rPr lang="en-US" sz="1000" u="sng" dirty="0"/>
                  <a:t>p</a:t>
                </a:r>
                <a:r>
                  <a:rPr lang="zh-CN" altLang="en-US" sz="1000" u="sng" dirty="0"/>
                  <a:t>的第</a:t>
                </a:r>
                <a:r>
                  <a:rPr lang="en-US" sz="1000" u="sng" dirty="0"/>
                  <a:t>k</a:t>
                </a:r>
                <a:r>
                  <a:rPr lang="zh-CN" altLang="en-US" sz="1000" u="sng" dirty="0"/>
                  <a:t>距离内的所有点的集合，包括第</a:t>
                </a:r>
                <a:r>
                  <a:rPr lang="en-US" sz="1000" u="sng" dirty="0"/>
                  <a:t>k</a:t>
                </a:r>
                <a:r>
                  <a:rPr lang="zh-CN" altLang="en-US" sz="1000" u="sng" dirty="0"/>
                  <a:t>距离上的点</a:t>
                </a:r>
                <a:r>
                  <a:rPr lang="en-US" altLang="zh-CN" sz="1000" u="sng" dirty="0"/>
                  <a:t>.</a:t>
                </a:r>
                <a:endParaRPr lang="en-CN" sz="1000" u="sng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E8F4BB-4ED8-F14E-BD79-C780CAAC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80" y="2273137"/>
                <a:ext cx="3595175" cy="400110"/>
              </a:xfrm>
              <a:prstGeom prst="rect">
                <a:avLst/>
              </a:prstGeom>
              <a:blipFill>
                <a:blip r:embed="rId5"/>
                <a:stretch>
                  <a:fillRect t="-3125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C8361D-6F85-9247-B83D-9C5D98480BF0}"/>
                  </a:ext>
                </a:extLst>
              </p:cNvPr>
              <p:cNvSpPr txBox="1"/>
              <p:nvPr/>
            </p:nvSpPr>
            <p:spPr>
              <a:xfrm>
                <a:off x="3624480" y="2808938"/>
                <a:ext cx="37087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第k可达距离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1000" dirty="0"/>
                  <a:t>数据点𝑜到数据点𝑝的第𝑘可达距离，定义为点𝑜的第𝑘距离和点𝑜到点𝑝的距离中的较大者</a:t>
                </a:r>
                <a:r>
                  <a:rPr lang="en-US" altLang="zh-CN" sz="1000" dirty="0"/>
                  <a:t>,</a:t>
                </a:r>
                <a:r>
                  <a:rPr lang="zh-CN" altLang="en-US" sz="1000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𝑟𝑒𝑎𝑐h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00" dirty="0"/>
                  <a:t>=max{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)}.</m:t>
                    </m:r>
                  </m:oMath>
                </a14:m>
                <a:r>
                  <a:rPr lang="zh-CN" altLang="en-US" sz="1000" dirty="0"/>
                  <a:t> 如下图中，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000" dirty="0"/>
                  <a:t>到𝑝的第</a:t>
                </a:r>
                <a:r>
                  <a:rPr lang="en-US" altLang="zh-CN" sz="1000" dirty="0"/>
                  <a:t>5</a:t>
                </a:r>
                <a:r>
                  <a:rPr lang="zh-CN" altLang="en-US" sz="1000" dirty="0"/>
                  <a:t>可达距离为 </a:t>
                </a:r>
                <a:r>
                  <a:rPr lang="en-US" altLang="zh-CN" sz="1000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000" dirty="0"/>
                  <a:t>到𝑝的第</a:t>
                </a:r>
                <a:r>
                  <a:rPr lang="en-US" altLang="zh-CN" sz="1000" dirty="0"/>
                  <a:t>5</a:t>
                </a:r>
                <a:r>
                  <a:rPr lang="zh-CN" altLang="en-US" sz="1000" dirty="0"/>
                  <a:t>可达距离为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C8361D-6F85-9247-B83D-9C5D9848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80" y="2808938"/>
                <a:ext cx="3708756" cy="707886"/>
              </a:xfrm>
              <a:prstGeom prst="rect">
                <a:avLst/>
              </a:prstGeom>
              <a:blipFill>
                <a:blip r:embed="rId6"/>
                <a:stretch>
                  <a:fillRect t="-1786" b="-3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CDCF9F-D970-324B-9EA7-88884BC6694F}"/>
              </a:ext>
            </a:extLst>
          </p:cNvPr>
          <p:cNvGrpSpPr/>
          <p:nvPr/>
        </p:nvGrpSpPr>
        <p:grpSpPr>
          <a:xfrm>
            <a:off x="3624480" y="3629188"/>
            <a:ext cx="3019526" cy="2136351"/>
            <a:chOff x="3612004" y="3559254"/>
            <a:chExt cx="3019526" cy="213635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7820CD6-E8CF-5940-9952-917ADF52812A}"/>
                </a:ext>
              </a:extLst>
            </p:cNvPr>
            <p:cNvGrpSpPr/>
            <p:nvPr/>
          </p:nvGrpSpPr>
          <p:grpSpPr>
            <a:xfrm>
              <a:off x="3897478" y="3559254"/>
              <a:ext cx="2295562" cy="1493058"/>
              <a:chOff x="3823841" y="3563111"/>
              <a:chExt cx="3510787" cy="2285487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50E2454B-D880-DD4B-9034-2805749FE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3841" y="3563111"/>
                <a:ext cx="3285626" cy="2285487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4DE3EBA0-D916-8E49-BE0A-1B4C234A7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59242" y="5338371"/>
                <a:ext cx="1175386" cy="43303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80E942-139D-8340-8561-305C0876FFD2}"/>
                    </a:ext>
                  </a:extLst>
                </p14:cNvPr>
                <p14:cNvContentPartPr/>
                <p14:nvPr/>
              </p14:nvContentPartPr>
              <p14:xfrm>
                <a:off x="4522888" y="4440002"/>
                <a:ext cx="189720" cy="55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80E942-139D-8340-8561-305C0876FF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568" y="4435682"/>
                  <a:ext cx="198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196591-8E49-874E-8256-5269F6264E69}"/>
                    </a:ext>
                  </a:extLst>
                </p14:cNvPr>
                <p14:cNvContentPartPr/>
                <p14:nvPr/>
              </p14:nvContentPartPr>
              <p14:xfrm>
                <a:off x="4522913" y="4373752"/>
                <a:ext cx="436680" cy="51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196591-8E49-874E-8256-5269F6264E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8593" y="4369432"/>
                  <a:ext cx="445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7AFDB9-44E7-5B49-B96F-E147557972AB}"/>
                    </a:ext>
                  </a:extLst>
                </p14:cNvPr>
                <p14:cNvContentPartPr/>
                <p14:nvPr/>
              </p14:nvContentPartPr>
              <p14:xfrm>
                <a:off x="4714712" y="4242063"/>
                <a:ext cx="16920" cy="63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7AFDB9-44E7-5B49-B96F-E147557972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10392" y="4237743"/>
                  <a:ext cx="25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6C8A9DB-99C2-1849-9C68-CF60080FDAAA}"/>
                    </a:ext>
                  </a:extLst>
                </p:cNvPr>
                <p:cNvSpPr txBox="1"/>
                <p:nvPr/>
              </p:nvSpPr>
              <p:spPr>
                <a:xfrm>
                  <a:off x="3612004" y="3581604"/>
                  <a:ext cx="976870" cy="33855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800" dirty="0"/>
                    <a:t>,</a:t>
                  </a:r>
                </a:p>
                <a:p>
                  <a:r>
                    <a:rPr lang="zh-CN" altLang="en-US" sz="800" dirty="0"/>
                    <a:t> 所以是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CN" sz="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6C8A9DB-99C2-1849-9C68-CF60080FD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004" y="3581604"/>
                  <a:ext cx="976870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3571"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CFF386-7276-0945-8D44-2B16A862BA6C}"/>
                    </a:ext>
                  </a:extLst>
                </p14:cNvPr>
                <p14:cNvContentPartPr/>
                <p14:nvPr/>
              </p14:nvContentPartPr>
              <p14:xfrm>
                <a:off x="4721238" y="3932407"/>
                <a:ext cx="919080" cy="506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CFF386-7276-0945-8D44-2B16A862BA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16918" y="3905407"/>
                  <a:ext cx="9277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64602BE-7E52-7B4C-B2EA-1D9255FD1D73}"/>
                    </a:ext>
                  </a:extLst>
                </p:cNvPr>
                <p:cNvSpPr txBox="1"/>
                <p:nvPr/>
              </p:nvSpPr>
              <p:spPr>
                <a:xfrm>
                  <a:off x="4542353" y="5295495"/>
                  <a:ext cx="2089177" cy="40011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1000" dirty="0"/>
                    <a:t>,</a:t>
                  </a:r>
                </a:p>
                <a:p>
                  <a:r>
                    <a:rPr lang="zh-CN" altLang="en-US" sz="1000" dirty="0"/>
                    <a:t> 所以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altLang="zh-CN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CN" alt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000" dirty="0"/>
                    <a:t>=</a:t>
                  </a:r>
                  <a:r>
                    <a:rPr lang="en-US" altLang="zh-CN" sz="1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endParaRPr lang="en-CN" sz="10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64602BE-7E52-7B4C-B2EA-1D9255FD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353" y="5295495"/>
                  <a:ext cx="208917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5882"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0DFA247-3AB0-6649-B6DC-BD271592E5D4}"/>
                </a:ext>
              </a:extLst>
            </p:cNvPr>
            <p:cNvGrpSpPr/>
            <p:nvPr/>
          </p:nvGrpSpPr>
          <p:grpSpPr>
            <a:xfrm>
              <a:off x="5180278" y="4323767"/>
              <a:ext cx="418320" cy="948318"/>
              <a:chOff x="5180278" y="4323767"/>
              <a:chExt cx="418320" cy="948318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F31FB29-0BC5-F847-8E6E-C360A7342B06}"/>
                      </a:ext>
                    </a:extLst>
                  </p14:cNvPr>
                  <p14:cNvContentPartPr/>
                  <p14:nvPr/>
                </p14:nvContentPartPr>
                <p14:xfrm>
                  <a:off x="5180278" y="4358368"/>
                  <a:ext cx="42120" cy="8208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F31FB29-0BC5-F847-8E6E-C360A7342B0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175958" y="4331728"/>
                    <a:ext cx="507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4B9FAB4B-94E4-BA45-B448-28BE3F6A5A5F}"/>
                      </a:ext>
                    </a:extLst>
                  </p14:cNvPr>
                  <p14:cNvContentPartPr/>
                  <p14:nvPr/>
                </p14:nvContentPartPr>
                <p14:xfrm>
                  <a:off x="5259118" y="4386088"/>
                  <a:ext cx="28440" cy="5436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4B9FAB4B-94E4-BA45-B448-28BE3F6A5A5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254798" y="4359448"/>
                    <a:ext cx="3708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62F03717-0670-ED43-AA09-8A864D6F2AF2}"/>
                      </a:ext>
                    </a:extLst>
                  </p14:cNvPr>
                  <p14:cNvContentPartPr/>
                  <p14:nvPr/>
                </p14:nvContentPartPr>
                <p14:xfrm>
                  <a:off x="5309518" y="4394728"/>
                  <a:ext cx="35640" cy="295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62F03717-0670-ED43-AA09-8A864D6F2AF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5305198" y="4368088"/>
                    <a:ext cx="4428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202AF052-E982-1741-98B9-C157CF86D996}"/>
                      </a:ext>
                    </a:extLst>
                  </p14:cNvPr>
                  <p14:cNvContentPartPr/>
                  <p14:nvPr/>
                </p14:nvContentPartPr>
                <p14:xfrm>
                  <a:off x="5336118" y="4408028"/>
                  <a:ext cx="2520" cy="226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202AF052-E982-1741-98B9-C157CF86D99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31798" y="4381028"/>
                    <a:ext cx="111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C58EDE96-BB5E-AE48-B9CA-F8F6EEABE4C2}"/>
                      </a:ext>
                    </a:extLst>
                  </p14:cNvPr>
                  <p14:cNvContentPartPr/>
                  <p14:nvPr/>
                </p14:nvContentPartPr>
                <p14:xfrm>
                  <a:off x="5376478" y="4414847"/>
                  <a:ext cx="1440" cy="3672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C58EDE96-BB5E-AE48-B9CA-F8F6EEABE4C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372158" y="4387847"/>
                    <a:ext cx="1008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9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FE3487CC-91A2-864B-8506-78F8FE7D4BE5}"/>
                      </a:ext>
                    </a:extLst>
                  </p14:cNvPr>
                  <p14:cNvContentPartPr/>
                  <p14:nvPr/>
                </p14:nvContentPartPr>
                <p14:xfrm>
                  <a:off x="5377918" y="4413407"/>
                  <a:ext cx="3960" cy="4932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FE3487CC-91A2-864B-8506-78F8FE7D4BE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373598" y="4386407"/>
                    <a:ext cx="1260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1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39520EB2-4BB2-FD40-89CF-62542DDC0E78}"/>
                      </a:ext>
                    </a:extLst>
                  </p14:cNvPr>
                  <p14:cNvContentPartPr/>
                  <p14:nvPr/>
                </p14:nvContentPartPr>
                <p14:xfrm>
                  <a:off x="5436958" y="4401527"/>
                  <a:ext cx="12600" cy="309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39520EB2-4BB2-FD40-89CF-62542DDC0E7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32638" y="4374887"/>
                    <a:ext cx="2124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3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C8FCFF5-55FD-A44F-87C4-6AFD5F7DDC65}"/>
                      </a:ext>
                    </a:extLst>
                  </p14:cNvPr>
                  <p14:cNvContentPartPr/>
                  <p14:nvPr/>
                </p14:nvContentPartPr>
                <p14:xfrm>
                  <a:off x="5493478" y="4339607"/>
                  <a:ext cx="7560" cy="14904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C8FCFF5-55FD-A44F-87C4-6AFD5F7DDC6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489158" y="4312607"/>
                    <a:ext cx="16200" cy="20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5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03F00F18-43A3-4548-8F87-C26FC7F4E927}"/>
                      </a:ext>
                    </a:extLst>
                  </p14:cNvPr>
                  <p14:cNvContentPartPr/>
                  <p14:nvPr/>
                </p14:nvContentPartPr>
                <p14:xfrm>
                  <a:off x="5499238" y="4365527"/>
                  <a:ext cx="30240" cy="3816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03F00F18-43A3-4548-8F87-C26FC7F4E927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494918" y="4338527"/>
                    <a:ext cx="388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7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CF825BB-27AA-3441-9986-1796F33ED6E8}"/>
                      </a:ext>
                    </a:extLst>
                  </p14:cNvPr>
                  <p14:cNvContentPartPr/>
                  <p14:nvPr/>
                </p14:nvContentPartPr>
                <p14:xfrm>
                  <a:off x="5560078" y="4323767"/>
                  <a:ext cx="38520" cy="1296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CF825BB-27AA-3441-9986-1796F33ED6E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55758" y="4296767"/>
                    <a:ext cx="4716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9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50FCFB90-EBA5-F14B-9F1D-B5B85640856E}"/>
                      </a:ext>
                    </a:extLst>
                  </p14:cNvPr>
                  <p14:cNvContentPartPr/>
                  <p14:nvPr/>
                </p14:nvContentPartPr>
                <p14:xfrm>
                  <a:off x="5429835" y="4539125"/>
                  <a:ext cx="12240" cy="7329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50FCFB90-EBA5-F14B-9F1D-B5B85640856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425515" y="4512485"/>
                    <a:ext cx="20880" cy="786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0CFF537-9A26-2443-9C61-D5DF23A704ED}"/>
                    </a:ext>
                  </a:extLst>
                </p14:cNvPr>
                <p14:cNvContentPartPr/>
                <p14:nvPr/>
              </p14:nvContentPartPr>
              <p14:xfrm>
                <a:off x="5689755" y="4221605"/>
                <a:ext cx="7200" cy="16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0CFF537-9A26-2443-9C61-D5DF23A704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5435" y="4194965"/>
                  <a:ext cx="15840" cy="6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E6E11A-EDD3-5240-A830-4AEA75ABE481}"/>
                </a:ext>
              </a:extLst>
            </p:cNvPr>
            <p:cNvGrpSpPr/>
            <p:nvPr/>
          </p:nvGrpSpPr>
          <p:grpSpPr>
            <a:xfrm>
              <a:off x="5257955" y="3998980"/>
              <a:ext cx="562840" cy="1292185"/>
              <a:chOff x="5257955" y="3998980"/>
              <a:chExt cx="562840" cy="12921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07C36974-D345-D94F-B29D-F220258C5C52}"/>
                      </a:ext>
                    </a:extLst>
                  </p14:cNvPr>
                  <p14:cNvContentPartPr/>
                  <p14:nvPr/>
                </p14:nvContentPartPr>
                <p14:xfrm>
                  <a:off x="5257955" y="3998980"/>
                  <a:ext cx="92880" cy="691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07C36974-D345-D94F-B29D-F220258C5C5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253635" y="3994660"/>
                    <a:ext cx="10152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737DDC41-B733-2545-9A4D-9977353EE2C9}"/>
                      </a:ext>
                    </a:extLst>
                  </p14:cNvPr>
                  <p14:cNvContentPartPr/>
                  <p14:nvPr/>
                </p14:nvContentPartPr>
                <p14:xfrm>
                  <a:off x="5388995" y="4073860"/>
                  <a:ext cx="5760" cy="1144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737DDC41-B733-2545-9A4D-9977353EE2C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84675" y="4069540"/>
                    <a:ext cx="1440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82A8995-D3F1-2740-A2BC-A3B07FEAA9E7}"/>
                      </a:ext>
                    </a:extLst>
                  </p14:cNvPr>
                  <p14:cNvContentPartPr/>
                  <p14:nvPr/>
                </p14:nvContentPartPr>
                <p14:xfrm>
                  <a:off x="5348119" y="4143154"/>
                  <a:ext cx="41400" cy="392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82A8995-D3F1-2740-A2BC-A3B07FEAA9E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43799" y="4138834"/>
                    <a:ext cx="5004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9BFE3DF5-5A2E-AA45-8D52-DCBFD3BC6494}"/>
                      </a:ext>
                    </a:extLst>
                  </p14:cNvPr>
                  <p14:cNvContentPartPr/>
                  <p14:nvPr/>
                </p14:nvContentPartPr>
                <p14:xfrm>
                  <a:off x="5364679" y="4147474"/>
                  <a:ext cx="17640" cy="57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9BFE3DF5-5A2E-AA45-8D52-DCBFD3BC649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360359" y="4143154"/>
                    <a:ext cx="2628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B36784E-2530-6247-8B67-33EFDA9B2E18}"/>
                      </a:ext>
                    </a:extLst>
                  </p14:cNvPr>
                  <p14:cNvContentPartPr/>
                  <p14:nvPr/>
                </p14:nvContentPartPr>
                <p14:xfrm>
                  <a:off x="5427918" y="4148047"/>
                  <a:ext cx="30240" cy="464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B36784E-2530-6247-8B67-33EFDA9B2E18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423598" y="4143727"/>
                    <a:ext cx="3888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1BD87678-B986-5743-BEAA-A3C9D0DEFC83}"/>
                      </a:ext>
                    </a:extLst>
                  </p14:cNvPr>
                  <p14:cNvContentPartPr/>
                  <p14:nvPr/>
                </p14:nvContentPartPr>
                <p14:xfrm>
                  <a:off x="5438358" y="4153447"/>
                  <a:ext cx="41040" cy="3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1BD87678-B986-5743-BEAA-A3C9D0DEFC8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434038" y="4149127"/>
                    <a:ext cx="4968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1371DE0E-8E07-9940-A8D9-484B6B353734}"/>
                      </a:ext>
                    </a:extLst>
                  </p14:cNvPr>
                  <p14:cNvContentPartPr/>
                  <p14:nvPr/>
                </p14:nvContentPartPr>
                <p14:xfrm>
                  <a:off x="5497758" y="4102687"/>
                  <a:ext cx="35640" cy="9288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1371DE0E-8E07-9940-A8D9-484B6B35373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493438" y="4098367"/>
                    <a:ext cx="4428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4536B49-B57E-EA49-A8B2-F0659176E33B}"/>
                      </a:ext>
                    </a:extLst>
                  </p14:cNvPr>
                  <p14:cNvContentPartPr/>
                  <p14:nvPr/>
                </p14:nvContentPartPr>
                <p14:xfrm>
                  <a:off x="5542038" y="4128247"/>
                  <a:ext cx="43560" cy="442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4536B49-B57E-EA49-A8B2-F0659176E33B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537718" y="4123927"/>
                    <a:ext cx="522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F4B5907-355A-2E41-821E-703C09F00AF8}"/>
                      </a:ext>
                    </a:extLst>
                  </p14:cNvPr>
                  <p14:cNvContentPartPr/>
                  <p14:nvPr/>
                </p14:nvContentPartPr>
                <p14:xfrm>
                  <a:off x="5610438" y="4168927"/>
                  <a:ext cx="5040" cy="205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F4B5907-355A-2E41-821E-703C09F00AF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606118" y="4164607"/>
                    <a:ext cx="136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6E7CED5C-5A98-874B-8DE7-AE7F6DD9AF32}"/>
                      </a:ext>
                    </a:extLst>
                  </p14:cNvPr>
                  <p14:cNvContentPartPr/>
                  <p14:nvPr/>
                </p14:nvContentPartPr>
                <p14:xfrm>
                  <a:off x="5629518" y="4125007"/>
                  <a:ext cx="33840" cy="964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6E7CED5C-5A98-874B-8DE7-AE7F6DD9AF3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625198" y="4120687"/>
                    <a:ext cx="424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BA1D9FF-AE36-8949-BB01-3987A0A37479}"/>
                      </a:ext>
                    </a:extLst>
                  </p14:cNvPr>
                  <p14:cNvContentPartPr/>
                  <p14:nvPr/>
                </p14:nvContentPartPr>
                <p14:xfrm>
                  <a:off x="5305878" y="4095847"/>
                  <a:ext cx="22680" cy="435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EBA1D9FF-AE36-8949-BB01-3987A0A3747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301558" y="4091527"/>
                    <a:ext cx="3132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E5FE318B-F2BE-AA4D-AF86-988F587B1461}"/>
                      </a:ext>
                    </a:extLst>
                  </p14:cNvPr>
                  <p14:cNvContentPartPr/>
                  <p14:nvPr/>
                </p14:nvContentPartPr>
                <p14:xfrm>
                  <a:off x="5291838" y="4104127"/>
                  <a:ext cx="54720" cy="496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E5FE318B-F2BE-AA4D-AF86-988F587B146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287518" y="4099807"/>
                    <a:ext cx="6336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7143477A-9E7D-A946-9CE0-AEDDE872A3C0}"/>
                      </a:ext>
                    </a:extLst>
                  </p14:cNvPr>
                  <p14:cNvContentPartPr/>
                  <p14:nvPr/>
                </p14:nvContentPartPr>
                <p14:xfrm>
                  <a:off x="5703435" y="4223045"/>
                  <a:ext cx="107640" cy="1058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7143477A-9E7D-A946-9CE0-AEDDE872A3C0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99115" y="4218725"/>
                    <a:ext cx="116280" cy="10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C1DCA754-6A79-0E43-8FF2-B424ADBD97CF}"/>
                      </a:ext>
                    </a:extLst>
                  </p14:cNvPr>
                  <p14:cNvContentPartPr/>
                  <p14:nvPr/>
                </p14:nvContentPartPr>
                <p14:xfrm>
                  <a:off x="5752035" y="5255165"/>
                  <a:ext cx="68760" cy="3600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C1DCA754-6A79-0E43-8FF2-B424ADBD97C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747715" y="5250845"/>
                    <a:ext cx="77400" cy="44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311D567-9D21-D64A-B937-52B561D937FD}"/>
                    </a:ext>
                  </a:extLst>
                </p14:cNvPr>
                <p14:cNvContentPartPr/>
                <p14:nvPr/>
              </p14:nvContentPartPr>
              <p14:xfrm>
                <a:off x="5404635" y="5246885"/>
                <a:ext cx="110520" cy="57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311D567-9D21-D64A-B937-52B561D937F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00315" y="5242565"/>
                  <a:ext cx="119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6FCBEE-F0BF-3243-B0D7-CB39C8C4BCA2}"/>
                    </a:ext>
                  </a:extLst>
                </p14:cNvPr>
                <p14:cNvContentPartPr/>
                <p14:nvPr/>
              </p14:nvContentPartPr>
              <p14:xfrm>
                <a:off x="4757709" y="4232591"/>
                <a:ext cx="29880" cy="41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6FCBEE-F0BF-3243-B0D7-CB39C8C4BCA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53389" y="4228271"/>
                  <a:ext cx="38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02D75D1-9CF9-9649-B841-FA5F2C27E9D5}"/>
                    </a:ext>
                  </a:extLst>
                </p14:cNvPr>
                <p14:cNvContentPartPr/>
                <p14:nvPr/>
              </p14:nvContentPartPr>
              <p14:xfrm>
                <a:off x="4796949" y="4246271"/>
                <a:ext cx="32400" cy="45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02D75D1-9CF9-9649-B841-FA5F2C27E9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92629" y="4241951"/>
                  <a:ext cx="41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E233CC-C030-3B4D-B9D9-40F6607D4E18}"/>
                    </a:ext>
                  </a:extLst>
                </p14:cNvPr>
                <p14:cNvContentPartPr/>
                <p14:nvPr/>
              </p14:nvContentPartPr>
              <p14:xfrm>
                <a:off x="4851669" y="4194071"/>
                <a:ext cx="30240" cy="112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E233CC-C030-3B4D-B9D9-40F6607D4E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47349" y="4189751"/>
                  <a:ext cx="38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1EFA659-BB95-084B-B91A-2C15651E506A}"/>
                    </a:ext>
                  </a:extLst>
                </p14:cNvPr>
                <p14:cNvContentPartPr/>
                <p14:nvPr/>
              </p14:nvContentPartPr>
              <p14:xfrm>
                <a:off x="4542434" y="4211026"/>
                <a:ext cx="4644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1EFA659-BB95-084B-B91A-2C15651E506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38114" y="4206706"/>
                  <a:ext cx="55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E5F9F0-5063-EA48-A82A-A3EF1F6CF525}"/>
                    </a:ext>
                  </a:extLst>
                </p14:cNvPr>
                <p14:cNvContentPartPr/>
                <p14:nvPr/>
              </p14:nvContentPartPr>
              <p14:xfrm>
                <a:off x="4623074" y="4289866"/>
                <a:ext cx="40680" cy="4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E5F9F0-5063-EA48-A82A-A3EF1F6CF52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18754" y="4285546"/>
                  <a:ext cx="49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BE7150-BE87-EF4F-9E24-D755DCD9BF7C}"/>
                    </a:ext>
                  </a:extLst>
                </p14:cNvPr>
                <p14:cNvContentPartPr/>
                <p14:nvPr/>
              </p14:nvContentPartPr>
              <p14:xfrm>
                <a:off x="4645034" y="4288786"/>
                <a:ext cx="32760" cy="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BE7150-BE87-EF4F-9E24-D755DCD9BF7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40714" y="4284466"/>
                  <a:ext cx="414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B2691E3-D092-EF48-8BAB-438DE4D59536}"/>
                    </a:ext>
                  </a:extLst>
                </p14:cNvPr>
                <p14:cNvContentPartPr/>
                <p14:nvPr/>
              </p14:nvContentPartPr>
              <p14:xfrm>
                <a:off x="4359933" y="3931981"/>
                <a:ext cx="225360" cy="353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B2691E3-D092-EF48-8BAB-438DE4D595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55613" y="3927661"/>
                  <a:ext cx="234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027528D-2D68-2E42-8971-EEEF2675DB4B}"/>
                    </a:ext>
                  </a:extLst>
                </p14:cNvPr>
                <p14:cNvContentPartPr/>
                <p14:nvPr/>
              </p14:nvContentPartPr>
              <p14:xfrm>
                <a:off x="4401693" y="3931981"/>
                <a:ext cx="86760" cy="8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027528D-2D68-2E42-8971-EEEF2675DB4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97373" y="3927661"/>
                  <a:ext cx="954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4CA76BB-94F2-1842-9DF8-A79E1D5FD52F}"/>
                    </a:ext>
                  </a:extLst>
                </p14:cNvPr>
                <p14:cNvContentPartPr/>
                <p14:nvPr/>
              </p14:nvContentPartPr>
              <p14:xfrm>
                <a:off x="3998735" y="3941961"/>
                <a:ext cx="569520" cy="755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4CA76BB-94F2-1842-9DF8-A79E1D5FD52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94415" y="3937641"/>
                  <a:ext cx="5781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2E57619-C627-2540-B2ED-D263E14144E6}"/>
                    </a:ext>
                  </a:extLst>
                </p14:cNvPr>
                <p14:cNvContentPartPr/>
                <p14:nvPr/>
              </p14:nvContentPartPr>
              <p14:xfrm>
                <a:off x="4092335" y="3942681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2E57619-C627-2540-B2ED-D263E14144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88015" y="393836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D1BBE45-A277-8F44-A922-C87662E4A9B8}"/>
                    </a:ext>
                  </a:extLst>
                </p14:cNvPr>
                <p14:cNvContentPartPr/>
                <p14:nvPr/>
              </p14:nvContentPartPr>
              <p14:xfrm>
                <a:off x="4088735" y="3947361"/>
                <a:ext cx="43920" cy="44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D1BBE45-A277-8F44-A922-C87662E4A9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84415" y="3943041"/>
                  <a:ext cx="52560" cy="52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A78B9B3-5C37-5A43-A8F6-04DF07D2B498}"/>
                </a:ext>
              </a:extLst>
            </p:cNvPr>
            <p:cNvGrpSpPr/>
            <p:nvPr/>
          </p:nvGrpSpPr>
          <p:grpSpPr>
            <a:xfrm>
              <a:off x="4542353" y="4524343"/>
              <a:ext cx="353880" cy="165382"/>
              <a:chOff x="4542353" y="4524343"/>
              <a:chExt cx="353880" cy="16538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E563134A-6EF3-8A45-A4B2-C1A0BCBE3480}"/>
                      </a:ext>
                    </a:extLst>
                  </p14:cNvPr>
                  <p14:cNvContentPartPr/>
                  <p14:nvPr/>
                </p14:nvContentPartPr>
                <p14:xfrm>
                  <a:off x="4542353" y="4526143"/>
                  <a:ext cx="33480" cy="5724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E563134A-6EF3-8A45-A4B2-C1A0BCBE348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538033" y="4521823"/>
                    <a:ext cx="42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CB51C8F8-6DFD-7446-9510-96A8C17AC174}"/>
                      </a:ext>
                    </a:extLst>
                  </p14:cNvPr>
                  <p14:cNvContentPartPr/>
                  <p14:nvPr/>
                </p14:nvContentPartPr>
                <p14:xfrm>
                  <a:off x="4613273" y="4541983"/>
                  <a:ext cx="23040" cy="4068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B51C8F8-6DFD-7446-9510-96A8C17AC17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608953" y="4537663"/>
                    <a:ext cx="3168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98DC9B59-7E69-EE44-A912-BD27C5BA958A}"/>
                      </a:ext>
                    </a:extLst>
                  </p14:cNvPr>
                  <p14:cNvContentPartPr/>
                  <p14:nvPr/>
                </p14:nvContentPartPr>
                <p14:xfrm>
                  <a:off x="4659353" y="4550623"/>
                  <a:ext cx="35280" cy="3384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98DC9B59-7E69-EE44-A912-BD27C5BA958A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655033" y="4546303"/>
                    <a:ext cx="4392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2EE237C9-1FD9-EB4C-948C-0F12B685E7E3}"/>
                      </a:ext>
                    </a:extLst>
                  </p14:cNvPr>
                  <p14:cNvContentPartPr/>
                  <p14:nvPr/>
                </p14:nvContentPartPr>
                <p14:xfrm>
                  <a:off x="4710473" y="4564663"/>
                  <a:ext cx="25560" cy="2880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2EE237C9-1FD9-EB4C-948C-0F12B685E7E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706153" y="4560343"/>
                    <a:ext cx="3420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A46CA6DF-5FE4-6A40-80E0-31F8A90B8E05}"/>
                      </a:ext>
                    </a:extLst>
                  </p14:cNvPr>
                  <p14:cNvContentPartPr/>
                  <p14:nvPr/>
                </p14:nvContentPartPr>
                <p14:xfrm>
                  <a:off x="4756193" y="4579423"/>
                  <a:ext cx="7560" cy="208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A46CA6DF-5FE4-6A40-80E0-31F8A90B8E05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751873" y="4575103"/>
                    <a:ext cx="162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3ECADBF8-0805-784D-87DA-CB0B72EDE82D}"/>
                      </a:ext>
                    </a:extLst>
                  </p14:cNvPr>
                  <p14:cNvContentPartPr/>
                  <p14:nvPr/>
                </p14:nvContentPartPr>
                <p14:xfrm>
                  <a:off x="4796873" y="4546303"/>
                  <a:ext cx="11880" cy="11664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3ECADBF8-0805-784D-87DA-CB0B72EDE82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4792553" y="4541983"/>
                    <a:ext cx="205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76E77D54-B192-8747-A2DF-A6CDE3FBEA01}"/>
                      </a:ext>
                    </a:extLst>
                  </p14:cNvPr>
                  <p14:cNvContentPartPr/>
                  <p14:nvPr/>
                </p14:nvContentPartPr>
                <p14:xfrm>
                  <a:off x="4801913" y="4559263"/>
                  <a:ext cx="50400" cy="3132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76E77D54-B192-8747-A2DF-A6CDE3FBEA0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4797593" y="4554943"/>
                    <a:ext cx="590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7ABC3C1B-889D-3B47-8C5E-390A36C0029E}"/>
                      </a:ext>
                    </a:extLst>
                  </p14:cNvPr>
                  <p14:cNvContentPartPr/>
                  <p14:nvPr/>
                </p14:nvContentPartPr>
                <p14:xfrm>
                  <a:off x="4866353" y="4524343"/>
                  <a:ext cx="29880" cy="8892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7ABC3C1B-889D-3B47-8C5E-390A36C0029E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4862033" y="4520023"/>
                    <a:ext cx="385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8DED5D24-CC7C-F249-AA7B-06E99EFF7910}"/>
                      </a:ext>
                    </a:extLst>
                  </p14:cNvPr>
                  <p14:cNvContentPartPr/>
                  <p14:nvPr/>
                </p14:nvContentPartPr>
                <p14:xfrm>
                  <a:off x="4568248" y="4603685"/>
                  <a:ext cx="92520" cy="8604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8DED5D24-CC7C-F249-AA7B-06E99EFF7910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563928" y="4599365"/>
                    <a:ext cx="10116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09AB5F80-341A-9745-A755-7614FE4B8DB6}"/>
              </a:ext>
            </a:extLst>
          </p:cNvPr>
          <p:cNvSpPr txBox="1"/>
          <p:nvPr/>
        </p:nvSpPr>
        <p:spPr>
          <a:xfrm>
            <a:off x="7439034" y="80002"/>
            <a:ext cx="3708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局部可达密度</a:t>
            </a:r>
            <a:r>
              <a:rPr lang="en-US" altLang="zh-CN" sz="1000" dirty="0"/>
              <a:t>(local reachability density)</a:t>
            </a:r>
          </a:p>
          <a:p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即点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的第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距离邻域内的所有点到点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的平均第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可达距离的倒数。它表征了</a:t>
            </a:r>
            <a:r>
              <a:rPr lang="zh-CN" altLang="en-US" sz="1000" b="0" i="0" u="sng" strike="noStrike" dirty="0">
                <a:effectLst/>
                <a:latin typeface="-apple-system"/>
              </a:rPr>
              <a:t>点</a:t>
            </a:r>
            <a:r>
              <a:rPr lang="en-US" sz="1000" b="0" i="0" u="sng" strike="noStrike" dirty="0">
                <a:effectLst/>
                <a:latin typeface="-apple-system"/>
              </a:rPr>
              <a:t>p</a:t>
            </a:r>
            <a:r>
              <a:rPr lang="zh-CN" altLang="en-US" sz="1000" b="0" i="0" u="sng" strike="noStrike" dirty="0">
                <a:effectLst/>
                <a:latin typeface="-apple-system"/>
              </a:rPr>
              <a:t>的密度情况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与周围点</a:t>
            </a:r>
            <a:r>
              <a:rPr lang="zh-CN" altLang="en-US" sz="1000" b="0" i="0" u="sng" strike="noStrike" dirty="0">
                <a:effectLst/>
                <a:latin typeface="-apple-system"/>
              </a:rPr>
              <a:t>密集度越高（</a:t>
            </a:r>
            <a:r>
              <a:rPr lang="en-US" sz="1000" b="0" i="0" u="sng" strike="noStrike" dirty="0">
                <a:effectLst/>
                <a:latin typeface="-apple-system"/>
              </a:rPr>
              <a:t> </a:t>
            </a:r>
            <a:r>
              <a:rPr lang="en-US" sz="1000" b="0" i="0" u="sng" strike="noStrike" dirty="0" err="1">
                <a:effectLst/>
                <a:latin typeface="-apple-system"/>
              </a:rPr>
              <a:t>lrd</a:t>
            </a:r>
            <a:r>
              <a:rPr lang="zh-CN" altLang="en-US" sz="1000" b="0" i="0" u="sng" strike="noStrike" dirty="0">
                <a:effectLst/>
                <a:latin typeface="-apple-system"/>
              </a:rPr>
              <a:t>值越大</a:t>
            </a:r>
            <a:r>
              <a:rPr lang="zh-CN" altLang="en-US" sz="1000" b="0" i="0" u="sng" strike="noStrike" dirty="0">
                <a:solidFill>
                  <a:srgbClr val="FF0000"/>
                </a:solidFill>
                <a:effectLst/>
                <a:latin typeface="-apple-system"/>
              </a:rPr>
              <a:t>）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，各点的可达距离越可能是较小的各自的第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距离；点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与周围点的</a:t>
            </a:r>
            <a:r>
              <a:rPr lang="zh-CN" altLang="en-US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密集度越低（</a:t>
            </a:r>
            <a:r>
              <a:rPr lang="en-US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sz="1000" b="0" i="0" u="sng" strike="noStrike" dirty="0" err="1">
                <a:solidFill>
                  <a:srgbClr val="121212"/>
                </a:solidFill>
                <a:effectLst/>
                <a:latin typeface="-apple-system"/>
              </a:rPr>
              <a:t>lrd</a:t>
            </a:r>
            <a:r>
              <a:rPr lang="zh-CN" altLang="en-US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值越小）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，各点的可达距离越可能是较大的两点间的实际距离。</a:t>
            </a:r>
            <a:endParaRPr lang="en-CN" sz="1000"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8384E2A-3E96-5D4D-9641-FE6380940D77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7506295" y="1086058"/>
            <a:ext cx="2702850" cy="45747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2D8B148A-5365-6E49-BD85-7F8FF9CB0F87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7517308" y="2888487"/>
            <a:ext cx="3778498" cy="475344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39698F3-1C0F-084B-9097-96D6222B19BA}"/>
              </a:ext>
            </a:extLst>
          </p:cNvPr>
          <p:cNvSpPr txBox="1"/>
          <p:nvPr/>
        </p:nvSpPr>
        <p:spPr>
          <a:xfrm>
            <a:off x="7439034" y="1860779"/>
            <a:ext cx="3708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局部离群因子</a:t>
            </a:r>
            <a:endParaRPr lang="en-US" altLang="zh-CN" sz="1000" b="0" i="0" u="none" strike="noStrike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数据点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的第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局部离群因子，意为将点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的邻域内所有点的平均局部可达密度与点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的局部可达密度作比较，这个</a:t>
            </a:r>
            <a:r>
              <a:rPr lang="zh-CN" altLang="en-US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比值越大于</a:t>
            </a:r>
            <a:r>
              <a:rPr lang="en-US" altLang="zh-CN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1(</a:t>
            </a:r>
            <a:r>
              <a:rPr lang="zh-CN" altLang="en-US" sz="1000" u="sng" dirty="0">
                <a:solidFill>
                  <a:srgbClr val="121212"/>
                </a:solidFill>
                <a:latin typeface="-apple-system"/>
              </a:rPr>
              <a:t>越可能是异常）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，表明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点的密度越小于其周围点的密度，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点越可能是离群点；这个比值</a:t>
            </a:r>
            <a:r>
              <a:rPr lang="zh-CN" altLang="en-US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越小于</a:t>
            </a:r>
            <a:r>
              <a:rPr lang="en-US" altLang="zh-CN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1000" b="0" i="0" u="sng" strike="noStrike" dirty="0">
                <a:solidFill>
                  <a:srgbClr val="121212"/>
                </a:solidFill>
                <a:effectLst/>
                <a:latin typeface="-apple-system"/>
              </a:rPr>
              <a:t>（越可能是正常）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，表明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点的密度越大于其周围点的密度，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点越可能是正常点。</a:t>
            </a:r>
            <a:endParaRPr lang="en-CN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4AFE222-9D5F-734B-B482-59B766EB274E}"/>
                  </a:ext>
                </a:extLst>
              </p14:cNvPr>
              <p14:cNvContentPartPr/>
              <p14:nvPr/>
            </p14:nvContentPartPr>
            <p14:xfrm>
              <a:off x="3411265" y="87461"/>
              <a:ext cx="3227400" cy="5963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4AFE222-9D5F-734B-B482-59B766EB274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06945" y="83141"/>
                <a:ext cx="3236040" cy="59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490594C-1FF4-B04C-9709-2973194AEB95}"/>
                  </a:ext>
                </a:extLst>
              </p14:cNvPr>
              <p14:cNvContentPartPr/>
              <p14:nvPr/>
            </p14:nvContentPartPr>
            <p14:xfrm>
              <a:off x="6618505" y="-19819"/>
              <a:ext cx="5031720" cy="3658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490594C-1FF4-B04C-9709-2973194AEB9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614185" y="-24139"/>
                <a:ext cx="5040360" cy="36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589E0A5-9CDC-4A44-8380-7DB1F3D190CC}"/>
                  </a:ext>
                </a:extLst>
              </p14:cNvPr>
              <p14:cNvContentPartPr/>
              <p14:nvPr/>
            </p14:nvContentPartPr>
            <p14:xfrm>
              <a:off x="55705" y="5263181"/>
              <a:ext cx="3372840" cy="89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589E0A5-9CDC-4A44-8380-7DB1F3D190C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1385" y="5258861"/>
                <a:ext cx="3381480" cy="98280"/>
              </a:xfrm>
              <a:prstGeom prst="rect">
                <a:avLst/>
              </a:prstGeom>
            </p:spPr>
          </p:pic>
        </mc:Fallback>
      </mc:AlternateContent>
      <p:sp>
        <p:nvSpPr>
          <p:cNvPr id="192" name="TextBox 191">
            <a:extLst>
              <a:ext uri="{FF2B5EF4-FFF2-40B4-BE49-F238E27FC236}">
                <a16:creationId xmlns:a16="http://schemas.microsoft.com/office/drawing/2014/main" id="{22B438E0-2C05-444D-AE5F-94AD45C24135}"/>
              </a:ext>
            </a:extLst>
          </p:cNvPr>
          <p:cNvSpPr txBox="1"/>
          <p:nvPr/>
        </p:nvSpPr>
        <p:spPr>
          <a:xfrm>
            <a:off x="6618505" y="3733556"/>
            <a:ext cx="542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算法过程及代码实现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LOF.pdf</a:t>
            </a:r>
            <a:endParaRPr lang="en-C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A5E1-DC4C-4147-9B02-B08F6439AA30}"/>
              </a:ext>
            </a:extLst>
          </p:cNvPr>
          <p:cNvSpPr txBox="1"/>
          <p:nvPr/>
        </p:nvSpPr>
        <p:spPr>
          <a:xfrm>
            <a:off x="25101" y="2210420"/>
            <a:ext cx="1279128" cy="553998"/>
          </a:xfrm>
          <a:prstGeom prst="rect">
            <a:avLst/>
          </a:prstGeom>
          <a:noFill/>
          <a:ln>
            <a:solidFill>
              <a:srgbClr val="FF4E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点</a:t>
            </a:r>
            <a:r>
              <a:rPr 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与</a:t>
            </a:r>
            <a:r>
              <a:rPr lang="en-US" sz="60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C2</a:t>
            </a:r>
            <a:r>
              <a:rPr lang="zh-CN" alt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中邻近点的距离小于</a:t>
            </a:r>
            <a:r>
              <a:rPr lang="en-US" sz="60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C1</a:t>
            </a:r>
            <a:r>
              <a:rPr lang="zh-CN" alt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中任何一个数据点与其邻近点的距离，点</a:t>
            </a:r>
            <a:r>
              <a:rPr 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会被看作是正常 的点，而在局部来看，点</a:t>
            </a:r>
            <a:r>
              <a:rPr 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60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却是事实上的孤立点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765F46-A259-C54D-8745-3DFCAF29F7AC}"/>
                  </a:ext>
                </a:extLst>
              </p14:cNvPr>
              <p14:cNvContentPartPr/>
              <p14:nvPr/>
            </p14:nvContentPartPr>
            <p14:xfrm>
              <a:off x="1394849" y="2062997"/>
              <a:ext cx="308160" cy="24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765F46-A259-C54D-8745-3DFCAF29F7A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90529" y="2058677"/>
                <a:ext cx="316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80BBE8-C07C-254C-B282-7BEC4F21DE27}"/>
                  </a:ext>
                </a:extLst>
              </p14:cNvPr>
              <p14:cNvContentPartPr/>
              <p14:nvPr/>
            </p14:nvContentPartPr>
            <p14:xfrm>
              <a:off x="1348630" y="2259372"/>
              <a:ext cx="164520" cy="94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80BBE8-C07C-254C-B282-7BEC4F21DE2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44310" y="2255052"/>
                <a:ext cx="173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170938-8A67-3A4F-B657-F880BD66D1E8}"/>
                  </a:ext>
                </a:extLst>
              </p14:cNvPr>
              <p14:cNvContentPartPr/>
              <p14:nvPr/>
            </p14:nvContentPartPr>
            <p14:xfrm>
              <a:off x="839950" y="2571654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170938-8A67-3A4F-B657-F880BD66D1E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35630" y="256733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62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C55B9-8F93-8B49-8E3F-B7A70733230A}"/>
              </a:ext>
            </a:extLst>
          </p:cNvPr>
          <p:cNvSpPr txBox="1"/>
          <p:nvPr/>
        </p:nvSpPr>
        <p:spPr>
          <a:xfrm>
            <a:off x="-68744" y="13500"/>
            <a:ext cx="374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400" b="1" dirty="0"/>
              <a:t>KNN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BCE5E-842A-4D42-BD5B-DF47E0539DC3}"/>
              </a:ext>
            </a:extLst>
          </p:cNvPr>
          <p:cNvSpPr txBox="1"/>
          <p:nvPr/>
        </p:nvSpPr>
        <p:spPr>
          <a:xfrm>
            <a:off x="317" y="3452369"/>
            <a:ext cx="4611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思想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【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假设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】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异常点是指远离大部分正常点的样本点。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【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方法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】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异常检测时，只需要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依次计算每个样本点与它最近的</a:t>
            </a:r>
            <a:r>
              <a:rPr 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个样本的平均距离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，再利用计算的距离与阈值进行比较，如果大于阈值，则认为是异常点 。</a:t>
            </a:r>
            <a:endParaRPr lang="en-US" altLang="zh-CN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优缺点：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【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优点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】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不需要假设数据的分布，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【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缺点</a:t>
            </a:r>
            <a:r>
              <a:rPr lang="en-US" altLang="zh-CN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】</a:t>
            </a:r>
            <a:r>
              <a:rPr lang="zh-CN" altLang="en-US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不适合高维数据。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FFC979-8BB1-D74C-B3C2-A77F592EB6F7}"/>
              </a:ext>
            </a:extLst>
          </p:cNvPr>
          <p:cNvSpPr txBox="1"/>
          <p:nvPr/>
        </p:nvSpPr>
        <p:spPr>
          <a:xfrm>
            <a:off x="0" y="6509407"/>
            <a:ext cx="617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800" dirty="0"/>
              <a:t>算法过程及代码实现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KNN.pdf</a:t>
            </a:r>
            <a:endParaRPr lang="en-C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7E64E-A997-934B-8C5F-6F7584AD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" y="475165"/>
            <a:ext cx="4410644" cy="23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828B0B8-286D-3E49-B4D5-0009C6001963}"/>
              </a:ext>
            </a:extLst>
          </p:cNvPr>
          <p:cNvGrpSpPr/>
          <p:nvPr/>
        </p:nvGrpSpPr>
        <p:grpSpPr>
          <a:xfrm>
            <a:off x="921670" y="2798895"/>
            <a:ext cx="218880" cy="211320"/>
            <a:chOff x="921670" y="2798895"/>
            <a:chExt cx="218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CADDD42-938C-8D41-B500-89D944751F2A}"/>
                    </a:ext>
                  </a:extLst>
                </p14:cNvPr>
                <p14:cNvContentPartPr/>
                <p14:nvPr/>
              </p14:nvContentPartPr>
              <p14:xfrm>
                <a:off x="921670" y="2798895"/>
                <a:ext cx="155880" cy="20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CADDD42-938C-8D41-B500-89D944751F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7350" y="2794575"/>
                  <a:ext cx="164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5FDE45-4853-C047-9680-327190D64751}"/>
                    </a:ext>
                  </a:extLst>
                </p14:cNvPr>
                <p14:cNvContentPartPr/>
                <p14:nvPr/>
              </p14:nvContentPartPr>
              <p14:xfrm>
                <a:off x="1090870" y="2838495"/>
                <a:ext cx="49680" cy="171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5FDE45-4853-C047-9680-327190D647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6550" y="2834175"/>
                  <a:ext cx="5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10E442-8026-EC44-AF22-3C7D59313FCB}"/>
                    </a:ext>
                  </a:extLst>
                </p14:cNvPr>
                <p14:cNvContentPartPr/>
                <p14:nvPr/>
              </p14:nvContentPartPr>
              <p14:xfrm>
                <a:off x="1034710" y="2927415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10E442-8026-EC44-AF22-3C7D59313F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390" y="29230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3874EE3-771F-154C-AEAC-A4E268A2FE6F}"/>
                    </a:ext>
                  </a:extLst>
                </p14:cNvPr>
                <p14:cNvContentPartPr/>
                <p14:nvPr/>
              </p14:nvContentPartPr>
              <p14:xfrm>
                <a:off x="1006990" y="2914455"/>
                <a:ext cx="118800" cy="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3874EE3-771F-154C-AEAC-A4E268A2FE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2670" y="2910135"/>
                  <a:ext cx="12744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244089-4764-4444-B27C-535E36192B4F}"/>
              </a:ext>
            </a:extLst>
          </p:cNvPr>
          <p:cNvGrpSpPr/>
          <p:nvPr/>
        </p:nvGrpSpPr>
        <p:grpSpPr>
          <a:xfrm>
            <a:off x="3886630" y="2885295"/>
            <a:ext cx="180720" cy="239760"/>
            <a:chOff x="3886630" y="2885295"/>
            <a:chExt cx="18072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3991E0-A4D6-D44E-8DD5-2C8A3968A523}"/>
                    </a:ext>
                  </a:extLst>
                </p14:cNvPr>
                <p14:cNvContentPartPr/>
                <p14:nvPr/>
              </p14:nvContentPartPr>
              <p14:xfrm>
                <a:off x="3937750" y="2885295"/>
                <a:ext cx="51480" cy="239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3991E0-A4D6-D44E-8DD5-2C8A3968A5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3430" y="2880975"/>
                  <a:ext cx="60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FB65B1-A0AC-6548-910C-B61723A00E03}"/>
                    </a:ext>
                  </a:extLst>
                </p14:cNvPr>
                <p14:cNvContentPartPr/>
                <p14:nvPr/>
              </p14:nvContentPartPr>
              <p14:xfrm>
                <a:off x="3886630" y="2893935"/>
                <a:ext cx="180720" cy="224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FB65B1-A0AC-6548-910C-B61723A00E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2310" y="2889615"/>
                  <a:ext cx="189360" cy="23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8255352-7FCC-5A4C-8366-A3B4840E4C0E}"/>
              </a:ext>
            </a:extLst>
          </p:cNvPr>
          <p:cNvSpPr txBox="1"/>
          <p:nvPr/>
        </p:nvSpPr>
        <p:spPr>
          <a:xfrm>
            <a:off x="4370753" y="2611322"/>
            <a:ext cx="2760897" cy="646331"/>
          </a:xfrm>
          <a:prstGeom prst="rect">
            <a:avLst/>
          </a:prstGeom>
          <a:noFill/>
          <a:ln>
            <a:solidFill>
              <a:srgbClr val="FF4E00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相对点A</a:t>
            </a:r>
            <a:r>
              <a:rPr lang="zh-CN" altLang="en-US" dirty="0"/>
              <a:t>，点</a:t>
            </a:r>
            <a:r>
              <a:rPr lang="en-US" altLang="zh-CN" dirty="0"/>
              <a:t>B</a:t>
            </a:r>
            <a:r>
              <a:rPr lang="zh-CN" altLang="en-US" dirty="0"/>
              <a:t>离其他店的距离更↑，异常的概率↑</a:t>
            </a:r>
            <a:endParaRPr lang="en-US" altLang="zh-CN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F7D4D6B-F155-4647-AF11-B5BAB04B286B}"/>
              </a:ext>
            </a:extLst>
          </p:cNvPr>
          <p:cNvGrpSpPr/>
          <p:nvPr/>
        </p:nvGrpSpPr>
        <p:grpSpPr>
          <a:xfrm>
            <a:off x="3649099" y="2284003"/>
            <a:ext cx="1256040" cy="484200"/>
            <a:chOff x="3649099" y="2284003"/>
            <a:chExt cx="1256040" cy="484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27394E-0E63-6347-A00D-64234D005C19}"/>
                    </a:ext>
                  </a:extLst>
                </p14:cNvPr>
                <p14:cNvContentPartPr/>
                <p14:nvPr/>
              </p14:nvContentPartPr>
              <p14:xfrm>
                <a:off x="3649099" y="2332243"/>
                <a:ext cx="592200" cy="43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27394E-0E63-6347-A00D-64234D005C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44779" y="2327923"/>
                  <a:ext cx="600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91DDEE-A818-984A-B57F-26290E02B160}"/>
                    </a:ext>
                  </a:extLst>
                </p14:cNvPr>
                <p14:cNvContentPartPr/>
                <p14:nvPr/>
              </p14:nvContentPartPr>
              <p14:xfrm>
                <a:off x="4225099" y="2284003"/>
                <a:ext cx="582480" cy="237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91DDEE-A818-984A-B57F-26290E02B1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20779" y="2279683"/>
                  <a:ext cx="591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EE36C2-B238-0F4E-96E1-6A07F5FEBBA6}"/>
                    </a:ext>
                  </a:extLst>
                </p14:cNvPr>
                <p14:cNvContentPartPr/>
                <p14:nvPr/>
              </p14:nvContentPartPr>
              <p14:xfrm>
                <a:off x="4754299" y="2458243"/>
                <a:ext cx="150840" cy="109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EE36C2-B238-0F4E-96E1-6A07F5FEBB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49979" y="2453923"/>
                  <a:ext cx="159480" cy="11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46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C55B9-8F93-8B49-8E3F-B7A70733230A}"/>
              </a:ext>
            </a:extLst>
          </p:cNvPr>
          <p:cNvSpPr txBox="1"/>
          <p:nvPr/>
        </p:nvSpPr>
        <p:spPr>
          <a:xfrm>
            <a:off x="0" y="42981"/>
            <a:ext cx="374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AE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1F7F3A-08AF-C34F-B6D1-C48116CA9F3A}"/>
              </a:ext>
            </a:extLst>
          </p:cNvPr>
          <p:cNvSpPr txBox="1"/>
          <p:nvPr/>
        </p:nvSpPr>
        <p:spPr>
          <a:xfrm>
            <a:off x="104536" y="505961"/>
            <a:ext cx="539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rgbClr val="FF0000"/>
                </a:solidFill>
              </a:rPr>
              <a:t>输入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121808-F9DD-E041-A912-8F38B987F825}"/>
                  </a:ext>
                </a:extLst>
              </p14:cNvPr>
              <p14:cNvContentPartPr/>
              <p14:nvPr/>
            </p14:nvContentPartPr>
            <p14:xfrm>
              <a:off x="689993" y="768027"/>
              <a:ext cx="128160" cy="741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121808-F9DD-E041-A912-8F38B987F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673" y="763707"/>
                <a:ext cx="1368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DDB9BA0-04A3-1D4A-A615-7F8EC2B29493}"/>
                  </a:ext>
                </a:extLst>
              </p14:cNvPr>
              <p14:cNvContentPartPr/>
              <p14:nvPr/>
            </p14:nvContentPartPr>
            <p14:xfrm>
              <a:off x="940979" y="905679"/>
              <a:ext cx="71640" cy="466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DDB9BA0-04A3-1D4A-A615-7F8EC2B294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659" y="901359"/>
                <a:ext cx="80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F55909A-641E-E244-8465-D9155C754373}"/>
                  </a:ext>
                </a:extLst>
              </p14:cNvPr>
              <p14:cNvContentPartPr/>
              <p14:nvPr/>
            </p14:nvContentPartPr>
            <p14:xfrm>
              <a:off x="1166339" y="1023759"/>
              <a:ext cx="54720" cy="245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F55909A-641E-E244-8465-D9155C7543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2019" y="1019439"/>
                <a:ext cx="63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0E217D3-F7FC-C341-8803-5FFC16EA15BF}"/>
                  </a:ext>
                </a:extLst>
              </p14:cNvPr>
              <p14:cNvContentPartPr/>
              <p14:nvPr/>
            </p14:nvContentPartPr>
            <p14:xfrm>
              <a:off x="1353990" y="942718"/>
              <a:ext cx="77760" cy="443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0E217D3-F7FC-C341-8803-5FFC16EA15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9670" y="938398"/>
                <a:ext cx="8640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03F437-61C9-FB47-B7FC-819F1E42E79D}"/>
                  </a:ext>
                </a:extLst>
              </p14:cNvPr>
              <p14:cNvContentPartPr/>
              <p14:nvPr/>
            </p14:nvContentPartPr>
            <p14:xfrm>
              <a:off x="1492950" y="765598"/>
              <a:ext cx="104040" cy="774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03F437-61C9-FB47-B7FC-819F1E42E7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8630" y="761278"/>
                <a:ext cx="112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7B80D3-FEE3-F64B-9745-526ECC124B1A}"/>
                  </a:ext>
                </a:extLst>
              </p14:cNvPr>
              <p14:cNvContentPartPr/>
              <p14:nvPr/>
            </p14:nvContentPartPr>
            <p14:xfrm>
              <a:off x="244993" y="832163"/>
              <a:ext cx="46800" cy="70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7B80D3-FEE3-F64B-9745-526ECC124B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673" y="827843"/>
                <a:ext cx="554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66FC5F-D0F1-F444-A7F9-F45399EFF060}"/>
                  </a:ext>
                </a:extLst>
              </p14:cNvPr>
              <p14:cNvContentPartPr/>
              <p14:nvPr/>
            </p14:nvContentPartPr>
            <p14:xfrm>
              <a:off x="236353" y="854143"/>
              <a:ext cx="63000" cy="5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66FC5F-D0F1-F444-A7F9-F45399EFF0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033" y="849823"/>
                <a:ext cx="716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F321ED9-691F-CE45-B537-140C7D292EDD}"/>
                  </a:ext>
                </a:extLst>
              </p14:cNvPr>
              <p14:cNvContentPartPr/>
              <p14:nvPr/>
            </p14:nvContentPartPr>
            <p14:xfrm>
              <a:off x="306193" y="870465"/>
              <a:ext cx="12600" cy="77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F321ED9-691F-CE45-B537-140C7D292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873" y="866145"/>
                <a:ext cx="21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BC2B4D-5F9F-244D-9A45-7232BBA02151}"/>
                  </a:ext>
                </a:extLst>
              </p14:cNvPr>
              <p14:cNvContentPartPr/>
              <p14:nvPr/>
            </p14:nvContentPartPr>
            <p14:xfrm>
              <a:off x="221273" y="1428627"/>
              <a:ext cx="48960" cy="58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BC2B4D-5F9F-244D-9A45-7232BBA021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953" y="1424307"/>
                <a:ext cx="57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3CA2F3-EA35-4446-AB9E-CE7031FBF3B4}"/>
                  </a:ext>
                </a:extLst>
              </p14:cNvPr>
              <p14:cNvContentPartPr/>
              <p14:nvPr/>
            </p14:nvContentPartPr>
            <p14:xfrm>
              <a:off x="222713" y="1441947"/>
              <a:ext cx="50400" cy="69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3CA2F3-EA35-4446-AB9E-CE7031FBF3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393" y="1437627"/>
                <a:ext cx="59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14DB03-91BA-0C42-925E-A7418893A886}"/>
                  </a:ext>
                </a:extLst>
              </p14:cNvPr>
              <p14:cNvContentPartPr/>
              <p14:nvPr/>
            </p14:nvContentPartPr>
            <p14:xfrm>
              <a:off x="281753" y="1482267"/>
              <a:ext cx="33120" cy="44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14DB03-91BA-0C42-925E-A7418893A8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433" y="1477947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BBF67B7-5C2F-D447-9115-F93A271885C9}"/>
                  </a:ext>
                </a:extLst>
              </p14:cNvPr>
              <p14:cNvContentPartPr/>
              <p14:nvPr/>
            </p14:nvContentPartPr>
            <p14:xfrm>
              <a:off x="392121" y="895264"/>
              <a:ext cx="228600" cy="6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BBF67B7-5C2F-D447-9115-F93A271885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801" y="890944"/>
                <a:ext cx="23724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ED8FA16-31F7-5C4A-8938-4E31864D6BCD}"/>
                  </a:ext>
                </a:extLst>
              </p14:cNvPr>
              <p14:cNvContentPartPr/>
              <p14:nvPr/>
            </p14:nvContentPartPr>
            <p14:xfrm>
              <a:off x="605961" y="869344"/>
              <a:ext cx="38160" cy="41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ED8FA16-31F7-5C4A-8938-4E31864D6B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641" y="865024"/>
                <a:ext cx="468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BFD3F57-5036-E349-A765-F6C1946275BD}"/>
              </a:ext>
            </a:extLst>
          </p:cNvPr>
          <p:cNvGrpSpPr/>
          <p:nvPr/>
        </p:nvGrpSpPr>
        <p:grpSpPr>
          <a:xfrm>
            <a:off x="216233" y="1048107"/>
            <a:ext cx="482360" cy="276120"/>
            <a:chOff x="216233" y="1048107"/>
            <a:chExt cx="482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5A7570-F42D-0540-B8BA-C95B660B40B7}"/>
                    </a:ext>
                  </a:extLst>
                </p14:cNvPr>
                <p14:cNvContentPartPr/>
                <p14:nvPr/>
              </p14:nvContentPartPr>
              <p14:xfrm>
                <a:off x="216233" y="1048107"/>
                <a:ext cx="52920" cy="6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5A7570-F42D-0540-B8BA-C95B660B40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913" y="1043787"/>
                  <a:ext cx="61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E91642-E53A-694E-B1CD-545232B3364F}"/>
                    </a:ext>
                  </a:extLst>
                </p14:cNvPr>
                <p14:cNvContentPartPr/>
                <p14:nvPr/>
              </p14:nvContentPartPr>
              <p14:xfrm>
                <a:off x="218753" y="1067547"/>
                <a:ext cx="5004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E91642-E53A-694E-B1CD-545232B336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433" y="1063227"/>
                  <a:ext cx="58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9825C1-0772-FD42-8CEE-F914B7AED3A5}"/>
                    </a:ext>
                  </a:extLst>
                </p14:cNvPr>
                <p14:cNvContentPartPr/>
                <p14:nvPr/>
              </p14:nvContentPartPr>
              <p14:xfrm>
                <a:off x="275993" y="1104267"/>
                <a:ext cx="22680" cy="4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9825C1-0772-FD42-8CEE-F914B7AED3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1673" y="1099947"/>
                  <a:ext cx="31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4DCB2F-C1FA-1E41-8D86-A4DC5AD22551}"/>
                    </a:ext>
                  </a:extLst>
                </p14:cNvPr>
                <p14:cNvContentPartPr/>
                <p14:nvPr/>
              </p14:nvContentPartPr>
              <p14:xfrm>
                <a:off x="263393" y="1174107"/>
                <a:ext cx="1080" cy="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4DCB2F-C1FA-1E41-8D86-A4DC5AD225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073" y="1169787"/>
                  <a:ext cx="9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689080-AE55-2F4E-B0AB-7420A2243752}"/>
                    </a:ext>
                  </a:extLst>
                </p14:cNvPr>
                <p14:cNvContentPartPr/>
                <p14:nvPr/>
              </p14:nvContentPartPr>
              <p14:xfrm>
                <a:off x="252953" y="1233507"/>
                <a:ext cx="1440" cy="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689080-AE55-2F4E-B0AB-7420A22437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633" y="1229187"/>
                  <a:ext cx="10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637A9A-94EE-BD4F-90AF-2AF64FC65015}"/>
                    </a:ext>
                  </a:extLst>
                </p14:cNvPr>
                <p14:cNvContentPartPr/>
                <p14:nvPr/>
              </p14:nvContentPartPr>
              <p14:xfrm>
                <a:off x="252233" y="1271307"/>
                <a:ext cx="720" cy="1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637A9A-94EE-BD4F-90AF-2AF64FC650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7913" y="1266987"/>
                  <a:ext cx="9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6870A6-9E76-AC48-80E9-B378E534DE71}"/>
                    </a:ext>
                  </a:extLst>
                </p14:cNvPr>
                <p14:cNvContentPartPr/>
                <p14:nvPr/>
              </p14:nvContentPartPr>
              <p14:xfrm>
                <a:off x="242873" y="1318467"/>
                <a:ext cx="3960" cy="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6870A6-9E76-AC48-80E9-B378E534DE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553" y="1314147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7910B0F-FC74-4B4D-8641-8A4976304BE0}"/>
                    </a:ext>
                  </a:extLst>
                </p14:cNvPr>
                <p14:cNvContentPartPr/>
                <p14:nvPr/>
              </p14:nvContentPartPr>
              <p14:xfrm>
                <a:off x="397993" y="1124584"/>
                <a:ext cx="28116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7910B0F-FC74-4B4D-8641-8A4976304B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673" y="1120264"/>
                  <a:ext cx="28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3C53B8-C212-1C42-B342-8B7BC94A62F2}"/>
                    </a:ext>
                  </a:extLst>
                </p14:cNvPr>
                <p14:cNvContentPartPr/>
                <p14:nvPr/>
              </p14:nvContentPartPr>
              <p14:xfrm>
                <a:off x="652153" y="1112704"/>
                <a:ext cx="46440" cy="5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3C53B8-C212-1C42-B342-8B7BC94A62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833" y="1108384"/>
                  <a:ext cx="550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9C311D9-B013-5148-8637-6BFBB366050E}"/>
              </a:ext>
            </a:extLst>
          </p:cNvPr>
          <p:cNvGrpSpPr/>
          <p:nvPr/>
        </p:nvGrpSpPr>
        <p:grpSpPr>
          <a:xfrm>
            <a:off x="416353" y="1471984"/>
            <a:ext cx="190080" cy="48600"/>
            <a:chOff x="416353" y="1471984"/>
            <a:chExt cx="19008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333A1F-C45A-AD48-B433-A34F2F8E9308}"/>
                    </a:ext>
                  </a:extLst>
                </p14:cNvPr>
                <p14:cNvContentPartPr/>
                <p14:nvPr/>
              </p14:nvContentPartPr>
              <p14:xfrm>
                <a:off x="416353" y="1499704"/>
                <a:ext cx="169920" cy="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333A1F-C45A-AD48-B433-A34F2F8E93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2033" y="1495384"/>
                  <a:ext cx="17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2B8063-E8C7-3E41-8AB8-18162BC5BF95}"/>
                    </a:ext>
                  </a:extLst>
                </p14:cNvPr>
                <p14:cNvContentPartPr/>
                <p14:nvPr/>
              </p14:nvContentPartPr>
              <p14:xfrm>
                <a:off x="569713" y="1471984"/>
                <a:ext cx="36720" cy="4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2B8063-E8C7-3E41-8AB8-18162BC5BF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5393" y="1467664"/>
                  <a:ext cx="453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A4E2C9-61B6-3045-9B7A-1B0510DE5429}"/>
              </a:ext>
            </a:extLst>
          </p:cNvPr>
          <p:cNvGrpSpPr/>
          <p:nvPr/>
        </p:nvGrpSpPr>
        <p:grpSpPr>
          <a:xfrm>
            <a:off x="1641595" y="871367"/>
            <a:ext cx="242640" cy="49320"/>
            <a:chOff x="1641595" y="871367"/>
            <a:chExt cx="242640" cy="4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E70769-F583-654F-B871-57E2C41F6D58}"/>
                    </a:ext>
                  </a:extLst>
                </p14:cNvPr>
                <p14:cNvContentPartPr/>
                <p14:nvPr/>
              </p14:nvContentPartPr>
              <p14:xfrm>
                <a:off x="1641595" y="894407"/>
                <a:ext cx="182520" cy="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E70769-F583-654F-B871-57E2C41F6D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37275" y="890087"/>
                  <a:ext cx="191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56D857-7223-C44E-A226-FDCAE3AAE7B2}"/>
                    </a:ext>
                  </a:extLst>
                </p14:cNvPr>
                <p14:cNvContentPartPr/>
                <p14:nvPr/>
              </p14:nvContentPartPr>
              <p14:xfrm>
                <a:off x="1822675" y="871367"/>
                <a:ext cx="615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56D857-7223-C44E-A226-FDCAE3AAE7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8355" y="867047"/>
                  <a:ext cx="702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CA07DAA-78F3-1C46-BA67-143332FD6D89}"/>
              </a:ext>
            </a:extLst>
          </p:cNvPr>
          <p:cNvGrpSpPr/>
          <p:nvPr/>
        </p:nvGrpSpPr>
        <p:grpSpPr>
          <a:xfrm>
            <a:off x="1962172" y="766227"/>
            <a:ext cx="133560" cy="161300"/>
            <a:chOff x="1962172" y="766227"/>
            <a:chExt cx="133560" cy="1613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ADA9FB-4B3A-594B-BC96-D19BCA0EAD5C}"/>
                    </a:ext>
                  </a:extLst>
                </p14:cNvPr>
                <p14:cNvContentPartPr/>
                <p14:nvPr/>
              </p14:nvContentPartPr>
              <p14:xfrm>
                <a:off x="1963612" y="839327"/>
                <a:ext cx="77040" cy="63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ADA9FB-4B3A-594B-BC96-D19BCA0EAD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292" y="835007"/>
                  <a:ext cx="85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3ECB76-8185-304D-A2FB-EC0914A1E578}"/>
                    </a:ext>
                  </a:extLst>
                </p14:cNvPr>
                <p14:cNvContentPartPr/>
                <p14:nvPr/>
              </p14:nvContentPartPr>
              <p14:xfrm>
                <a:off x="1962172" y="853367"/>
                <a:ext cx="43200" cy="4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3ECB76-8185-304D-A2FB-EC0914A1E5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52" y="849047"/>
                  <a:ext cx="51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826DCEE-343A-0540-A389-354114411FC5}"/>
                    </a:ext>
                  </a:extLst>
                </p14:cNvPr>
                <p14:cNvContentPartPr/>
                <p14:nvPr/>
              </p14:nvContentPartPr>
              <p14:xfrm>
                <a:off x="2068372" y="895127"/>
                <a:ext cx="2520" cy="3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826DCEE-343A-0540-A389-354114411F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64052" y="890807"/>
                  <a:ext cx="11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4054F1-E6BD-F64C-91AD-42E4A5CF5666}"/>
                    </a:ext>
                  </a:extLst>
                </p14:cNvPr>
                <p14:cNvContentPartPr/>
                <p14:nvPr/>
              </p14:nvContentPartPr>
              <p14:xfrm>
                <a:off x="2075212" y="766227"/>
                <a:ext cx="20520" cy="55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4054F1-E6BD-F64C-91AD-42E4A5CF56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0892" y="761907"/>
                  <a:ext cx="291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C8924F3-CA8B-0746-BA69-383678D813E4}"/>
              </a:ext>
            </a:extLst>
          </p:cNvPr>
          <p:cNvGrpSpPr/>
          <p:nvPr/>
        </p:nvGrpSpPr>
        <p:grpSpPr>
          <a:xfrm>
            <a:off x="1633355" y="1017340"/>
            <a:ext cx="561600" cy="519480"/>
            <a:chOff x="1633355" y="1017340"/>
            <a:chExt cx="56160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3423205-A7DF-1545-AD9A-CA749A395912}"/>
                    </a:ext>
                  </a:extLst>
                </p14:cNvPr>
                <p14:cNvContentPartPr/>
                <p14:nvPr/>
              </p14:nvContentPartPr>
              <p14:xfrm>
                <a:off x="1633355" y="1072780"/>
                <a:ext cx="218520" cy="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3423205-A7DF-1545-AD9A-CA749A3959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29035" y="1068460"/>
                  <a:ext cx="227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BD536C0-16A7-0249-8ABD-D31276DCEA6F}"/>
                    </a:ext>
                  </a:extLst>
                </p14:cNvPr>
                <p14:cNvContentPartPr/>
                <p14:nvPr/>
              </p14:nvContentPartPr>
              <p14:xfrm>
                <a:off x="1840715" y="1056940"/>
                <a:ext cx="60480" cy="52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BD536C0-16A7-0249-8ABD-D31276DCEA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6395" y="1052620"/>
                  <a:ext cx="69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C0955A-8183-EC48-B42C-B0E9F7B6943A}"/>
                    </a:ext>
                  </a:extLst>
                </p14:cNvPr>
                <p14:cNvContentPartPr/>
                <p14:nvPr/>
              </p14:nvContentPartPr>
              <p14:xfrm>
                <a:off x="1949435" y="1051540"/>
                <a:ext cx="101520" cy="64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C0955A-8183-EC48-B42C-B0E9F7B694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5115" y="1047220"/>
                  <a:ext cx="110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E76BDB0B-8B18-9548-8020-75C357CF13FE}"/>
                    </a:ext>
                  </a:extLst>
                </p14:cNvPr>
                <p14:cNvContentPartPr/>
                <p14:nvPr/>
              </p14:nvContentPartPr>
              <p14:xfrm>
                <a:off x="1965635" y="1073860"/>
                <a:ext cx="71280" cy="493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E76BDB0B-8B18-9548-8020-75C357CF13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61315" y="1069540"/>
                  <a:ext cx="79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013783C5-0E89-404F-87E0-C971478AEC34}"/>
                    </a:ext>
                  </a:extLst>
                </p14:cNvPr>
                <p14:cNvContentPartPr/>
                <p14:nvPr/>
              </p14:nvContentPartPr>
              <p14:xfrm>
                <a:off x="2062115" y="1115260"/>
                <a:ext cx="21600" cy="3744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013783C5-0E89-404F-87E0-C971478AEC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7795" y="1110940"/>
                  <a:ext cx="30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745D7931-5856-AD47-A391-F24DFEED5A07}"/>
                    </a:ext>
                  </a:extLst>
                </p14:cNvPr>
                <p14:cNvContentPartPr/>
                <p14:nvPr/>
              </p14:nvContentPartPr>
              <p14:xfrm>
                <a:off x="2065355" y="1017340"/>
                <a:ext cx="24480" cy="4068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745D7931-5856-AD47-A391-F24DFEED5A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1035" y="1013020"/>
                  <a:ext cx="3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738789F5-D4C1-1348-8B1B-DD0C2272E77E}"/>
                    </a:ext>
                  </a:extLst>
                </p14:cNvPr>
                <p14:cNvContentPartPr/>
                <p14:nvPr/>
              </p14:nvContentPartPr>
              <p14:xfrm>
                <a:off x="1862675" y="1210300"/>
                <a:ext cx="4680" cy="2664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738789F5-D4C1-1348-8B1B-DD0C2272E7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58355" y="1205980"/>
                  <a:ext cx="1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B239B4E4-57B3-884E-8660-5CFCBC643FCE}"/>
                    </a:ext>
                  </a:extLst>
                </p14:cNvPr>
                <p14:cNvContentPartPr/>
                <p14:nvPr/>
              </p14:nvContentPartPr>
              <p14:xfrm>
                <a:off x="1864115" y="1294540"/>
                <a:ext cx="3240" cy="2052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B239B4E4-57B3-884E-8660-5CFCBC643F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59795" y="1290220"/>
                  <a:ext cx="11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CDC5DD0-74BD-2548-84CC-7FD9B2DA2E95}"/>
                    </a:ext>
                  </a:extLst>
                </p14:cNvPr>
                <p14:cNvContentPartPr/>
                <p14:nvPr/>
              </p14:nvContentPartPr>
              <p14:xfrm>
                <a:off x="1863755" y="1355020"/>
                <a:ext cx="360" cy="36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CDC5DD0-74BD-2548-84CC-7FD9B2DA2E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59435" y="13507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40448838-19C6-D14B-B214-C234A16EBF50}"/>
                    </a:ext>
                  </a:extLst>
                </p14:cNvPr>
                <p14:cNvContentPartPr/>
                <p14:nvPr/>
              </p14:nvContentPartPr>
              <p14:xfrm>
                <a:off x="1693475" y="1488940"/>
                <a:ext cx="196560" cy="900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40448838-19C6-D14B-B214-C234A16EBF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89155" y="1484620"/>
                  <a:ext cx="205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711CE164-540B-C049-9E9B-DA58C80633C4}"/>
                    </a:ext>
                  </a:extLst>
                </p14:cNvPr>
                <p14:cNvContentPartPr/>
                <p14:nvPr/>
              </p14:nvContentPartPr>
              <p14:xfrm>
                <a:off x="1876715" y="1465900"/>
                <a:ext cx="34560" cy="579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711CE164-540B-C049-9E9B-DA58C80633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72395" y="1461580"/>
                  <a:ext cx="43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644EFE7F-F227-9C41-9CEF-AB6C40F584AC}"/>
                    </a:ext>
                  </a:extLst>
                </p14:cNvPr>
                <p14:cNvContentPartPr/>
                <p14:nvPr/>
              </p14:nvContentPartPr>
              <p14:xfrm>
                <a:off x="1995515" y="1432780"/>
                <a:ext cx="91440" cy="874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644EFE7F-F227-9C41-9CEF-AB6C40F584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91195" y="1428460"/>
                  <a:ext cx="100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BDF249A6-9132-0641-B592-5E074032ACE1}"/>
                    </a:ext>
                  </a:extLst>
                </p14:cNvPr>
                <p14:cNvContentPartPr/>
                <p14:nvPr/>
              </p14:nvContentPartPr>
              <p14:xfrm>
                <a:off x="1995155" y="1463020"/>
                <a:ext cx="74880" cy="435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BDF249A6-9132-0641-B592-5E074032AC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90835" y="1458700"/>
                  <a:ext cx="83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9B45279-D3BC-514C-AE75-F551FA3DE473}"/>
                    </a:ext>
                  </a:extLst>
                </p14:cNvPr>
                <p14:cNvContentPartPr/>
                <p14:nvPr/>
              </p14:nvContentPartPr>
              <p14:xfrm>
                <a:off x="2097755" y="1483900"/>
                <a:ext cx="55080" cy="529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9B45279-D3BC-514C-AE75-F551FA3DE4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93435" y="1479580"/>
                  <a:ext cx="63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36B3A202-BE9F-8B43-9E02-6EDD5AB50841}"/>
                    </a:ext>
                  </a:extLst>
                </p14:cNvPr>
                <p14:cNvContentPartPr/>
                <p14:nvPr/>
              </p14:nvContentPartPr>
              <p14:xfrm>
                <a:off x="2156075" y="1372660"/>
                <a:ext cx="38880" cy="5400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36B3A202-BE9F-8B43-9E02-6EDD5AB508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1755" y="1368340"/>
                  <a:ext cx="4752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4646F55A-B66C-2449-8017-117A43A9C0C2}"/>
                  </a:ext>
                </a:extLst>
              </p14:cNvPr>
              <p14:cNvContentPartPr/>
              <p14:nvPr/>
            </p14:nvContentPartPr>
            <p14:xfrm>
              <a:off x="265882" y="621644"/>
              <a:ext cx="360" cy="36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4646F55A-B66C-2449-8017-117A43A9C0C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1562" y="61732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25CF60D2-261F-3E4C-87BC-3CD1443F71B3}"/>
              </a:ext>
            </a:extLst>
          </p:cNvPr>
          <p:cNvSpPr txBox="1"/>
          <p:nvPr/>
        </p:nvSpPr>
        <p:spPr>
          <a:xfrm>
            <a:off x="1812738" y="518125"/>
            <a:ext cx="476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rgbClr val="FF0000"/>
                </a:solidFill>
              </a:rPr>
              <a:t>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/>
              <p:nvPr/>
            </p:nvSpPr>
            <p:spPr>
              <a:xfrm>
                <a:off x="-44453" y="1874342"/>
                <a:ext cx="36335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思想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：</a:t>
                </a:r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【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训练时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】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使用</a:t>
                </a:r>
                <a:r>
                  <a:rPr lang="en-US" sz="1000" u="sng" dirty="0" err="1">
                    <a:solidFill>
                      <a:srgbClr val="121212"/>
                    </a:solidFill>
                    <a:latin typeface="-apple-system"/>
                  </a:rPr>
                  <a:t>正常数据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训练AE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,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训练的目标是最小化输入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和输出</a:t>
                </a:r>
                <a14:m>
                  <m:oMath xmlns:m="http://schemas.openxmlformats.org/officeDocument/2006/math">
                    <m:r>
                      <a:rPr lang="zh-CN" altLang="en-US" sz="1000" b="0" i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之间误差。这样，就优化了正常数据的输入和输出的误差。也就假设正常数据的输入和输出的误差是很小的。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【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预测时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】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输入和输出之间的误差 ↑，异常的概率↑。</a:t>
                </a:r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453" y="1874342"/>
                <a:ext cx="3633522" cy="1015663"/>
              </a:xfrm>
              <a:prstGeom prst="rect">
                <a:avLst/>
              </a:prstGeom>
              <a:blipFill>
                <a:blip r:embed="rId91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B95EE913-B819-334E-B77C-37ABAB3396D1}"/>
              </a:ext>
            </a:extLst>
          </p:cNvPr>
          <p:cNvGrpSpPr/>
          <p:nvPr/>
        </p:nvGrpSpPr>
        <p:grpSpPr>
          <a:xfrm>
            <a:off x="451175" y="556855"/>
            <a:ext cx="786670" cy="110520"/>
            <a:chOff x="451175" y="556855"/>
            <a:chExt cx="78667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C4EA4E31-0D98-A74B-BDA7-F8AF58858CB0}"/>
                    </a:ext>
                  </a:extLst>
                </p14:cNvPr>
                <p14:cNvContentPartPr/>
                <p14:nvPr/>
              </p14:nvContentPartPr>
              <p14:xfrm>
                <a:off x="455495" y="572400"/>
                <a:ext cx="42840" cy="7560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C4EA4E31-0D98-A74B-BDA7-F8AF58858C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1175" y="568080"/>
                  <a:ext cx="51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FCC2FEC1-D399-124E-9C3C-8D33CEB94AA0}"/>
                    </a:ext>
                  </a:extLst>
                </p14:cNvPr>
                <p14:cNvContentPartPr/>
                <p14:nvPr/>
              </p14:nvContentPartPr>
              <p14:xfrm>
                <a:off x="451175" y="581400"/>
                <a:ext cx="53640" cy="6264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FCC2FEC1-D399-124E-9C3C-8D33CEB94A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6855" y="577080"/>
                  <a:ext cx="62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C5413AEB-F407-514B-B624-1912EEC97172}"/>
                    </a:ext>
                  </a:extLst>
                </p14:cNvPr>
                <p14:cNvContentPartPr/>
                <p14:nvPr/>
              </p14:nvContentPartPr>
              <p14:xfrm>
                <a:off x="535125" y="604375"/>
                <a:ext cx="25920" cy="7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C5413AEB-F407-514B-B624-1912EEC971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805" y="600055"/>
                  <a:ext cx="3456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44DE99A0-5F3A-D144-A239-32A174A5A3C9}"/>
                    </a:ext>
                  </a:extLst>
                </p14:cNvPr>
                <p14:cNvContentPartPr/>
                <p14:nvPr/>
              </p14:nvContentPartPr>
              <p14:xfrm>
                <a:off x="554565" y="619135"/>
                <a:ext cx="360" cy="36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44DE99A0-5F3A-D144-A239-32A174A5A3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245" y="6148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6A504B1C-7593-2C44-96C8-2E0C6B839923}"/>
                    </a:ext>
                  </a:extLst>
                </p14:cNvPr>
                <p14:cNvContentPartPr/>
                <p14:nvPr/>
              </p14:nvContentPartPr>
              <p14:xfrm>
                <a:off x="539085" y="619855"/>
                <a:ext cx="27720" cy="252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6A504B1C-7593-2C44-96C8-2E0C6B8399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4765" y="615535"/>
                  <a:ext cx="363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6182B23B-0725-784B-A018-30D7519344D8}"/>
                    </a:ext>
                  </a:extLst>
                </p14:cNvPr>
                <p14:cNvContentPartPr/>
                <p14:nvPr/>
              </p14:nvContentPartPr>
              <p14:xfrm>
                <a:off x="630525" y="560095"/>
                <a:ext cx="46080" cy="9432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6182B23B-0725-784B-A018-30D7519344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6205" y="555775"/>
                  <a:ext cx="54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B6052BA-46C4-BE47-A94F-47DADBAED03C}"/>
                    </a:ext>
                  </a:extLst>
                </p14:cNvPr>
                <p14:cNvContentPartPr/>
                <p14:nvPr/>
              </p14:nvContentPartPr>
              <p14:xfrm>
                <a:off x="708645" y="579895"/>
                <a:ext cx="28080" cy="450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B6052BA-46C4-BE47-A94F-47DADBAED03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4325" y="575575"/>
                  <a:ext cx="36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EC15185D-C577-7144-8E04-42720E8C5D9D}"/>
                    </a:ext>
                  </a:extLst>
                </p14:cNvPr>
                <p14:cNvContentPartPr/>
                <p14:nvPr/>
              </p14:nvContentPartPr>
              <p14:xfrm>
                <a:off x="708285" y="582415"/>
                <a:ext cx="18360" cy="3816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EC15185D-C577-7144-8E04-42720E8C5D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3965" y="578095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0E7ECA2D-24AB-C248-A276-3E7C35122CD0}"/>
                    </a:ext>
                  </a:extLst>
                </p14:cNvPr>
                <p14:cNvContentPartPr/>
                <p14:nvPr/>
              </p14:nvContentPartPr>
              <p14:xfrm>
                <a:off x="744285" y="614095"/>
                <a:ext cx="5040" cy="338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0E7ECA2D-24AB-C248-A276-3E7C35122C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9965" y="609775"/>
                  <a:ext cx="13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D7B41C22-9365-5549-ACBA-481C95B08B10}"/>
                    </a:ext>
                  </a:extLst>
                </p14:cNvPr>
                <p14:cNvContentPartPr/>
                <p14:nvPr/>
              </p14:nvContentPartPr>
              <p14:xfrm>
                <a:off x="768765" y="620575"/>
                <a:ext cx="5400" cy="1872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D7B41C22-9365-5549-ACBA-481C95B08B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445" y="616255"/>
                  <a:ext cx="14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77F59CAD-CF31-E94B-A806-60F3CB209EF8}"/>
                    </a:ext>
                  </a:extLst>
                </p14:cNvPr>
                <p14:cNvContentPartPr/>
                <p14:nvPr/>
              </p14:nvContentPartPr>
              <p14:xfrm>
                <a:off x="804765" y="584935"/>
                <a:ext cx="38160" cy="5148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77F59CAD-CF31-E94B-A806-60F3CB209E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0445" y="580615"/>
                  <a:ext cx="46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0586DA97-F102-A447-A647-5115CA3840B2}"/>
                    </a:ext>
                  </a:extLst>
                </p14:cNvPr>
                <p14:cNvContentPartPr/>
                <p14:nvPr/>
              </p14:nvContentPartPr>
              <p14:xfrm>
                <a:off x="799725" y="603295"/>
                <a:ext cx="28080" cy="2664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0586DA97-F102-A447-A647-5115CA3840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405" y="598975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1E0A973B-887A-304A-BACD-820AB52A01CA}"/>
                    </a:ext>
                  </a:extLst>
                </p14:cNvPr>
                <p14:cNvContentPartPr/>
                <p14:nvPr/>
              </p14:nvContentPartPr>
              <p14:xfrm>
                <a:off x="847965" y="619135"/>
                <a:ext cx="26640" cy="338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1E0A973B-887A-304A-BACD-820AB52A01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3645" y="614815"/>
                  <a:ext cx="35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D45B4EA4-DBC7-FE46-8780-F65A2D28D94F}"/>
                    </a:ext>
                  </a:extLst>
                </p14:cNvPr>
                <p14:cNvContentPartPr/>
                <p14:nvPr/>
              </p14:nvContentPartPr>
              <p14:xfrm>
                <a:off x="924645" y="626695"/>
                <a:ext cx="10440" cy="576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D45B4EA4-DBC7-FE46-8780-F65A2D28D9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0325" y="622375"/>
                  <a:ext cx="190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80C63FAD-7FF5-334C-BF25-B86D48D86F35}"/>
                    </a:ext>
                  </a:extLst>
                </p14:cNvPr>
                <p14:cNvContentPartPr/>
                <p14:nvPr/>
              </p14:nvContentPartPr>
              <p14:xfrm>
                <a:off x="987645" y="627775"/>
                <a:ext cx="11520" cy="86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80C63FAD-7FF5-334C-BF25-B86D48D86F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3325" y="623455"/>
                  <a:ext cx="20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35FD776E-1A29-534D-B4F1-4F515B01A02B}"/>
                    </a:ext>
                  </a:extLst>
                </p14:cNvPr>
                <p14:cNvContentPartPr/>
                <p14:nvPr/>
              </p14:nvContentPartPr>
              <p14:xfrm>
                <a:off x="1020405" y="624895"/>
                <a:ext cx="3600" cy="684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35FD776E-1A29-534D-B4F1-4F515B01A0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6085" y="620575"/>
                  <a:ext cx="12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BF370D0A-53CF-AA4D-88BB-B736590EDBA1}"/>
                    </a:ext>
                  </a:extLst>
                </p14:cNvPr>
                <p14:cNvContentPartPr/>
                <p14:nvPr/>
              </p14:nvContentPartPr>
              <p14:xfrm>
                <a:off x="1069005" y="580255"/>
                <a:ext cx="21240" cy="3456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BF370D0A-53CF-AA4D-88BB-B736590EDB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4685" y="575935"/>
                  <a:ext cx="29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981929B-97A0-174B-A504-DFC99ED6B646}"/>
                    </a:ext>
                  </a:extLst>
                </p14:cNvPr>
                <p14:cNvContentPartPr/>
                <p14:nvPr/>
              </p14:nvContentPartPr>
              <p14:xfrm>
                <a:off x="1058565" y="576295"/>
                <a:ext cx="43200" cy="4608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981929B-97A0-174B-A504-DFC99ED6B6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4245" y="571975"/>
                  <a:ext cx="51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CABDDA30-2956-4D47-A968-9CA312C814A8}"/>
                    </a:ext>
                  </a:extLst>
                </p14:cNvPr>
                <p14:cNvContentPartPr/>
                <p14:nvPr/>
              </p14:nvContentPartPr>
              <p14:xfrm>
                <a:off x="1117605" y="615175"/>
                <a:ext cx="34200" cy="3312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CABDDA30-2956-4D47-A968-9CA312C814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3285" y="610855"/>
                  <a:ext cx="42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2BFF357A-7923-864C-A08D-ACD3E56E7813}"/>
                    </a:ext>
                  </a:extLst>
                </p14:cNvPr>
                <p14:cNvContentPartPr/>
                <p14:nvPr/>
              </p14:nvContentPartPr>
              <p14:xfrm>
                <a:off x="1188165" y="556855"/>
                <a:ext cx="49680" cy="11052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2BFF357A-7923-864C-A08D-ACD3E56E78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845" y="552535"/>
                  <a:ext cx="583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545A67-D97D-1445-B96D-D76A1A9D8484}"/>
              </a:ext>
            </a:extLst>
          </p:cNvPr>
          <p:cNvGrpSpPr/>
          <p:nvPr/>
        </p:nvGrpSpPr>
        <p:grpSpPr>
          <a:xfrm>
            <a:off x="2134535" y="544975"/>
            <a:ext cx="1222375" cy="163145"/>
            <a:chOff x="2134535" y="544975"/>
            <a:chExt cx="1222375" cy="16314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038D51DD-0709-9545-AA98-ED4FA62E4108}"/>
                    </a:ext>
                  </a:extLst>
                </p14:cNvPr>
                <p14:cNvContentPartPr/>
                <p14:nvPr/>
              </p14:nvContentPartPr>
              <p14:xfrm>
                <a:off x="2134535" y="609840"/>
                <a:ext cx="82080" cy="673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038D51DD-0709-9545-AA98-ED4FA62E41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30215" y="605520"/>
                  <a:ext cx="90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E9C84DCD-6F14-114C-8ADE-1A3BD3569DC1}"/>
                    </a:ext>
                  </a:extLst>
                </p14:cNvPr>
                <p14:cNvContentPartPr/>
                <p14:nvPr/>
              </p14:nvContentPartPr>
              <p14:xfrm>
                <a:off x="2144615" y="633960"/>
                <a:ext cx="79560" cy="4680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E9C84DCD-6F14-114C-8ADE-1A3BD3569D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40295" y="629640"/>
                  <a:ext cx="88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9A04E75D-982D-F949-915F-A76B75754C43}"/>
                    </a:ext>
                  </a:extLst>
                </p14:cNvPr>
                <p14:cNvContentPartPr/>
                <p14:nvPr/>
              </p14:nvContentPartPr>
              <p14:xfrm>
                <a:off x="2256215" y="556560"/>
                <a:ext cx="27000" cy="4572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9A04E75D-982D-F949-915F-A76B75754C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51895" y="552240"/>
                  <a:ext cx="35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3E452612-B9B4-1B4A-9AEF-E5DD0B7CD1CB}"/>
                    </a:ext>
                  </a:extLst>
                </p14:cNvPr>
                <p14:cNvContentPartPr/>
                <p14:nvPr/>
              </p14:nvContentPartPr>
              <p14:xfrm>
                <a:off x="2314995" y="628495"/>
                <a:ext cx="22320" cy="360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3E452612-B9B4-1B4A-9AEF-E5DD0B7CD1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10675" y="624175"/>
                  <a:ext cx="30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99AA37C2-AA53-034F-AA14-7D83A739752F}"/>
                    </a:ext>
                  </a:extLst>
                </p14:cNvPr>
                <p14:cNvContentPartPr/>
                <p14:nvPr/>
              </p14:nvContentPartPr>
              <p14:xfrm>
                <a:off x="2310675" y="649375"/>
                <a:ext cx="35640" cy="180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99AA37C2-AA53-034F-AA14-7D83A73975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06355" y="645055"/>
                  <a:ext cx="44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48EA1BBB-8CFA-8943-B74B-A139207579A7}"/>
                    </a:ext>
                  </a:extLst>
                </p14:cNvPr>
                <p14:cNvContentPartPr/>
                <p14:nvPr/>
              </p14:nvContentPartPr>
              <p14:xfrm>
                <a:off x="2393835" y="574495"/>
                <a:ext cx="43200" cy="11304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48EA1BBB-8CFA-8943-B74B-A139207579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89515" y="570175"/>
                  <a:ext cx="51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741D8B50-541A-ED44-8B20-87734316DE7C}"/>
                    </a:ext>
                  </a:extLst>
                </p14:cNvPr>
                <p14:cNvContentPartPr/>
                <p14:nvPr/>
              </p14:nvContentPartPr>
              <p14:xfrm>
                <a:off x="2500755" y="600055"/>
                <a:ext cx="39240" cy="4752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741D8B50-541A-ED44-8B20-87734316DE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96435" y="595735"/>
                  <a:ext cx="47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7E1E5E7B-A9B4-464D-87E2-5262935AF33F}"/>
                    </a:ext>
                  </a:extLst>
                </p14:cNvPr>
                <p14:cNvContentPartPr/>
                <p14:nvPr/>
              </p14:nvContentPartPr>
              <p14:xfrm>
                <a:off x="2502555" y="609775"/>
                <a:ext cx="32400" cy="3384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7E1E5E7B-A9B4-464D-87E2-5262935AF3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98235" y="605455"/>
                  <a:ext cx="4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10526DEB-1336-2449-A758-EB6E46EAFF2C}"/>
                    </a:ext>
                  </a:extLst>
                </p14:cNvPr>
                <p14:cNvContentPartPr/>
                <p14:nvPr/>
              </p14:nvContentPartPr>
              <p14:xfrm>
                <a:off x="2559435" y="643615"/>
                <a:ext cx="1080" cy="2916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10526DEB-1336-2449-A758-EB6E46EAFF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55115" y="639295"/>
                  <a:ext cx="9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6E85EEA8-B756-654F-AE74-B9A5A765402C}"/>
                    </a:ext>
                  </a:extLst>
                </p14:cNvPr>
                <p14:cNvContentPartPr/>
                <p14:nvPr/>
              </p14:nvContentPartPr>
              <p14:xfrm>
                <a:off x="2577435" y="572335"/>
                <a:ext cx="8640" cy="1044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6E85EEA8-B756-654F-AE74-B9A5A76540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73115" y="568015"/>
                  <a:ext cx="17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BDF0AF36-A2E1-4246-80D3-FF53CA05F576}"/>
                    </a:ext>
                  </a:extLst>
                </p14:cNvPr>
                <p14:cNvContentPartPr/>
                <p14:nvPr/>
              </p14:nvContentPartPr>
              <p14:xfrm>
                <a:off x="2618475" y="639295"/>
                <a:ext cx="15840" cy="1764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BDF0AF36-A2E1-4246-80D3-FF53CA05F5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14155" y="634975"/>
                  <a:ext cx="24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EBFF1D0F-F4B3-1A43-9997-1BE3FF84F7EC}"/>
                    </a:ext>
                  </a:extLst>
                </p14:cNvPr>
                <p14:cNvContentPartPr/>
                <p14:nvPr/>
              </p14:nvContentPartPr>
              <p14:xfrm>
                <a:off x="2685075" y="593935"/>
                <a:ext cx="54000" cy="4644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EBFF1D0F-F4B3-1A43-9997-1BE3FF84F7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80755" y="589615"/>
                  <a:ext cx="62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2C543B82-C1A0-7342-91C5-630D60C7DA36}"/>
                    </a:ext>
                  </a:extLst>
                </p14:cNvPr>
                <p14:cNvContentPartPr/>
                <p14:nvPr/>
              </p14:nvContentPartPr>
              <p14:xfrm>
                <a:off x="2689035" y="601495"/>
                <a:ext cx="32760" cy="3672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2C543B82-C1A0-7342-91C5-630D60C7DA3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84715" y="597175"/>
                  <a:ext cx="41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DB1AF4-2A35-FA4A-A02C-A4EABE95CB52}"/>
                    </a:ext>
                  </a:extLst>
                </p14:cNvPr>
                <p14:cNvContentPartPr/>
                <p14:nvPr/>
              </p14:nvContentPartPr>
              <p14:xfrm>
                <a:off x="2735835" y="634615"/>
                <a:ext cx="30960" cy="33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DB1AF4-2A35-FA4A-A02C-A4EABE95CB5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731515" y="630295"/>
                  <a:ext cx="3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EA912D-CF1E-2F44-9772-7C74682153D4}"/>
                    </a:ext>
                  </a:extLst>
                </p14:cNvPr>
                <p14:cNvContentPartPr/>
                <p14:nvPr/>
              </p14:nvContentPartPr>
              <p14:xfrm>
                <a:off x="2769315" y="544975"/>
                <a:ext cx="53280" cy="36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EA912D-CF1E-2F44-9772-7C74682153D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764995" y="540655"/>
                  <a:ext cx="61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D695544-2492-7A41-BEB9-9711FE30CBF8}"/>
                    </a:ext>
                  </a:extLst>
                </p14:cNvPr>
                <p14:cNvContentPartPr/>
                <p14:nvPr/>
              </p14:nvContentPartPr>
              <p14:xfrm>
                <a:off x="2824830" y="640800"/>
                <a:ext cx="10080" cy="1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D695544-2492-7A41-BEB9-9711FE30CBF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20510" y="636480"/>
                  <a:ext cx="18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6DCC53-AA8D-DD42-B987-BE567F7378EE}"/>
                    </a:ext>
                  </a:extLst>
                </p14:cNvPr>
                <p14:cNvContentPartPr/>
                <p14:nvPr/>
              </p14:nvContentPartPr>
              <p14:xfrm>
                <a:off x="2893230" y="649800"/>
                <a:ext cx="3600" cy="7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6DCC53-AA8D-DD42-B987-BE567F7378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8910" y="645480"/>
                  <a:ext cx="122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9F78AD2-9B9A-A04B-82A2-02A83F99EE4A}"/>
                    </a:ext>
                  </a:extLst>
                </p14:cNvPr>
                <p14:cNvContentPartPr/>
                <p14:nvPr/>
              </p14:nvContentPartPr>
              <p14:xfrm>
                <a:off x="2933550" y="656280"/>
                <a:ext cx="4320" cy="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9F78AD2-9B9A-A04B-82A2-02A83F99EE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9230" y="651960"/>
                  <a:ext cx="129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92A8D3C-8EAA-E948-B8F6-FE85D7AB5346}"/>
                    </a:ext>
                  </a:extLst>
                </p14:cNvPr>
                <p14:cNvContentPartPr/>
                <p14:nvPr/>
              </p14:nvContentPartPr>
              <p14:xfrm>
                <a:off x="2958750" y="655560"/>
                <a:ext cx="7200" cy="3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92A8D3C-8EAA-E948-B8F6-FE85D7AB534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54430" y="651240"/>
                  <a:ext cx="15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BF0DEDB-7391-5545-92FC-03BA5F78B52D}"/>
                    </a:ext>
                  </a:extLst>
                </p14:cNvPr>
                <p14:cNvContentPartPr/>
                <p14:nvPr/>
              </p14:nvContentPartPr>
              <p14:xfrm>
                <a:off x="3009150" y="655200"/>
                <a:ext cx="10440" cy="15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BF0DEDB-7391-5545-92FC-03BA5F78B52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04830" y="650880"/>
                  <a:ext cx="1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D5DE7B5-E603-A74E-B9E0-A427A717311E}"/>
                    </a:ext>
                  </a:extLst>
                </p14:cNvPr>
                <p14:cNvContentPartPr/>
                <p14:nvPr/>
              </p14:nvContentPartPr>
              <p14:xfrm>
                <a:off x="3100590" y="574200"/>
                <a:ext cx="86760" cy="82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D5DE7B5-E603-A74E-B9E0-A427A71731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096270" y="569880"/>
                  <a:ext cx="95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55582F-2679-AE46-84BA-5BF625C6A685}"/>
                    </a:ext>
                  </a:extLst>
                </p14:cNvPr>
                <p14:cNvContentPartPr/>
                <p14:nvPr/>
              </p14:nvContentPartPr>
              <p14:xfrm>
                <a:off x="3118590" y="606600"/>
                <a:ext cx="35640" cy="52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55582F-2679-AE46-84BA-5BF625C6A68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14270" y="602280"/>
                  <a:ext cx="44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4B91AA-37D8-B740-8C88-3FD998FD9F42}"/>
                    </a:ext>
                  </a:extLst>
                </p14:cNvPr>
                <p14:cNvContentPartPr/>
                <p14:nvPr/>
              </p14:nvContentPartPr>
              <p14:xfrm>
                <a:off x="3185550" y="649800"/>
                <a:ext cx="39960" cy="37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4B91AA-37D8-B740-8C88-3FD998FD9F4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81230" y="645480"/>
                  <a:ext cx="48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C7A7A32-5CC0-CC4D-8BBC-C41B89C659BD}"/>
                    </a:ext>
                  </a:extLst>
                </p14:cNvPr>
                <p14:cNvContentPartPr/>
                <p14:nvPr/>
              </p14:nvContentPartPr>
              <p14:xfrm>
                <a:off x="3229470" y="550440"/>
                <a:ext cx="23760" cy="24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C7A7A32-5CC0-CC4D-8BBC-C41B89C659B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25150" y="546120"/>
                  <a:ext cx="32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A89AF1-46F7-7D44-9C52-F178104FDE0B}"/>
                    </a:ext>
                  </a:extLst>
                </p14:cNvPr>
                <p14:cNvContentPartPr/>
                <p14:nvPr/>
              </p14:nvContentPartPr>
              <p14:xfrm>
                <a:off x="3276990" y="552240"/>
                <a:ext cx="79920" cy="155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A89AF1-46F7-7D44-9C52-F178104FDE0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72670" y="547920"/>
                  <a:ext cx="8856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660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C55B9-8F93-8B49-8E3F-B7A70733230A}"/>
              </a:ext>
            </a:extLst>
          </p:cNvPr>
          <p:cNvSpPr txBox="1"/>
          <p:nvPr/>
        </p:nvSpPr>
        <p:spPr>
          <a:xfrm>
            <a:off x="0" y="42981"/>
            <a:ext cx="102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VAE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1F7F3A-08AF-C34F-B6D1-C48116CA9F3A}"/>
              </a:ext>
            </a:extLst>
          </p:cNvPr>
          <p:cNvSpPr txBox="1"/>
          <p:nvPr/>
        </p:nvSpPr>
        <p:spPr>
          <a:xfrm>
            <a:off x="104536" y="505961"/>
            <a:ext cx="539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rgbClr val="FF0000"/>
                </a:solidFill>
              </a:rPr>
              <a:t>输入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7B80D3-FEE3-F64B-9745-526ECC124B1A}"/>
                  </a:ext>
                </a:extLst>
              </p14:cNvPr>
              <p14:cNvContentPartPr/>
              <p14:nvPr/>
            </p14:nvContentPartPr>
            <p14:xfrm>
              <a:off x="244993" y="832163"/>
              <a:ext cx="46800" cy="70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7B80D3-FEE3-F64B-9745-526ECC124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06" y="827821"/>
                <a:ext cx="55374" cy="7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66FC5F-D0F1-F444-A7F9-F45399EFF060}"/>
                  </a:ext>
                </a:extLst>
              </p14:cNvPr>
              <p14:cNvContentPartPr/>
              <p14:nvPr/>
            </p14:nvContentPartPr>
            <p14:xfrm>
              <a:off x="236353" y="854143"/>
              <a:ext cx="63000" cy="5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66FC5F-D0F1-F444-A7F9-F45399EFF0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008" y="849793"/>
                <a:ext cx="71690" cy="6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F321ED9-691F-CE45-B537-140C7D292EDD}"/>
                  </a:ext>
                </a:extLst>
              </p14:cNvPr>
              <p14:cNvContentPartPr/>
              <p14:nvPr/>
            </p14:nvContentPartPr>
            <p14:xfrm>
              <a:off x="306193" y="870465"/>
              <a:ext cx="12600" cy="77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F321ED9-691F-CE45-B537-140C7D292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873" y="866145"/>
                <a:ext cx="21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BC2B4D-5F9F-244D-9A45-7232BBA02151}"/>
                  </a:ext>
                </a:extLst>
              </p14:cNvPr>
              <p14:cNvContentPartPr/>
              <p14:nvPr/>
            </p14:nvContentPartPr>
            <p14:xfrm>
              <a:off x="221273" y="1428627"/>
              <a:ext cx="48960" cy="58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BC2B4D-5F9F-244D-9A45-7232BBA021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953" y="1424307"/>
                <a:ext cx="57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3CA2F3-EA35-4446-AB9E-CE7031FBF3B4}"/>
                  </a:ext>
                </a:extLst>
              </p14:cNvPr>
              <p14:cNvContentPartPr/>
              <p14:nvPr/>
            </p14:nvContentPartPr>
            <p14:xfrm>
              <a:off x="222713" y="1441947"/>
              <a:ext cx="50400" cy="69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3CA2F3-EA35-4446-AB9E-CE7031FBF3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362" y="1437649"/>
                <a:ext cx="59102" cy="7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14DB03-91BA-0C42-925E-A7418893A886}"/>
                  </a:ext>
                </a:extLst>
              </p14:cNvPr>
              <p14:cNvContentPartPr/>
              <p14:nvPr/>
            </p14:nvContentPartPr>
            <p14:xfrm>
              <a:off x="281753" y="1482267"/>
              <a:ext cx="33120" cy="44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14DB03-91BA-0C42-925E-A7418893A8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433" y="1477947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BBF67B7-5C2F-D447-9115-F93A271885C9}"/>
                  </a:ext>
                </a:extLst>
              </p14:cNvPr>
              <p14:cNvContentPartPr/>
              <p14:nvPr/>
            </p14:nvContentPartPr>
            <p14:xfrm>
              <a:off x="392121" y="895264"/>
              <a:ext cx="228600" cy="6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BBF67B7-5C2F-D447-9115-F93A271885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801" y="890944"/>
                <a:ext cx="23724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ED8FA16-31F7-5C4A-8938-4E31864D6BCD}"/>
                  </a:ext>
                </a:extLst>
              </p14:cNvPr>
              <p14:cNvContentPartPr/>
              <p14:nvPr/>
            </p14:nvContentPartPr>
            <p14:xfrm>
              <a:off x="605961" y="869344"/>
              <a:ext cx="38160" cy="41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ED8FA16-31F7-5C4A-8938-4E31864D6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681" y="865024"/>
                <a:ext cx="46719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BFD3F57-5036-E349-A765-F6C1946275BD}"/>
              </a:ext>
            </a:extLst>
          </p:cNvPr>
          <p:cNvGrpSpPr/>
          <p:nvPr/>
        </p:nvGrpSpPr>
        <p:grpSpPr>
          <a:xfrm>
            <a:off x="216233" y="1048107"/>
            <a:ext cx="482360" cy="276120"/>
            <a:chOff x="216233" y="1048107"/>
            <a:chExt cx="482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5A7570-F42D-0540-B8BA-C95B660B40B7}"/>
                    </a:ext>
                  </a:extLst>
                </p14:cNvPr>
                <p14:cNvContentPartPr/>
                <p14:nvPr/>
              </p14:nvContentPartPr>
              <p14:xfrm>
                <a:off x="216233" y="1048107"/>
                <a:ext cx="52920" cy="6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5A7570-F42D-0540-B8BA-C95B660B40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913" y="1043787"/>
                  <a:ext cx="61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E91642-E53A-694E-B1CD-545232B3364F}"/>
                    </a:ext>
                  </a:extLst>
                </p14:cNvPr>
                <p14:cNvContentPartPr/>
                <p14:nvPr/>
              </p14:nvContentPartPr>
              <p14:xfrm>
                <a:off x="218753" y="1067547"/>
                <a:ext cx="5004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E91642-E53A-694E-B1CD-545232B336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402" y="1063254"/>
                  <a:ext cx="58743" cy="65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9825C1-0772-FD42-8CEE-F914B7AED3A5}"/>
                    </a:ext>
                  </a:extLst>
                </p14:cNvPr>
                <p14:cNvContentPartPr/>
                <p14:nvPr/>
              </p14:nvContentPartPr>
              <p14:xfrm>
                <a:off x="275993" y="1104267"/>
                <a:ext cx="22680" cy="4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9825C1-0772-FD42-8CEE-F914B7AED3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673" y="1099947"/>
                  <a:ext cx="31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4DCB2F-C1FA-1E41-8D86-A4DC5AD22551}"/>
                    </a:ext>
                  </a:extLst>
                </p14:cNvPr>
                <p14:cNvContentPartPr/>
                <p14:nvPr/>
              </p14:nvContentPartPr>
              <p14:xfrm>
                <a:off x="263393" y="1174107"/>
                <a:ext cx="1080" cy="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4DCB2F-C1FA-1E41-8D86-A4DC5AD225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073" y="1169787"/>
                  <a:ext cx="9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689080-AE55-2F4E-B0AB-7420A2243752}"/>
                    </a:ext>
                  </a:extLst>
                </p14:cNvPr>
                <p14:cNvContentPartPr/>
                <p14:nvPr/>
              </p14:nvContentPartPr>
              <p14:xfrm>
                <a:off x="252953" y="1233507"/>
                <a:ext cx="1440" cy="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689080-AE55-2F4E-B0AB-7420A22437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8633" y="1229187"/>
                  <a:ext cx="10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637A9A-94EE-BD4F-90AF-2AF64FC65015}"/>
                    </a:ext>
                  </a:extLst>
                </p14:cNvPr>
                <p14:cNvContentPartPr/>
                <p14:nvPr/>
              </p14:nvContentPartPr>
              <p14:xfrm>
                <a:off x="252233" y="1271307"/>
                <a:ext cx="720" cy="1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637A9A-94EE-BD4F-90AF-2AF64FC650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913" y="1266987"/>
                  <a:ext cx="9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6870A6-9E76-AC48-80E9-B378E534DE71}"/>
                    </a:ext>
                  </a:extLst>
                </p14:cNvPr>
                <p14:cNvContentPartPr/>
                <p14:nvPr/>
              </p14:nvContentPartPr>
              <p14:xfrm>
                <a:off x="242873" y="1318467"/>
                <a:ext cx="3960" cy="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6870A6-9E76-AC48-80E9-B378E534DE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913" y="1314147"/>
                  <a:ext cx="11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7910B0F-FC74-4B4D-8641-8A4976304BE0}"/>
                    </a:ext>
                  </a:extLst>
                </p14:cNvPr>
                <p14:cNvContentPartPr/>
                <p14:nvPr/>
              </p14:nvContentPartPr>
              <p14:xfrm>
                <a:off x="397993" y="1124584"/>
                <a:ext cx="28116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7910B0F-FC74-4B4D-8641-8A4976304B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673" y="1120264"/>
                  <a:ext cx="28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3C53B8-C212-1C42-B342-8B7BC94A62F2}"/>
                    </a:ext>
                  </a:extLst>
                </p14:cNvPr>
                <p14:cNvContentPartPr/>
                <p14:nvPr/>
              </p14:nvContentPartPr>
              <p14:xfrm>
                <a:off x="652153" y="1112704"/>
                <a:ext cx="46440" cy="5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3C53B8-C212-1C42-B342-8B7BC94A62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833" y="1108384"/>
                  <a:ext cx="550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9C311D9-B013-5148-8637-6BFBB366050E}"/>
              </a:ext>
            </a:extLst>
          </p:cNvPr>
          <p:cNvGrpSpPr/>
          <p:nvPr/>
        </p:nvGrpSpPr>
        <p:grpSpPr>
          <a:xfrm>
            <a:off x="416353" y="1471984"/>
            <a:ext cx="190080" cy="48600"/>
            <a:chOff x="416353" y="1471984"/>
            <a:chExt cx="19008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333A1F-C45A-AD48-B433-A34F2F8E9308}"/>
                    </a:ext>
                  </a:extLst>
                </p14:cNvPr>
                <p14:cNvContentPartPr/>
                <p14:nvPr/>
              </p14:nvContentPartPr>
              <p14:xfrm>
                <a:off x="416353" y="1499704"/>
                <a:ext cx="169920" cy="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333A1F-C45A-AD48-B433-A34F2F8E93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033" y="1495384"/>
                  <a:ext cx="17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2B8063-E8C7-3E41-8AB8-18162BC5BF95}"/>
                    </a:ext>
                  </a:extLst>
                </p14:cNvPr>
                <p14:cNvContentPartPr/>
                <p14:nvPr/>
              </p14:nvContentPartPr>
              <p14:xfrm>
                <a:off x="569713" y="1471984"/>
                <a:ext cx="36720" cy="4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2B8063-E8C7-3E41-8AB8-18162BC5BF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5435" y="1467664"/>
                  <a:ext cx="45276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4646F55A-B66C-2449-8017-117A43A9C0C2}"/>
                  </a:ext>
                </a:extLst>
              </p14:cNvPr>
              <p14:cNvContentPartPr/>
              <p14:nvPr/>
            </p14:nvContentPartPr>
            <p14:xfrm>
              <a:off x="265882" y="621644"/>
              <a:ext cx="360" cy="36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4646F55A-B66C-2449-8017-117A43A9C0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1562" y="6173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/>
              <p:nvPr/>
            </p:nvSpPr>
            <p:spPr>
              <a:xfrm>
                <a:off x="-25006" y="2158991"/>
                <a:ext cx="363352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思想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：</a:t>
                </a:r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【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训练时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】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使用</a:t>
                </a:r>
                <a:r>
                  <a:rPr lang="en-US" sz="1000" u="sng" dirty="0" err="1">
                    <a:solidFill>
                      <a:srgbClr val="121212"/>
                    </a:solidFill>
                    <a:latin typeface="-apple-system"/>
                  </a:rPr>
                  <a:t>正常数据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V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AE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,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训练的目标是最小化输入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和输出</a:t>
                </a:r>
                <a14:m>
                  <m:oMath xmlns:m="http://schemas.openxmlformats.org/officeDocument/2006/math">
                    <m:r>
                      <a:rPr lang="zh-CN" altLang="en-US" sz="1000" b="0" i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之间误差。这样，就优化了正常数据的输入和输出的误差。也就假设正常数据的输入和输出的误差是很小的。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AE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和 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VAE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的区别，就是在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【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预测时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】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输入和输出之间的误差 ↑，异常的概率↑。</a:t>
                </a:r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06" y="2158991"/>
                <a:ext cx="3633522" cy="116955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B95EE913-B819-334E-B77C-37ABAB3396D1}"/>
              </a:ext>
            </a:extLst>
          </p:cNvPr>
          <p:cNvGrpSpPr/>
          <p:nvPr/>
        </p:nvGrpSpPr>
        <p:grpSpPr>
          <a:xfrm>
            <a:off x="451175" y="556855"/>
            <a:ext cx="786670" cy="110520"/>
            <a:chOff x="451175" y="556855"/>
            <a:chExt cx="78667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C4EA4E31-0D98-A74B-BDA7-F8AF58858CB0}"/>
                    </a:ext>
                  </a:extLst>
                </p14:cNvPr>
                <p14:cNvContentPartPr/>
                <p14:nvPr/>
              </p14:nvContentPartPr>
              <p14:xfrm>
                <a:off x="455495" y="572400"/>
                <a:ext cx="42840" cy="7560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C4EA4E31-0D98-A74B-BDA7-F8AF58858C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1175" y="568059"/>
                  <a:ext cx="51480" cy="84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FCC2FEC1-D399-124E-9C3C-8D33CEB94AA0}"/>
                    </a:ext>
                  </a:extLst>
                </p14:cNvPr>
                <p14:cNvContentPartPr/>
                <p14:nvPr/>
              </p14:nvContentPartPr>
              <p14:xfrm>
                <a:off x="451175" y="581400"/>
                <a:ext cx="53640" cy="6264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FCC2FEC1-D399-124E-9C3C-8D33CEB94A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6884" y="577055"/>
                  <a:ext cx="62222" cy="7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C5413AEB-F407-514B-B624-1912EEC97172}"/>
                    </a:ext>
                  </a:extLst>
                </p14:cNvPr>
                <p14:cNvContentPartPr/>
                <p14:nvPr/>
              </p14:nvContentPartPr>
              <p14:xfrm>
                <a:off x="535125" y="604375"/>
                <a:ext cx="25920" cy="7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C5413AEB-F407-514B-B624-1912EEC971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0805" y="595735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44DE99A0-5F3A-D144-A239-32A174A5A3C9}"/>
                    </a:ext>
                  </a:extLst>
                </p14:cNvPr>
                <p14:cNvContentPartPr/>
                <p14:nvPr/>
              </p14:nvContentPartPr>
              <p14:xfrm>
                <a:off x="554565" y="619135"/>
                <a:ext cx="360" cy="36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44DE99A0-5F3A-D144-A239-32A174A5A3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245" y="6148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6A504B1C-7593-2C44-96C8-2E0C6B839923}"/>
                    </a:ext>
                  </a:extLst>
                </p14:cNvPr>
                <p14:cNvContentPartPr/>
                <p14:nvPr/>
              </p14:nvContentPartPr>
              <p14:xfrm>
                <a:off x="539085" y="619855"/>
                <a:ext cx="27720" cy="252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6A504B1C-7593-2C44-96C8-2E0C6B8399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765" y="615535"/>
                  <a:ext cx="363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6182B23B-0725-784B-A018-30D7519344D8}"/>
                    </a:ext>
                  </a:extLst>
                </p14:cNvPr>
                <p14:cNvContentPartPr/>
                <p14:nvPr/>
              </p14:nvContentPartPr>
              <p14:xfrm>
                <a:off x="630525" y="560095"/>
                <a:ext cx="46080" cy="9432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6182B23B-0725-784B-A018-30D7519344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205" y="555758"/>
                  <a:ext cx="54720" cy="102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B6052BA-46C4-BE47-A94F-47DADBAED03C}"/>
                    </a:ext>
                  </a:extLst>
                </p14:cNvPr>
                <p14:cNvContentPartPr/>
                <p14:nvPr/>
              </p14:nvContentPartPr>
              <p14:xfrm>
                <a:off x="708645" y="579895"/>
                <a:ext cx="28080" cy="450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B6052BA-46C4-BE47-A94F-47DADBAED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25" y="575540"/>
                  <a:ext cx="36720" cy="53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EC15185D-C577-7144-8E04-42720E8C5D9D}"/>
                    </a:ext>
                  </a:extLst>
                </p14:cNvPr>
                <p14:cNvContentPartPr/>
                <p14:nvPr/>
              </p14:nvContentPartPr>
              <p14:xfrm>
                <a:off x="708285" y="582415"/>
                <a:ext cx="18360" cy="3816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EC15185D-C577-7144-8E04-42720E8C5D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965" y="578095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0E7ECA2D-24AB-C248-A276-3E7C35122CD0}"/>
                    </a:ext>
                  </a:extLst>
                </p14:cNvPr>
                <p14:cNvContentPartPr/>
                <p14:nvPr/>
              </p14:nvContentPartPr>
              <p14:xfrm>
                <a:off x="744285" y="614095"/>
                <a:ext cx="5040" cy="338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0E7ECA2D-24AB-C248-A276-3E7C35122C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9965" y="609775"/>
                  <a:ext cx="13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D7B41C22-9365-5549-ACBA-481C95B08B10}"/>
                    </a:ext>
                  </a:extLst>
                </p14:cNvPr>
                <p14:cNvContentPartPr/>
                <p14:nvPr/>
              </p14:nvContentPartPr>
              <p14:xfrm>
                <a:off x="768765" y="620575"/>
                <a:ext cx="5400" cy="1872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D7B41C22-9365-5549-ACBA-481C95B08B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445" y="616337"/>
                  <a:ext cx="14040" cy="2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77F59CAD-CF31-E94B-A806-60F3CB209EF8}"/>
                    </a:ext>
                  </a:extLst>
                </p14:cNvPr>
                <p14:cNvContentPartPr/>
                <p14:nvPr/>
              </p14:nvContentPartPr>
              <p14:xfrm>
                <a:off x="804765" y="584935"/>
                <a:ext cx="38160" cy="5148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77F59CAD-CF31-E94B-A806-60F3CB209E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485" y="580615"/>
                  <a:ext cx="46719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0586DA97-F102-A447-A647-5115CA3840B2}"/>
                    </a:ext>
                  </a:extLst>
                </p14:cNvPr>
                <p14:cNvContentPartPr/>
                <p14:nvPr/>
              </p14:nvContentPartPr>
              <p14:xfrm>
                <a:off x="799725" y="603295"/>
                <a:ext cx="28080" cy="2664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0586DA97-F102-A447-A647-5115CA3840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405" y="598975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1E0A973B-887A-304A-BACD-820AB52A01CA}"/>
                    </a:ext>
                  </a:extLst>
                </p14:cNvPr>
                <p14:cNvContentPartPr/>
                <p14:nvPr/>
              </p14:nvContentPartPr>
              <p14:xfrm>
                <a:off x="847965" y="619135"/>
                <a:ext cx="26640" cy="338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1E0A973B-887A-304A-BACD-820AB52A01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645" y="614815"/>
                  <a:ext cx="35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D45B4EA4-DBC7-FE46-8780-F65A2D28D94F}"/>
                    </a:ext>
                  </a:extLst>
                </p14:cNvPr>
                <p14:cNvContentPartPr/>
                <p14:nvPr/>
              </p14:nvContentPartPr>
              <p14:xfrm>
                <a:off x="924645" y="626695"/>
                <a:ext cx="10440" cy="576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D45B4EA4-DBC7-FE46-8780-F65A2D28D9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0469" y="622375"/>
                  <a:ext cx="18792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80C63FAD-7FF5-334C-BF25-B86D48D86F35}"/>
                    </a:ext>
                  </a:extLst>
                </p14:cNvPr>
                <p14:cNvContentPartPr/>
                <p14:nvPr/>
              </p14:nvContentPartPr>
              <p14:xfrm>
                <a:off x="987645" y="627775"/>
                <a:ext cx="11520" cy="86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80C63FAD-7FF5-334C-BF25-B86D48D86F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325" y="623455"/>
                  <a:ext cx="20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35FD776E-1A29-534D-B4F1-4F515B01A02B}"/>
                    </a:ext>
                  </a:extLst>
                </p14:cNvPr>
                <p14:cNvContentPartPr/>
                <p14:nvPr/>
              </p14:nvContentPartPr>
              <p14:xfrm>
                <a:off x="1020405" y="624895"/>
                <a:ext cx="3600" cy="684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35FD776E-1A29-534D-B4F1-4F515B01A0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6085" y="620791"/>
                  <a:ext cx="12240" cy="15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BF370D0A-53CF-AA4D-88BB-B736590EDBA1}"/>
                    </a:ext>
                  </a:extLst>
                </p14:cNvPr>
                <p14:cNvContentPartPr/>
                <p14:nvPr/>
              </p14:nvContentPartPr>
              <p14:xfrm>
                <a:off x="1069005" y="580255"/>
                <a:ext cx="21240" cy="3456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BF370D0A-53CF-AA4D-88BB-B736590EDB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4685" y="575935"/>
                  <a:ext cx="29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981929B-97A0-174B-A504-DFC99ED6B646}"/>
                    </a:ext>
                  </a:extLst>
                </p14:cNvPr>
                <p14:cNvContentPartPr/>
                <p14:nvPr/>
              </p14:nvContentPartPr>
              <p14:xfrm>
                <a:off x="1058565" y="576295"/>
                <a:ext cx="43200" cy="4608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981929B-97A0-174B-A504-DFC99ED6B6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4245" y="571975"/>
                  <a:ext cx="51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CABDDA30-2956-4D47-A968-9CA312C814A8}"/>
                    </a:ext>
                  </a:extLst>
                </p14:cNvPr>
                <p14:cNvContentPartPr/>
                <p14:nvPr/>
              </p14:nvContentPartPr>
              <p14:xfrm>
                <a:off x="1117605" y="615175"/>
                <a:ext cx="34200" cy="3312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CABDDA30-2956-4D47-A968-9CA312C814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3239" y="610855"/>
                  <a:ext cx="42932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2BFF357A-7923-864C-A08D-ACD3E56E7813}"/>
                    </a:ext>
                  </a:extLst>
                </p14:cNvPr>
                <p14:cNvContentPartPr/>
                <p14:nvPr/>
              </p14:nvContentPartPr>
              <p14:xfrm>
                <a:off x="1188165" y="556855"/>
                <a:ext cx="49680" cy="11052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2BFF357A-7923-864C-A08D-ACD3E56E78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3845" y="552535"/>
                  <a:ext cx="583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AD100-20C1-FD44-A25E-A11E14520223}"/>
              </a:ext>
            </a:extLst>
          </p:cNvPr>
          <p:cNvGrpSpPr/>
          <p:nvPr/>
        </p:nvGrpSpPr>
        <p:grpSpPr>
          <a:xfrm>
            <a:off x="2222411" y="541527"/>
            <a:ext cx="1723555" cy="1018695"/>
            <a:chOff x="1953395" y="519352"/>
            <a:chExt cx="1723555" cy="101869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A4E2C9-61B6-3045-9B7A-1B0510DE5429}"/>
                </a:ext>
              </a:extLst>
            </p:cNvPr>
            <p:cNvGrpSpPr/>
            <p:nvPr/>
          </p:nvGrpSpPr>
          <p:grpSpPr>
            <a:xfrm>
              <a:off x="1961635" y="872594"/>
              <a:ext cx="242640" cy="49320"/>
              <a:chOff x="1641595" y="871367"/>
              <a:chExt cx="242640" cy="49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6E70769-F583-654F-B871-57E2C41F6D58}"/>
                      </a:ext>
                    </a:extLst>
                  </p14:cNvPr>
                  <p14:cNvContentPartPr/>
                  <p14:nvPr/>
                </p14:nvContentPartPr>
                <p14:xfrm>
                  <a:off x="1641595" y="894407"/>
                  <a:ext cx="182520" cy="540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6E70769-F583-654F-B871-57E2C41F6D5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637266" y="890087"/>
                    <a:ext cx="191177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156D857-7223-C44E-A226-FDCAE3AAE7B2}"/>
                      </a:ext>
                    </a:extLst>
                  </p14:cNvPr>
                  <p14:cNvContentPartPr/>
                  <p14:nvPr/>
                </p14:nvContentPartPr>
                <p14:xfrm>
                  <a:off x="1822675" y="871367"/>
                  <a:ext cx="61560" cy="4932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156D857-7223-C44E-A226-FDCAE3AAE7B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818355" y="867047"/>
                    <a:ext cx="70200" cy="57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A07DAA-78F3-1C46-BA67-143332FD6D89}"/>
                </a:ext>
              </a:extLst>
            </p:cNvPr>
            <p:cNvGrpSpPr/>
            <p:nvPr/>
          </p:nvGrpSpPr>
          <p:grpSpPr>
            <a:xfrm>
              <a:off x="2282212" y="767454"/>
              <a:ext cx="133560" cy="161300"/>
              <a:chOff x="1962172" y="766227"/>
              <a:chExt cx="133560" cy="1613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E2ADA9FB-4B3A-594B-BC96-D19BCA0EAD5C}"/>
                      </a:ext>
                    </a:extLst>
                  </p14:cNvPr>
                  <p14:cNvContentPartPr/>
                  <p14:nvPr/>
                </p14:nvContentPartPr>
                <p14:xfrm>
                  <a:off x="1963612" y="839327"/>
                  <a:ext cx="77040" cy="6300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E2ADA9FB-4B3A-594B-BC96-D19BCA0EAD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59292" y="835007"/>
                    <a:ext cx="856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F3ECB76-8185-304D-A2FB-EC0914A1E578}"/>
                      </a:ext>
                    </a:extLst>
                  </p14:cNvPr>
                  <p14:cNvContentPartPr/>
                  <p14:nvPr/>
                </p14:nvContentPartPr>
                <p14:xfrm>
                  <a:off x="1962172" y="853367"/>
                  <a:ext cx="43200" cy="403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F3ECB76-8185-304D-A2FB-EC0914A1E578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957852" y="849085"/>
                    <a:ext cx="51840" cy="48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826DCEE-343A-0540-A389-354114411FC5}"/>
                      </a:ext>
                    </a:extLst>
                  </p14:cNvPr>
                  <p14:cNvContentPartPr/>
                  <p14:nvPr/>
                </p14:nvContentPartPr>
                <p14:xfrm>
                  <a:off x="2068372" y="895127"/>
                  <a:ext cx="2520" cy="3240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826DCEE-343A-0540-A389-354114411FC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064052" y="890807"/>
                    <a:ext cx="111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8D4054F1-E6BD-F64C-91AD-42E4A5CF5666}"/>
                      </a:ext>
                    </a:extLst>
                  </p14:cNvPr>
                  <p14:cNvContentPartPr/>
                  <p14:nvPr/>
                </p14:nvContentPartPr>
                <p14:xfrm>
                  <a:off x="2075212" y="766227"/>
                  <a:ext cx="20520" cy="5580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8D4054F1-E6BD-F64C-91AD-42E4A5CF566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070815" y="761907"/>
                    <a:ext cx="29314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2C8924F3-CA8B-0746-BA69-383678D813E4}"/>
                </a:ext>
              </a:extLst>
            </p:cNvPr>
            <p:cNvGrpSpPr/>
            <p:nvPr/>
          </p:nvGrpSpPr>
          <p:grpSpPr>
            <a:xfrm>
              <a:off x="1953395" y="1018567"/>
              <a:ext cx="561600" cy="519480"/>
              <a:chOff x="1633355" y="1017340"/>
              <a:chExt cx="561600" cy="519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03423205-A7DF-1545-AD9A-CA749A395912}"/>
                      </a:ext>
                    </a:extLst>
                  </p14:cNvPr>
                  <p14:cNvContentPartPr/>
                  <p14:nvPr/>
                </p14:nvContentPartPr>
                <p14:xfrm>
                  <a:off x="1633355" y="1072780"/>
                  <a:ext cx="218520" cy="540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03423205-A7DF-1545-AD9A-CA749A39591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629035" y="1068460"/>
                    <a:ext cx="22716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BD536C0-16A7-0249-8ABD-D31276DCEA6F}"/>
                      </a:ext>
                    </a:extLst>
                  </p14:cNvPr>
                  <p14:cNvContentPartPr/>
                  <p14:nvPr/>
                </p14:nvContentPartPr>
                <p14:xfrm>
                  <a:off x="1840715" y="1056940"/>
                  <a:ext cx="60480" cy="5256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7BD536C0-16A7-0249-8ABD-D31276DCEA6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836395" y="1052590"/>
                    <a:ext cx="69120" cy="61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0EC0955A-8183-EC48-B42C-B0E9F7B6943A}"/>
                      </a:ext>
                    </a:extLst>
                  </p14:cNvPr>
                  <p14:cNvContentPartPr/>
                  <p14:nvPr/>
                </p14:nvContentPartPr>
                <p14:xfrm>
                  <a:off x="1949435" y="1051540"/>
                  <a:ext cx="101520" cy="644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0EC0955A-8183-EC48-B42C-B0E9F7B6943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945115" y="1047220"/>
                    <a:ext cx="1101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E76BDB0B-8B18-9548-8020-75C357CF13FE}"/>
                      </a:ext>
                    </a:extLst>
                  </p14:cNvPr>
                  <p14:cNvContentPartPr/>
                  <p14:nvPr/>
                </p14:nvContentPartPr>
                <p14:xfrm>
                  <a:off x="1965635" y="1073860"/>
                  <a:ext cx="71280" cy="49320"/>
                </p14:xfrm>
              </p:contentPart>
            </mc:Choice>
            <mc:Fallback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E76BDB0B-8B18-9548-8020-75C357CF13F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961315" y="1069540"/>
                    <a:ext cx="7992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013783C5-0E89-404F-87E0-C971478AEC34}"/>
                      </a:ext>
                    </a:extLst>
                  </p14:cNvPr>
                  <p14:cNvContentPartPr/>
                  <p14:nvPr/>
                </p14:nvContentPartPr>
                <p14:xfrm>
                  <a:off x="2062115" y="1115260"/>
                  <a:ext cx="21600" cy="37440"/>
                </p14:xfrm>
              </p:contentPart>
            </mc:Choice>
            <mc:Fallback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013783C5-0E89-404F-87E0-C971478AEC3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57795" y="1110898"/>
                    <a:ext cx="30240" cy="46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745D7931-5856-AD47-A391-F24DFEED5A07}"/>
                      </a:ext>
                    </a:extLst>
                  </p14:cNvPr>
                  <p14:cNvContentPartPr/>
                  <p14:nvPr/>
                </p14:nvContentPartPr>
                <p14:xfrm>
                  <a:off x="2065355" y="1017340"/>
                  <a:ext cx="24480" cy="40680"/>
                </p14:xfrm>
              </p:contentPart>
            </mc:Choice>
            <mc:Fallback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745D7931-5856-AD47-A391-F24DFEED5A07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61035" y="1012981"/>
                    <a:ext cx="33120" cy="493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738789F5-D4C1-1348-8B1B-DD0C2272E77E}"/>
                      </a:ext>
                    </a:extLst>
                  </p14:cNvPr>
                  <p14:cNvContentPartPr/>
                  <p14:nvPr/>
                </p14:nvContentPartPr>
                <p14:xfrm>
                  <a:off x="1862675" y="1210300"/>
                  <a:ext cx="4680" cy="26640"/>
                </p14:xfrm>
              </p:contentPart>
            </mc:Choice>
            <mc:Fallback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738789F5-D4C1-1348-8B1B-DD0C2272E77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58355" y="1205980"/>
                    <a:ext cx="133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032" name="Ink 1031">
                    <a:extLst>
                      <a:ext uri="{FF2B5EF4-FFF2-40B4-BE49-F238E27FC236}">
                        <a16:creationId xmlns:a16="http://schemas.microsoft.com/office/drawing/2014/main" id="{B239B4E4-57B3-884E-8660-5CFCBC643FCE}"/>
                      </a:ext>
                    </a:extLst>
                  </p14:cNvPr>
                  <p14:cNvContentPartPr/>
                  <p14:nvPr/>
                </p14:nvContentPartPr>
                <p14:xfrm>
                  <a:off x="1864115" y="1294540"/>
                  <a:ext cx="3240" cy="20520"/>
                </p14:xfrm>
              </p:contentPart>
            </mc:Choice>
            <mc:Fallback>
              <p:pic>
                <p:nvPicPr>
                  <p:cNvPr id="1032" name="Ink 1031">
                    <a:extLst>
                      <a:ext uri="{FF2B5EF4-FFF2-40B4-BE49-F238E27FC236}">
                        <a16:creationId xmlns:a16="http://schemas.microsoft.com/office/drawing/2014/main" id="{B239B4E4-57B3-884E-8660-5CFCBC643FC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859255" y="1290220"/>
                    <a:ext cx="1296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4CDC5DD0-74BD-2548-84CC-7FD9B2DA2E95}"/>
                      </a:ext>
                    </a:extLst>
                  </p14:cNvPr>
                  <p14:cNvContentPartPr/>
                  <p14:nvPr/>
                </p14:nvContentPartPr>
                <p14:xfrm>
                  <a:off x="1863755" y="1355020"/>
                  <a:ext cx="360" cy="360"/>
                </p14:xfrm>
              </p:contentPart>
            </mc:Choice>
            <mc:Fallback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4CDC5DD0-74BD-2548-84CC-7FD9B2DA2E95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859435" y="135070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034" name="Ink 1033">
                    <a:extLst>
                      <a:ext uri="{FF2B5EF4-FFF2-40B4-BE49-F238E27FC236}">
                        <a16:creationId xmlns:a16="http://schemas.microsoft.com/office/drawing/2014/main" id="{40448838-19C6-D14B-B214-C234A16EBF50}"/>
                      </a:ext>
                    </a:extLst>
                  </p14:cNvPr>
                  <p14:cNvContentPartPr/>
                  <p14:nvPr/>
                </p14:nvContentPartPr>
                <p14:xfrm>
                  <a:off x="1693475" y="1488940"/>
                  <a:ext cx="196560" cy="9000"/>
                </p14:xfrm>
              </p:contentPart>
            </mc:Choice>
            <mc:Fallback>
              <p:pic>
                <p:nvPicPr>
                  <p:cNvPr id="1034" name="Ink 1033">
                    <a:extLst>
                      <a:ext uri="{FF2B5EF4-FFF2-40B4-BE49-F238E27FC236}">
                        <a16:creationId xmlns:a16="http://schemas.microsoft.com/office/drawing/2014/main" id="{40448838-19C6-D14B-B214-C234A16EBF5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689155" y="1484620"/>
                    <a:ext cx="2052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711CE164-540B-C049-9E9B-DA58C80633C4}"/>
                      </a:ext>
                    </a:extLst>
                  </p14:cNvPr>
                  <p14:cNvContentPartPr/>
                  <p14:nvPr/>
                </p14:nvContentPartPr>
                <p14:xfrm>
                  <a:off x="1876715" y="1465900"/>
                  <a:ext cx="34560" cy="57960"/>
                </p14:xfrm>
              </p:contentPart>
            </mc:Choice>
            <mc:Fallback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711CE164-540B-C049-9E9B-DA58C80633C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872395" y="1461580"/>
                    <a:ext cx="4320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644EFE7F-F227-9C41-9CEF-AB6C40F584AC}"/>
                      </a:ext>
                    </a:extLst>
                  </p14:cNvPr>
                  <p14:cNvContentPartPr/>
                  <p14:nvPr/>
                </p14:nvContentPartPr>
                <p14:xfrm>
                  <a:off x="1995515" y="1432780"/>
                  <a:ext cx="91440" cy="87480"/>
                </p14:xfrm>
              </p:contentPart>
            </mc:Choice>
            <mc:Fallback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644EFE7F-F227-9C41-9CEF-AB6C40F584AC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991195" y="1428460"/>
                    <a:ext cx="1000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BDF249A6-9132-0641-B592-5E074032ACE1}"/>
                      </a:ext>
                    </a:extLst>
                  </p14:cNvPr>
                  <p14:cNvContentPartPr/>
                  <p14:nvPr/>
                </p14:nvContentPartPr>
                <p14:xfrm>
                  <a:off x="1995155" y="1463020"/>
                  <a:ext cx="74880" cy="43560"/>
                </p14:xfrm>
              </p:contentPart>
            </mc:Choice>
            <mc:Fallback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BDF249A6-9132-0641-B592-5E074032ACE1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990835" y="1458700"/>
                    <a:ext cx="8352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49B45279-D3BC-514C-AE75-F551FA3DE473}"/>
                      </a:ext>
                    </a:extLst>
                  </p14:cNvPr>
                  <p14:cNvContentPartPr/>
                  <p14:nvPr/>
                </p14:nvContentPartPr>
                <p14:xfrm>
                  <a:off x="2097755" y="1483900"/>
                  <a:ext cx="55080" cy="52920"/>
                </p14:xfrm>
              </p:contentPart>
            </mc:Choice>
            <mc:Fallback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49B45279-D3BC-514C-AE75-F551FA3DE473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2093435" y="1479580"/>
                    <a:ext cx="6372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36B3A202-BE9F-8B43-9E02-6EDD5AB50841}"/>
                      </a:ext>
                    </a:extLst>
                  </p14:cNvPr>
                  <p14:cNvContentPartPr/>
                  <p14:nvPr/>
                </p14:nvContentPartPr>
                <p14:xfrm>
                  <a:off x="2156075" y="1372660"/>
                  <a:ext cx="38880" cy="54000"/>
                </p14:xfrm>
              </p:contentPart>
            </mc:Choice>
            <mc:Fallback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36B3A202-BE9F-8B43-9E02-6EDD5AB5084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151755" y="1368340"/>
                    <a:ext cx="47520" cy="62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5CF60D2-261F-3E4C-87BC-3CD1443F71B3}"/>
                </a:ext>
              </a:extLst>
            </p:cNvPr>
            <p:cNvSpPr txBox="1"/>
            <p:nvPr/>
          </p:nvSpPr>
          <p:spPr>
            <a:xfrm>
              <a:off x="2132778" y="519352"/>
              <a:ext cx="476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dirty="0">
                  <a:solidFill>
                    <a:srgbClr val="FF0000"/>
                  </a:solidFill>
                </a:rPr>
                <a:t>输出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F545A67-D97D-1445-B96D-D76A1A9D8484}"/>
                </a:ext>
              </a:extLst>
            </p:cNvPr>
            <p:cNvGrpSpPr/>
            <p:nvPr/>
          </p:nvGrpSpPr>
          <p:grpSpPr>
            <a:xfrm>
              <a:off x="2454575" y="546202"/>
              <a:ext cx="1222375" cy="163145"/>
              <a:chOff x="2134535" y="544975"/>
              <a:chExt cx="1222375" cy="163145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038D51DD-0709-9545-AA98-ED4FA62E4108}"/>
                      </a:ext>
                    </a:extLst>
                  </p14:cNvPr>
                  <p14:cNvContentPartPr/>
                  <p14:nvPr/>
                </p14:nvContentPartPr>
                <p14:xfrm>
                  <a:off x="2134535" y="609840"/>
                  <a:ext cx="82080" cy="67320"/>
                </p14:xfrm>
              </p:contentPart>
            </mc:Choice>
            <mc:Fallback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038D51DD-0709-9545-AA98-ED4FA62E4108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215" y="605520"/>
                    <a:ext cx="907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E9C84DCD-6F14-114C-8ADE-1A3BD3569DC1}"/>
                      </a:ext>
                    </a:extLst>
                  </p14:cNvPr>
                  <p14:cNvContentPartPr/>
                  <p14:nvPr/>
                </p14:nvContentPartPr>
                <p14:xfrm>
                  <a:off x="2144615" y="633960"/>
                  <a:ext cx="79560" cy="46800"/>
                </p14:xfrm>
              </p:contentPart>
            </mc:Choice>
            <mc:Fallback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E9C84DCD-6F14-114C-8ADE-1A3BD3569DC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40314" y="629640"/>
                    <a:ext cx="88161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052" name="Ink 1051">
                    <a:extLst>
                      <a:ext uri="{FF2B5EF4-FFF2-40B4-BE49-F238E27FC236}">
                        <a16:creationId xmlns:a16="http://schemas.microsoft.com/office/drawing/2014/main" id="{9A04E75D-982D-F949-915F-A76B75754C43}"/>
                      </a:ext>
                    </a:extLst>
                  </p14:cNvPr>
                  <p14:cNvContentPartPr/>
                  <p14:nvPr/>
                </p14:nvContentPartPr>
                <p14:xfrm>
                  <a:off x="2256215" y="556560"/>
                  <a:ext cx="27000" cy="45720"/>
                </p14:xfrm>
              </p:contentPart>
            </mc:Choice>
            <mc:Fallback>
              <p:pic>
                <p:nvPicPr>
                  <p:cNvPr id="1052" name="Ink 1051">
                    <a:extLst>
                      <a:ext uri="{FF2B5EF4-FFF2-40B4-BE49-F238E27FC236}">
                        <a16:creationId xmlns:a16="http://schemas.microsoft.com/office/drawing/2014/main" id="{9A04E75D-982D-F949-915F-A76B75754C4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251895" y="552240"/>
                    <a:ext cx="3564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076" name="Ink 1075">
                    <a:extLst>
                      <a:ext uri="{FF2B5EF4-FFF2-40B4-BE49-F238E27FC236}">
                        <a16:creationId xmlns:a16="http://schemas.microsoft.com/office/drawing/2014/main" id="{3E452612-B9B4-1B4A-9AEF-E5DD0B7CD1CB}"/>
                      </a:ext>
                    </a:extLst>
                  </p14:cNvPr>
                  <p14:cNvContentPartPr/>
                  <p14:nvPr/>
                </p14:nvContentPartPr>
                <p14:xfrm>
                  <a:off x="2314995" y="628495"/>
                  <a:ext cx="22320" cy="3600"/>
                </p14:xfrm>
              </p:contentPart>
            </mc:Choice>
            <mc:Fallback>
              <p:pic>
                <p:nvPicPr>
                  <p:cNvPr id="1076" name="Ink 1075">
                    <a:extLst>
                      <a:ext uri="{FF2B5EF4-FFF2-40B4-BE49-F238E27FC236}">
                        <a16:creationId xmlns:a16="http://schemas.microsoft.com/office/drawing/2014/main" id="{3E452612-B9B4-1B4A-9AEF-E5DD0B7CD1CB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310675" y="624568"/>
                    <a:ext cx="30960" cy="11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077" name="Ink 1076">
                    <a:extLst>
                      <a:ext uri="{FF2B5EF4-FFF2-40B4-BE49-F238E27FC236}">
                        <a16:creationId xmlns:a16="http://schemas.microsoft.com/office/drawing/2014/main" id="{99AA37C2-AA53-034F-AA14-7D83A739752F}"/>
                      </a:ext>
                    </a:extLst>
                  </p14:cNvPr>
                  <p14:cNvContentPartPr/>
                  <p14:nvPr/>
                </p14:nvContentPartPr>
                <p14:xfrm>
                  <a:off x="2310675" y="649375"/>
                  <a:ext cx="35640" cy="1800"/>
                </p14:xfrm>
              </p:contentPart>
            </mc:Choice>
            <mc:Fallback>
              <p:pic>
                <p:nvPicPr>
                  <p:cNvPr id="1077" name="Ink 1076">
                    <a:extLst>
                      <a:ext uri="{FF2B5EF4-FFF2-40B4-BE49-F238E27FC236}">
                        <a16:creationId xmlns:a16="http://schemas.microsoft.com/office/drawing/2014/main" id="{99AA37C2-AA53-034F-AA14-7D83A739752F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306355" y="645055"/>
                    <a:ext cx="4428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079" name="Ink 1078">
                    <a:extLst>
                      <a:ext uri="{FF2B5EF4-FFF2-40B4-BE49-F238E27FC236}">
                        <a16:creationId xmlns:a16="http://schemas.microsoft.com/office/drawing/2014/main" id="{48EA1BBB-8CFA-8943-B74B-A139207579A7}"/>
                      </a:ext>
                    </a:extLst>
                  </p14:cNvPr>
                  <p14:cNvContentPartPr/>
                  <p14:nvPr/>
                </p14:nvContentPartPr>
                <p14:xfrm>
                  <a:off x="2393835" y="574495"/>
                  <a:ext cx="43200" cy="113040"/>
                </p14:xfrm>
              </p:contentPart>
            </mc:Choice>
            <mc:Fallback>
              <p:pic>
                <p:nvPicPr>
                  <p:cNvPr id="1079" name="Ink 1078">
                    <a:extLst>
                      <a:ext uri="{FF2B5EF4-FFF2-40B4-BE49-F238E27FC236}">
                        <a16:creationId xmlns:a16="http://schemas.microsoft.com/office/drawing/2014/main" id="{48EA1BBB-8CFA-8943-B74B-A139207579A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389515" y="570175"/>
                    <a:ext cx="518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080" name="Ink 1079">
                    <a:extLst>
                      <a:ext uri="{FF2B5EF4-FFF2-40B4-BE49-F238E27FC236}">
                        <a16:creationId xmlns:a16="http://schemas.microsoft.com/office/drawing/2014/main" id="{741D8B50-541A-ED44-8B20-87734316DE7C}"/>
                      </a:ext>
                    </a:extLst>
                  </p14:cNvPr>
                  <p14:cNvContentPartPr/>
                  <p14:nvPr/>
                </p14:nvContentPartPr>
                <p14:xfrm>
                  <a:off x="2500755" y="600055"/>
                  <a:ext cx="39240" cy="47520"/>
                </p14:xfrm>
              </p:contentPart>
            </mc:Choice>
            <mc:Fallback>
              <p:pic>
                <p:nvPicPr>
                  <p:cNvPr id="1080" name="Ink 1079">
                    <a:extLst>
                      <a:ext uri="{FF2B5EF4-FFF2-40B4-BE49-F238E27FC236}">
                        <a16:creationId xmlns:a16="http://schemas.microsoft.com/office/drawing/2014/main" id="{741D8B50-541A-ED44-8B20-87734316DE7C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496435" y="595735"/>
                    <a:ext cx="4788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081" name="Ink 1080">
                    <a:extLst>
                      <a:ext uri="{FF2B5EF4-FFF2-40B4-BE49-F238E27FC236}">
                        <a16:creationId xmlns:a16="http://schemas.microsoft.com/office/drawing/2014/main" id="{7E1E5E7B-A9B4-464D-87E2-5262935AF33F}"/>
                      </a:ext>
                    </a:extLst>
                  </p14:cNvPr>
                  <p14:cNvContentPartPr/>
                  <p14:nvPr/>
                </p14:nvContentPartPr>
                <p14:xfrm>
                  <a:off x="2502555" y="609775"/>
                  <a:ext cx="32400" cy="33840"/>
                </p14:xfrm>
              </p:contentPart>
            </mc:Choice>
            <mc:Fallback>
              <p:pic>
                <p:nvPicPr>
                  <p:cNvPr id="1081" name="Ink 1080">
                    <a:extLst>
                      <a:ext uri="{FF2B5EF4-FFF2-40B4-BE49-F238E27FC236}">
                        <a16:creationId xmlns:a16="http://schemas.microsoft.com/office/drawing/2014/main" id="{7E1E5E7B-A9B4-464D-87E2-5262935AF33F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498235" y="605455"/>
                    <a:ext cx="410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082" name="Ink 1081">
                    <a:extLst>
                      <a:ext uri="{FF2B5EF4-FFF2-40B4-BE49-F238E27FC236}">
                        <a16:creationId xmlns:a16="http://schemas.microsoft.com/office/drawing/2014/main" id="{10526DEB-1336-2449-A758-EB6E46EAFF2C}"/>
                      </a:ext>
                    </a:extLst>
                  </p14:cNvPr>
                  <p14:cNvContentPartPr/>
                  <p14:nvPr/>
                </p14:nvContentPartPr>
                <p14:xfrm>
                  <a:off x="2559435" y="643615"/>
                  <a:ext cx="1080" cy="29160"/>
                </p14:xfrm>
              </p:contentPart>
            </mc:Choice>
            <mc:Fallback>
              <p:pic>
                <p:nvPicPr>
                  <p:cNvPr id="1082" name="Ink 1081">
                    <a:extLst>
                      <a:ext uri="{FF2B5EF4-FFF2-40B4-BE49-F238E27FC236}">
                        <a16:creationId xmlns:a16="http://schemas.microsoft.com/office/drawing/2014/main" id="{10526DEB-1336-2449-A758-EB6E46EAFF2C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552955" y="639295"/>
                    <a:ext cx="140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083" name="Ink 1082">
                    <a:extLst>
                      <a:ext uri="{FF2B5EF4-FFF2-40B4-BE49-F238E27FC236}">
                        <a16:creationId xmlns:a16="http://schemas.microsoft.com/office/drawing/2014/main" id="{6E85EEA8-B756-654F-AE74-B9A5A765402C}"/>
                      </a:ext>
                    </a:extLst>
                  </p14:cNvPr>
                  <p14:cNvContentPartPr/>
                  <p14:nvPr/>
                </p14:nvContentPartPr>
                <p14:xfrm>
                  <a:off x="2577435" y="572335"/>
                  <a:ext cx="8640" cy="10440"/>
                </p14:xfrm>
              </p:contentPart>
            </mc:Choice>
            <mc:Fallback>
              <p:pic>
                <p:nvPicPr>
                  <p:cNvPr id="1083" name="Ink 1082">
                    <a:extLst>
                      <a:ext uri="{FF2B5EF4-FFF2-40B4-BE49-F238E27FC236}">
                        <a16:creationId xmlns:a16="http://schemas.microsoft.com/office/drawing/2014/main" id="{6E85EEA8-B756-654F-AE74-B9A5A765402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73115" y="568015"/>
                    <a:ext cx="172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085" name="Ink 1084">
                    <a:extLst>
                      <a:ext uri="{FF2B5EF4-FFF2-40B4-BE49-F238E27FC236}">
                        <a16:creationId xmlns:a16="http://schemas.microsoft.com/office/drawing/2014/main" id="{BDF0AF36-A2E1-4246-80D3-FF53CA05F576}"/>
                      </a:ext>
                    </a:extLst>
                  </p14:cNvPr>
                  <p14:cNvContentPartPr/>
                  <p14:nvPr/>
                </p14:nvContentPartPr>
                <p14:xfrm>
                  <a:off x="2618475" y="639295"/>
                  <a:ext cx="15840" cy="17640"/>
                </p14:xfrm>
              </p:contentPart>
            </mc:Choice>
            <mc:Fallback>
              <p:pic>
                <p:nvPicPr>
                  <p:cNvPr id="1085" name="Ink 1084">
                    <a:extLst>
                      <a:ext uri="{FF2B5EF4-FFF2-40B4-BE49-F238E27FC236}">
                        <a16:creationId xmlns:a16="http://schemas.microsoft.com/office/drawing/2014/main" id="{BDF0AF36-A2E1-4246-80D3-FF53CA05F57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614251" y="634975"/>
                    <a:ext cx="24288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086" name="Ink 1085">
                    <a:extLst>
                      <a:ext uri="{FF2B5EF4-FFF2-40B4-BE49-F238E27FC236}">
                        <a16:creationId xmlns:a16="http://schemas.microsoft.com/office/drawing/2014/main" id="{EBFF1D0F-F4B3-1A43-9997-1BE3FF84F7EC}"/>
                      </a:ext>
                    </a:extLst>
                  </p14:cNvPr>
                  <p14:cNvContentPartPr/>
                  <p14:nvPr/>
                </p14:nvContentPartPr>
                <p14:xfrm>
                  <a:off x="2685075" y="593935"/>
                  <a:ext cx="54000" cy="46440"/>
                </p14:xfrm>
              </p:contentPart>
            </mc:Choice>
            <mc:Fallback>
              <p:pic>
                <p:nvPicPr>
                  <p:cNvPr id="1086" name="Ink 1085">
                    <a:extLst>
                      <a:ext uri="{FF2B5EF4-FFF2-40B4-BE49-F238E27FC236}">
                        <a16:creationId xmlns:a16="http://schemas.microsoft.com/office/drawing/2014/main" id="{EBFF1D0F-F4B3-1A43-9997-1BE3FF84F7EC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680755" y="589615"/>
                    <a:ext cx="626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087" name="Ink 1086">
                    <a:extLst>
                      <a:ext uri="{FF2B5EF4-FFF2-40B4-BE49-F238E27FC236}">
                        <a16:creationId xmlns:a16="http://schemas.microsoft.com/office/drawing/2014/main" id="{2C543B82-C1A0-7342-91C5-630D60C7DA36}"/>
                      </a:ext>
                    </a:extLst>
                  </p14:cNvPr>
                  <p14:cNvContentPartPr/>
                  <p14:nvPr/>
                </p14:nvContentPartPr>
                <p14:xfrm>
                  <a:off x="2689035" y="601495"/>
                  <a:ext cx="32760" cy="36720"/>
                </p14:xfrm>
              </p:contentPart>
            </mc:Choice>
            <mc:Fallback>
              <p:pic>
                <p:nvPicPr>
                  <p:cNvPr id="1087" name="Ink 1086">
                    <a:extLst>
                      <a:ext uri="{FF2B5EF4-FFF2-40B4-BE49-F238E27FC236}">
                        <a16:creationId xmlns:a16="http://schemas.microsoft.com/office/drawing/2014/main" id="{2C543B82-C1A0-7342-91C5-630D60C7DA36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684715" y="597175"/>
                    <a:ext cx="4140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4EDB1AF4-2A35-FA4A-A02C-A4EABE95CB52}"/>
                      </a:ext>
                    </a:extLst>
                  </p14:cNvPr>
                  <p14:cNvContentPartPr/>
                  <p14:nvPr/>
                </p14:nvContentPartPr>
                <p14:xfrm>
                  <a:off x="2735835" y="634615"/>
                  <a:ext cx="30960" cy="3384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4EDB1AF4-2A35-FA4A-A02C-A4EABE95CB52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731515" y="630340"/>
                    <a:ext cx="39600" cy="423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D8EA912D-CF1E-2F44-9772-7C74682153D4}"/>
                      </a:ext>
                    </a:extLst>
                  </p14:cNvPr>
                  <p14:cNvContentPartPr/>
                  <p14:nvPr/>
                </p14:nvContentPartPr>
                <p14:xfrm>
                  <a:off x="2769315" y="544975"/>
                  <a:ext cx="53280" cy="363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D8EA912D-CF1E-2F44-9772-7C74682153D4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765024" y="540655"/>
                    <a:ext cx="61862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D695544-2492-7A41-BEB9-9711FE30CBF8}"/>
                      </a:ext>
                    </a:extLst>
                  </p14:cNvPr>
                  <p14:cNvContentPartPr/>
                  <p14:nvPr/>
                </p14:nvContentPartPr>
                <p14:xfrm>
                  <a:off x="2824830" y="640800"/>
                  <a:ext cx="10080" cy="1908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D695544-2492-7A41-BEB9-9711FE30CBF8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820510" y="636480"/>
                    <a:ext cx="187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86DCC53-AA8D-DD42-B987-BE567F7378EE}"/>
                      </a:ext>
                    </a:extLst>
                  </p14:cNvPr>
                  <p14:cNvContentPartPr/>
                  <p14:nvPr/>
                </p14:nvContentPartPr>
                <p14:xfrm>
                  <a:off x="2893230" y="649800"/>
                  <a:ext cx="3600" cy="720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86DCC53-AA8D-DD42-B987-BE567F7378E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888910" y="645480"/>
                    <a:ext cx="1224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19F78AD2-9B9A-A04B-82A2-02A83F99EE4A}"/>
                      </a:ext>
                    </a:extLst>
                  </p14:cNvPr>
                  <p14:cNvContentPartPr/>
                  <p14:nvPr/>
                </p14:nvContentPartPr>
                <p14:xfrm>
                  <a:off x="2933550" y="656280"/>
                  <a:ext cx="4320" cy="432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19F78AD2-9B9A-A04B-82A2-02A83F99EE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29230" y="651960"/>
                    <a:ext cx="1296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92A8D3C-8EAA-E948-B8F6-FE85D7AB5346}"/>
                      </a:ext>
                    </a:extLst>
                  </p14:cNvPr>
                  <p14:cNvContentPartPr/>
                  <p14:nvPr/>
                </p14:nvContentPartPr>
                <p14:xfrm>
                  <a:off x="2958750" y="655560"/>
                  <a:ext cx="7200" cy="360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92A8D3C-8EAA-E948-B8F6-FE85D7AB5346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954430" y="651240"/>
                    <a:ext cx="1584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1BF0DEDB-7391-5545-92FC-03BA5F78B52D}"/>
                      </a:ext>
                    </a:extLst>
                  </p14:cNvPr>
                  <p14:cNvContentPartPr/>
                  <p14:nvPr/>
                </p14:nvContentPartPr>
                <p14:xfrm>
                  <a:off x="3009150" y="655200"/>
                  <a:ext cx="10440" cy="158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1BF0DEDB-7391-5545-92FC-03BA5F78B52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3004830" y="650880"/>
                    <a:ext cx="190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1D5DE7B5-E603-A74E-B9E0-A427A717311E}"/>
                      </a:ext>
                    </a:extLst>
                  </p14:cNvPr>
                  <p14:cNvContentPartPr/>
                  <p14:nvPr/>
                </p14:nvContentPartPr>
                <p14:xfrm>
                  <a:off x="3100590" y="574200"/>
                  <a:ext cx="86760" cy="8208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1D5DE7B5-E603-A74E-B9E0-A427A717311E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096270" y="569880"/>
                    <a:ext cx="954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1055582F-2679-AE46-84BA-5BF625C6A685}"/>
                      </a:ext>
                    </a:extLst>
                  </p14:cNvPr>
                  <p14:cNvContentPartPr/>
                  <p14:nvPr/>
                </p14:nvContentPartPr>
                <p14:xfrm>
                  <a:off x="3118590" y="606600"/>
                  <a:ext cx="35640" cy="5256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1055582F-2679-AE46-84BA-5BF625C6A685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114270" y="602309"/>
                    <a:ext cx="44280" cy="611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ED4B91AA-37D8-B740-8C88-3FD998FD9F42}"/>
                      </a:ext>
                    </a:extLst>
                  </p14:cNvPr>
                  <p14:cNvContentPartPr/>
                  <p14:nvPr/>
                </p14:nvContentPartPr>
                <p14:xfrm>
                  <a:off x="3185550" y="649800"/>
                  <a:ext cx="39960" cy="3708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ED4B91AA-37D8-B740-8C88-3FD998FD9F4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181191" y="645522"/>
                    <a:ext cx="48679" cy="456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C7A7A32-5CC0-CC4D-8BBC-C41B89C659BD}"/>
                      </a:ext>
                    </a:extLst>
                  </p14:cNvPr>
                  <p14:cNvContentPartPr/>
                  <p14:nvPr/>
                </p14:nvContentPartPr>
                <p14:xfrm>
                  <a:off x="3229470" y="550440"/>
                  <a:ext cx="23760" cy="2412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C7A7A32-5CC0-CC4D-8BBC-C41B89C659BD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225150" y="546120"/>
                    <a:ext cx="324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A7A89AF1-46F7-7D44-9C52-F178104FDE0B}"/>
                      </a:ext>
                    </a:extLst>
                  </p14:cNvPr>
                  <p14:cNvContentPartPr/>
                  <p14:nvPr/>
                </p14:nvContentPartPr>
                <p14:xfrm>
                  <a:off x="3276990" y="552240"/>
                  <a:ext cx="79920" cy="15588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A7A89AF1-46F7-7D44-9C52-F178104FDE0B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272670" y="547920"/>
                    <a:ext cx="88560" cy="164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E0247-CD49-5E40-A95C-D161D196ED69}"/>
              </a:ext>
            </a:extLst>
          </p:cNvPr>
          <p:cNvSpPr/>
          <p:nvPr/>
        </p:nvSpPr>
        <p:spPr>
          <a:xfrm>
            <a:off x="736725" y="854143"/>
            <a:ext cx="45719" cy="69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7D9FEF-8EF8-AB4C-94C9-44A173AA9415}"/>
              </a:ext>
            </a:extLst>
          </p:cNvPr>
          <p:cNvSpPr/>
          <p:nvPr/>
        </p:nvSpPr>
        <p:spPr>
          <a:xfrm>
            <a:off x="838345" y="938505"/>
            <a:ext cx="52380" cy="5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E8259E-754A-494A-B8A9-94E07FE430E4}"/>
              </a:ext>
            </a:extLst>
          </p:cNvPr>
          <p:cNvSpPr/>
          <p:nvPr/>
        </p:nvSpPr>
        <p:spPr>
          <a:xfrm>
            <a:off x="952687" y="1022588"/>
            <a:ext cx="52380" cy="36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35083DD-3FDA-D648-9022-6B0C4F81675D}"/>
              </a:ext>
            </a:extLst>
          </p:cNvPr>
          <p:cNvSpPr/>
          <p:nvPr/>
        </p:nvSpPr>
        <p:spPr>
          <a:xfrm>
            <a:off x="1848297" y="1027060"/>
            <a:ext cx="52380" cy="36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B35A9CF-EB6D-E140-913D-A24AB3805414}"/>
              </a:ext>
            </a:extLst>
          </p:cNvPr>
          <p:cNvSpPr/>
          <p:nvPr/>
        </p:nvSpPr>
        <p:spPr>
          <a:xfrm>
            <a:off x="1977771" y="951001"/>
            <a:ext cx="52380" cy="5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9A9534-FD72-474F-96CD-024C2C12FA01}"/>
              </a:ext>
            </a:extLst>
          </p:cNvPr>
          <p:cNvSpPr/>
          <p:nvPr/>
        </p:nvSpPr>
        <p:spPr>
          <a:xfrm>
            <a:off x="2094625" y="852989"/>
            <a:ext cx="45719" cy="69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F7CCFA1-DD16-6447-99E7-36210E49C0EC}"/>
                  </a:ext>
                </a:extLst>
              </p:cNvPr>
              <p:cNvSpPr/>
              <p:nvPr/>
            </p:nvSpPr>
            <p:spPr>
              <a:xfrm>
                <a:off x="1128545" y="854652"/>
                <a:ext cx="45719" cy="17947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F7CCFA1-DD16-6447-99E7-36210E49C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45" y="854652"/>
                <a:ext cx="45719" cy="179476"/>
              </a:xfrm>
              <a:prstGeom prst="rect">
                <a:avLst/>
              </a:prstGeom>
              <a:blipFill>
                <a:blip r:embed="rId165"/>
                <a:stretch>
                  <a:fillRect l="-50000" r="-16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86BA4C-86C5-D144-9A08-09AE5432B333}"/>
                  </a:ext>
                </a:extLst>
              </p:cNvPr>
              <p:cNvSpPr txBox="1"/>
              <p:nvPr/>
            </p:nvSpPr>
            <p:spPr>
              <a:xfrm>
                <a:off x="1027720" y="687699"/>
                <a:ext cx="2584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86BA4C-86C5-D144-9A08-09AE5432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20" y="687699"/>
                <a:ext cx="258497" cy="215444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8AABEA7-A6F8-E248-987A-61813D94120F}"/>
                  </a:ext>
                </a:extLst>
              </p:cNvPr>
              <p:cNvSpPr/>
              <p:nvPr/>
            </p:nvSpPr>
            <p:spPr>
              <a:xfrm>
                <a:off x="1128544" y="1278491"/>
                <a:ext cx="45719" cy="17947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8AABEA7-A6F8-E248-987A-61813D941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44" y="1278491"/>
                <a:ext cx="45719" cy="179476"/>
              </a:xfrm>
              <a:prstGeom prst="rect">
                <a:avLst/>
              </a:prstGeom>
              <a:blipFill>
                <a:blip r:embed="rId167"/>
                <a:stretch>
                  <a:fillRect l="-50000" r="-16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AFDE75-9681-4647-BA0E-DEEB8A57C241}"/>
                  </a:ext>
                </a:extLst>
              </p:cNvPr>
              <p:cNvSpPr txBox="1"/>
              <p:nvPr/>
            </p:nvSpPr>
            <p:spPr>
              <a:xfrm>
                <a:off x="697893" y="1400804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AFDE75-9681-4647-BA0E-DEEB8A57C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3" y="1400804"/>
                <a:ext cx="914400" cy="215444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F8EBD81-2981-0A40-8D4B-19546302BD9E}"/>
              </a:ext>
            </a:extLst>
          </p:cNvPr>
          <p:cNvSpPr/>
          <p:nvPr/>
        </p:nvSpPr>
        <p:spPr>
          <a:xfrm>
            <a:off x="419089" y="1885208"/>
            <a:ext cx="515996" cy="114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正态分布</a:t>
            </a:r>
            <a:endParaRPr lang="en-CN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ABC6CC-1C96-E843-A20B-B75A6FF43511}"/>
                  </a:ext>
                </a:extLst>
              </p:cNvPr>
              <p:cNvSpPr/>
              <p:nvPr/>
            </p:nvSpPr>
            <p:spPr>
              <a:xfrm>
                <a:off x="1128543" y="1669751"/>
                <a:ext cx="45719" cy="17947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ABC6CC-1C96-E843-A20B-B75A6FF43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43" y="1669751"/>
                <a:ext cx="45719" cy="179476"/>
              </a:xfrm>
              <a:prstGeom prst="rect">
                <a:avLst/>
              </a:prstGeom>
              <a:blipFill>
                <a:blip r:embed="rId169"/>
                <a:stretch>
                  <a:fillRect l="-50000" r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EC79F17-7E89-724F-BFF8-80B91EDF1F19}"/>
                  </a:ext>
                </a:extLst>
              </p:cNvPr>
              <p:cNvSpPr txBox="1"/>
              <p:nvPr/>
            </p:nvSpPr>
            <p:spPr>
              <a:xfrm>
                <a:off x="693539" y="1778305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EC79F17-7E89-724F-BFF8-80B91EDF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9" y="1778305"/>
                <a:ext cx="914400" cy="215444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Arrow 73">
            <a:extLst>
              <a:ext uri="{FF2B5EF4-FFF2-40B4-BE49-F238E27FC236}">
                <a16:creationId xmlns:a16="http://schemas.microsoft.com/office/drawing/2014/main" id="{7DFE2C98-4CD4-4844-ADAD-4A06013F3F0A}"/>
              </a:ext>
            </a:extLst>
          </p:cNvPr>
          <p:cNvSpPr/>
          <p:nvPr/>
        </p:nvSpPr>
        <p:spPr>
          <a:xfrm rot="19290381">
            <a:off x="1009523" y="1051799"/>
            <a:ext cx="123019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7C7EDD8E-23F5-3645-A7A2-944B24B1D84C}"/>
              </a:ext>
            </a:extLst>
          </p:cNvPr>
          <p:cNvSpPr/>
          <p:nvPr/>
        </p:nvSpPr>
        <p:spPr>
          <a:xfrm rot="912642">
            <a:off x="1024336" y="1293346"/>
            <a:ext cx="98337" cy="50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0B4F99-86F0-EC47-A6C7-9D93795B306F}"/>
                  </a:ext>
                </a:extLst>
              </p:cNvPr>
              <p:cNvSpPr/>
              <p:nvPr/>
            </p:nvSpPr>
            <p:spPr>
              <a:xfrm>
                <a:off x="1620429" y="1148584"/>
                <a:ext cx="45719" cy="1794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0B4F99-86F0-EC47-A6C7-9D93795B3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29" y="1148584"/>
                <a:ext cx="45719" cy="179476"/>
              </a:xfrm>
              <a:prstGeom prst="rect">
                <a:avLst/>
              </a:prstGeom>
              <a:blipFill>
                <a:blip r:embed="rId171"/>
                <a:stretch>
                  <a:fillRect l="-60000" r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949409-4F19-3D49-82B9-46B7601BDE99}"/>
                  </a:ext>
                </a:extLst>
              </p:cNvPr>
              <p:cNvSpPr txBox="1"/>
              <p:nvPr/>
            </p:nvSpPr>
            <p:spPr>
              <a:xfrm>
                <a:off x="1530614" y="1266823"/>
                <a:ext cx="2013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949409-4F19-3D49-82B9-46B7601B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14" y="1266823"/>
                <a:ext cx="201369" cy="215444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AD492FA-FE3F-934A-9068-93EE64213155}"/>
              </a:ext>
            </a:extLst>
          </p:cNvPr>
          <p:cNvSpPr/>
          <p:nvPr/>
        </p:nvSpPr>
        <p:spPr>
          <a:xfrm>
            <a:off x="1705954" y="1228248"/>
            <a:ext cx="98337" cy="50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FBC45B-A5D0-C54F-B5D9-FCF5E391BE6B}"/>
              </a:ext>
            </a:extLst>
          </p:cNvPr>
          <p:cNvGrpSpPr/>
          <p:nvPr/>
        </p:nvGrpSpPr>
        <p:grpSpPr>
          <a:xfrm>
            <a:off x="639823" y="943483"/>
            <a:ext cx="973414" cy="923683"/>
            <a:chOff x="639823" y="943483"/>
            <a:chExt cx="973414" cy="92368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7B3C8E-F1C2-4E45-8A99-1AE60F53E5E2}"/>
                    </a:ext>
                  </a:extLst>
                </p14:cNvPr>
                <p14:cNvContentPartPr/>
                <p14:nvPr/>
              </p14:nvContentPartPr>
              <p14:xfrm>
                <a:off x="639823" y="1766366"/>
                <a:ext cx="429120" cy="10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7B3C8E-F1C2-4E45-8A99-1AE60F53E5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5503" y="1762046"/>
                  <a:ext cx="43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11F9CD-3182-5A45-A290-455BAE79F8F5}"/>
                    </a:ext>
                  </a:extLst>
                </p14:cNvPr>
                <p14:cNvContentPartPr/>
                <p14:nvPr/>
              </p14:nvContentPartPr>
              <p14:xfrm>
                <a:off x="1059583" y="1749446"/>
                <a:ext cx="29880" cy="3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11F9CD-3182-5A45-A290-455BAE79F8F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5263" y="1745126"/>
                  <a:ext cx="38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4517DD-AA3E-ED4E-B8F4-0D5274923C05}"/>
                    </a:ext>
                  </a:extLst>
                </p14:cNvPr>
                <p14:cNvContentPartPr/>
                <p14:nvPr/>
              </p14:nvContentPartPr>
              <p14:xfrm>
                <a:off x="1214177" y="1379803"/>
                <a:ext cx="90360" cy="13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4517DD-AA3E-ED4E-B8F4-0D5274923C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09857" y="1375483"/>
                  <a:ext cx="99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766EF4-3C86-2C4F-A649-49250E6F2DE8}"/>
                    </a:ext>
                  </a:extLst>
                </p14:cNvPr>
                <p14:cNvContentPartPr/>
                <p14:nvPr/>
              </p14:nvContentPartPr>
              <p14:xfrm>
                <a:off x="1255937" y="1531003"/>
                <a:ext cx="96840" cy="8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766EF4-3C86-2C4F-A649-49250E6F2D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51617" y="1526683"/>
                  <a:ext cx="105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A776AE-50F3-8848-AAFD-3E3817B6403E}"/>
                    </a:ext>
                  </a:extLst>
                </p14:cNvPr>
                <p14:cNvContentPartPr/>
                <p14:nvPr/>
              </p14:nvContentPartPr>
              <p14:xfrm>
                <a:off x="1289057" y="1560883"/>
                <a:ext cx="42120" cy="2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A776AE-50F3-8848-AAFD-3E3817B640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84737" y="1556563"/>
                  <a:ext cx="50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73BAC1-2D5D-1044-99DE-52B64DDC41E0}"/>
                    </a:ext>
                  </a:extLst>
                </p14:cNvPr>
                <p14:cNvContentPartPr/>
                <p14:nvPr/>
              </p14:nvContentPartPr>
              <p14:xfrm>
                <a:off x="1291217" y="1558723"/>
                <a:ext cx="27360" cy="2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73BAC1-2D5D-1044-99DE-52B64DDC41E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286897" y="1554403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D4DEA0-762A-D443-9281-B9E4682D91E5}"/>
                    </a:ext>
                  </a:extLst>
                </p14:cNvPr>
                <p14:cNvContentPartPr/>
                <p14:nvPr/>
              </p14:nvContentPartPr>
              <p14:xfrm>
                <a:off x="1195457" y="1639003"/>
                <a:ext cx="113040" cy="15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D4DEA0-762A-D443-9281-B9E4682D91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91137" y="1634683"/>
                  <a:ext cx="121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35431-AD68-5048-8FD6-B8956E386652}"/>
                    </a:ext>
                  </a:extLst>
                </p14:cNvPr>
                <p14:cNvContentPartPr/>
                <p14:nvPr/>
              </p14:nvContentPartPr>
              <p14:xfrm>
                <a:off x="1204457" y="943483"/>
                <a:ext cx="220320" cy="23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35431-AD68-5048-8FD6-B8956E3866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00137" y="939163"/>
                  <a:ext cx="228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C73E50-A314-3D47-8C2A-1923D5E18CCA}"/>
                    </a:ext>
                  </a:extLst>
                </p14:cNvPr>
                <p14:cNvContentPartPr/>
                <p14:nvPr/>
              </p14:nvContentPartPr>
              <p14:xfrm>
                <a:off x="1356017" y="1182883"/>
                <a:ext cx="109080" cy="8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C73E50-A314-3D47-8C2A-1923D5E18CC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51697" y="1178563"/>
                  <a:ext cx="117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184168-D112-7F4F-932C-566263DCEC3F}"/>
                    </a:ext>
                  </a:extLst>
                </p14:cNvPr>
                <p14:cNvContentPartPr/>
                <p14:nvPr/>
              </p14:nvContentPartPr>
              <p14:xfrm>
                <a:off x="1380857" y="1222483"/>
                <a:ext cx="71640" cy="4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184168-D112-7F4F-932C-566263DCEC3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76537" y="1218163"/>
                  <a:ext cx="802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D60B1B-194F-944A-9D5C-49750F603948}"/>
                    </a:ext>
                  </a:extLst>
                </p14:cNvPr>
                <p14:cNvContentPartPr/>
                <p14:nvPr/>
              </p14:nvContentPartPr>
              <p14:xfrm>
                <a:off x="1405337" y="1209163"/>
                <a:ext cx="11520" cy="5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D60B1B-194F-944A-9D5C-49750F6039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01017" y="1204843"/>
                  <a:ext cx="20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4F1874-8E04-8547-8FEA-3E98DDFC03A2}"/>
                    </a:ext>
                  </a:extLst>
                </p14:cNvPr>
                <p14:cNvContentPartPr/>
                <p14:nvPr/>
              </p14:nvContentPartPr>
              <p14:xfrm>
                <a:off x="1367177" y="1303123"/>
                <a:ext cx="58680" cy="28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4F1874-8E04-8547-8FEA-3E98DDFC03A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62857" y="1298803"/>
                  <a:ext cx="67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3381E1-B528-A343-863A-3B03C90B742A}"/>
                    </a:ext>
                  </a:extLst>
                </p14:cNvPr>
                <p14:cNvContentPartPr/>
                <p14:nvPr/>
              </p14:nvContentPartPr>
              <p14:xfrm>
                <a:off x="1484717" y="1232640"/>
                <a:ext cx="128520" cy="1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3381E1-B528-A343-863A-3B03C90B742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80397" y="1228320"/>
                  <a:ext cx="137160" cy="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422B83B-AD0A-7740-83CF-F34BD3074B49}"/>
                  </a:ext>
                </a:extLst>
              </p14:cNvPr>
              <p14:cNvContentPartPr/>
              <p14:nvPr/>
            </p14:nvContentPartPr>
            <p14:xfrm>
              <a:off x="3171369" y="2200654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422B83B-AD0A-7740-83CF-F34BD3074B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7049" y="219633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76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C55B9-8F93-8B49-8E3F-B7A70733230A}"/>
              </a:ext>
            </a:extLst>
          </p:cNvPr>
          <p:cNvSpPr txBox="1"/>
          <p:nvPr/>
        </p:nvSpPr>
        <p:spPr>
          <a:xfrm>
            <a:off x="0" y="42981"/>
            <a:ext cx="102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u="none" strike="noStrike" dirty="0" err="1">
                <a:solidFill>
                  <a:srgbClr val="121212"/>
                </a:solidFill>
                <a:effectLst/>
                <a:latin typeface="-apple-system"/>
              </a:rPr>
              <a:t>VAE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1F7F3A-08AF-C34F-B6D1-C48116CA9F3A}"/>
              </a:ext>
            </a:extLst>
          </p:cNvPr>
          <p:cNvSpPr txBox="1"/>
          <p:nvPr/>
        </p:nvSpPr>
        <p:spPr>
          <a:xfrm>
            <a:off x="104536" y="505961"/>
            <a:ext cx="539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rgbClr val="FF0000"/>
                </a:solidFill>
              </a:rPr>
              <a:t>输入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7B80D3-FEE3-F64B-9745-526ECC124B1A}"/>
                  </a:ext>
                </a:extLst>
              </p14:cNvPr>
              <p14:cNvContentPartPr/>
              <p14:nvPr/>
            </p14:nvContentPartPr>
            <p14:xfrm>
              <a:off x="244993" y="832163"/>
              <a:ext cx="46800" cy="70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7B80D3-FEE3-F64B-9745-526ECC124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06" y="827821"/>
                <a:ext cx="55374" cy="7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66FC5F-D0F1-F444-A7F9-F45399EFF060}"/>
                  </a:ext>
                </a:extLst>
              </p14:cNvPr>
              <p14:cNvContentPartPr/>
              <p14:nvPr/>
            </p14:nvContentPartPr>
            <p14:xfrm>
              <a:off x="236353" y="854143"/>
              <a:ext cx="63000" cy="5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66FC5F-D0F1-F444-A7F9-F45399EFF0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008" y="849793"/>
                <a:ext cx="71690" cy="6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F321ED9-691F-CE45-B537-140C7D292EDD}"/>
                  </a:ext>
                </a:extLst>
              </p14:cNvPr>
              <p14:cNvContentPartPr/>
              <p14:nvPr/>
            </p14:nvContentPartPr>
            <p14:xfrm>
              <a:off x="306193" y="870465"/>
              <a:ext cx="12600" cy="77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F321ED9-691F-CE45-B537-140C7D292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873" y="866145"/>
                <a:ext cx="21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BC2B4D-5F9F-244D-9A45-7232BBA02151}"/>
                  </a:ext>
                </a:extLst>
              </p14:cNvPr>
              <p14:cNvContentPartPr/>
              <p14:nvPr/>
            </p14:nvContentPartPr>
            <p14:xfrm>
              <a:off x="221273" y="1428627"/>
              <a:ext cx="48960" cy="58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BC2B4D-5F9F-244D-9A45-7232BBA021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953" y="1424307"/>
                <a:ext cx="57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3CA2F3-EA35-4446-AB9E-CE7031FBF3B4}"/>
                  </a:ext>
                </a:extLst>
              </p14:cNvPr>
              <p14:cNvContentPartPr/>
              <p14:nvPr/>
            </p14:nvContentPartPr>
            <p14:xfrm>
              <a:off x="222713" y="1441947"/>
              <a:ext cx="50400" cy="69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3CA2F3-EA35-4446-AB9E-CE7031FBF3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362" y="1437649"/>
                <a:ext cx="59102" cy="7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14DB03-91BA-0C42-925E-A7418893A886}"/>
                  </a:ext>
                </a:extLst>
              </p14:cNvPr>
              <p14:cNvContentPartPr/>
              <p14:nvPr/>
            </p14:nvContentPartPr>
            <p14:xfrm>
              <a:off x="281753" y="1482267"/>
              <a:ext cx="33120" cy="44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14DB03-91BA-0C42-925E-A7418893A8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433" y="1477947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BBF67B7-5C2F-D447-9115-F93A271885C9}"/>
                  </a:ext>
                </a:extLst>
              </p14:cNvPr>
              <p14:cNvContentPartPr/>
              <p14:nvPr/>
            </p14:nvContentPartPr>
            <p14:xfrm>
              <a:off x="392121" y="895264"/>
              <a:ext cx="228600" cy="6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BBF67B7-5C2F-D447-9115-F93A271885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801" y="890944"/>
                <a:ext cx="23724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ED8FA16-31F7-5C4A-8938-4E31864D6BCD}"/>
                  </a:ext>
                </a:extLst>
              </p14:cNvPr>
              <p14:cNvContentPartPr/>
              <p14:nvPr/>
            </p14:nvContentPartPr>
            <p14:xfrm>
              <a:off x="605961" y="869344"/>
              <a:ext cx="38160" cy="41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ED8FA16-31F7-5C4A-8938-4E31864D6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681" y="865024"/>
                <a:ext cx="46719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BFD3F57-5036-E349-A765-F6C1946275BD}"/>
              </a:ext>
            </a:extLst>
          </p:cNvPr>
          <p:cNvGrpSpPr/>
          <p:nvPr/>
        </p:nvGrpSpPr>
        <p:grpSpPr>
          <a:xfrm>
            <a:off x="216233" y="1048107"/>
            <a:ext cx="482360" cy="276120"/>
            <a:chOff x="216233" y="1048107"/>
            <a:chExt cx="482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5A7570-F42D-0540-B8BA-C95B660B40B7}"/>
                    </a:ext>
                  </a:extLst>
                </p14:cNvPr>
                <p14:cNvContentPartPr/>
                <p14:nvPr/>
              </p14:nvContentPartPr>
              <p14:xfrm>
                <a:off x="216233" y="1048107"/>
                <a:ext cx="52920" cy="6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5A7570-F42D-0540-B8BA-C95B660B40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913" y="1043787"/>
                  <a:ext cx="61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E91642-E53A-694E-B1CD-545232B3364F}"/>
                    </a:ext>
                  </a:extLst>
                </p14:cNvPr>
                <p14:cNvContentPartPr/>
                <p14:nvPr/>
              </p14:nvContentPartPr>
              <p14:xfrm>
                <a:off x="218753" y="1067547"/>
                <a:ext cx="5004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E91642-E53A-694E-B1CD-545232B336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402" y="1063254"/>
                  <a:ext cx="58743" cy="65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9825C1-0772-FD42-8CEE-F914B7AED3A5}"/>
                    </a:ext>
                  </a:extLst>
                </p14:cNvPr>
                <p14:cNvContentPartPr/>
                <p14:nvPr/>
              </p14:nvContentPartPr>
              <p14:xfrm>
                <a:off x="275993" y="1104267"/>
                <a:ext cx="22680" cy="4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9825C1-0772-FD42-8CEE-F914B7AED3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673" y="1099947"/>
                  <a:ext cx="31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4DCB2F-C1FA-1E41-8D86-A4DC5AD22551}"/>
                    </a:ext>
                  </a:extLst>
                </p14:cNvPr>
                <p14:cNvContentPartPr/>
                <p14:nvPr/>
              </p14:nvContentPartPr>
              <p14:xfrm>
                <a:off x="263393" y="1174107"/>
                <a:ext cx="1080" cy="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4DCB2F-C1FA-1E41-8D86-A4DC5AD225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073" y="1169787"/>
                  <a:ext cx="9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689080-AE55-2F4E-B0AB-7420A2243752}"/>
                    </a:ext>
                  </a:extLst>
                </p14:cNvPr>
                <p14:cNvContentPartPr/>
                <p14:nvPr/>
              </p14:nvContentPartPr>
              <p14:xfrm>
                <a:off x="252953" y="1233507"/>
                <a:ext cx="1440" cy="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689080-AE55-2F4E-B0AB-7420A22437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8633" y="1229187"/>
                  <a:ext cx="10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637A9A-94EE-BD4F-90AF-2AF64FC65015}"/>
                    </a:ext>
                  </a:extLst>
                </p14:cNvPr>
                <p14:cNvContentPartPr/>
                <p14:nvPr/>
              </p14:nvContentPartPr>
              <p14:xfrm>
                <a:off x="252233" y="1271307"/>
                <a:ext cx="720" cy="1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637A9A-94EE-BD4F-90AF-2AF64FC650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913" y="1266987"/>
                  <a:ext cx="9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6870A6-9E76-AC48-80E9-B378E534DE71}"/>
                    </a:ext>
                  </a:extLst>
                </p14:cNvPr>
                <p14:cNvContentPartPr/>
                <p14:nvPr/>
              </p14:nvContentPartPr>
              <p14:xfrm>
                <a:off x="242873" y="1318467"/>
                <a:ext cx="3960" cy="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6870A6-9E76-AC48-80E9-B378E534DE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913" y="1314147"/>
                  <a:ext cx="11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7910B0F-FC74-4B4D-8641-8A4976304BE0}"/>
                    </a:ext>
                  </a:extLst>
                </p14:cNvPr>
                <p14:cNvContentPartPr/>
                <p14:nvPr/>
              </p14:nvContentPartPr>
              <p14:xfrm>
                <a:off x="397993" y="1124584"/>
                <a:ext cx="28116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7910B0F-FC74-4B4D-8641-8A4976304B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673" y="1120264"/>
                  <a:ext cx="28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3C53B8-C212-1C42-B342-8B7BC94A62F2}"/>
                    </a:ext>
                  </a:extLst>
                </p14:cNvPr>
                <p14:cNvContentPartPr/>
                <p14:nvPr/>
              </p14:nvContentPartPr>
              <p14:xfrm>
                <a:off x="652153" y="1112704"/>
                <a:ext cx="46440" cy="5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3C53B8-C212-1C42-B342-8B7BC94A62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833" y="1108384"/>
                  <a:ext cx="550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9C311D9-B013-5148-8637-6BFBB366050E}"/>
              </a:ext>
            </a:extLst>
          </p:cNvPr>
          <p:cNvGrpSpPr/>
          <p:nvPr/>
        </p:nvGrpSpPr>
        <p:grpSpPr>
          <a:xfrm>
            <a:off x="416353" y="1471984"/>
            <a:ext cx="190080" cy="48600"/>
            <a:chOff x="416353" y="1471984"/>
            <a:chExt cx="19008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333A1F-C45A-AD48-B433-A34F2F8E9308}"/>
                    </a:ext>
                  </a:extLst>
                </p14:cNvPr>
                <p14:cNvContentPartPr/>
                <p14:nvPr/>
              </p14:nvContentPartPr>
              <p14:xfrm>
                <a:off x="416353" y="1499704"/>
                <a:ext cx="169920" cy="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333A1F-C45A-AD48-B433-A34F2F8E93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033" y="1495384"/>
                  <a:ext cx="17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2B8063-E8C7-3E41-8AB8-18162BC5BF95}"/>
                    </a:ext>
                  </a:extLst>
                </p14:cNvPr>
                <p14:cNvContentPartPr/>
                <p14:nvPr/>
              </p14:nvContentPartPr>
              <p14:xfrm>
                <a:off x="569713" y="1471984"/>
                <a:ext cx="36720" cy="4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2B8063-E8C7-3E41-8AB8-18162BC5BF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5435" y="1467664"/>
                  <a:ext cx="45276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4646F55A-B66C-2449-8017-117A43A9C0C2}"/>
                  </a:ext>
                </a:extLst>
              </p14:cNvPr>
              <p14:cNvContentPartPr/>
              <p14:nvPr/>
            </p14:nvContentPartPr>
            <p14:xfrm>
              <a:off x="265882" y="621644"/>
              <a:ext cx="360" cy="36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4646F55A-B66C-2449-8017-117A43A9C0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1562" y="6173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/>
              <p:nvPr/>
            </p:nvSpPr>
            <p:spPr>
              <a:xfrm>
                <a:off x="-25006" y="2158991"/>
                <a:ext cx="363352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思想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：</a:t>
                </a:r>
                <a:endParaRPr lang="en-US" altLang="zh-CN" sz="10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【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训练时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】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使用</a:t>
                </a:r>
                <a:r>
                  <a:rPr lang="en-US" sz="1000" u="sng" dirty="0" err="1">
                    <a:solidFill>
                      <a:srgbClr val="121212"/>
                    </a:solidFill>
                    <a:latin typeface="-apple-system"/>
                  </a:rPr>
                  <a:t>正常数据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训练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V</a:t>
                </a:r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AE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,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训练的目标是最小化输入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和输出</a:t>
                </a:r>
                <a14:m>
                  <m:oMath xmlns:m="http://schemas.openxmlformats.org/officeDocument/2006/math">
                    <m:r>
                      <a:rPr lang="zh-CN" altLang="en-US" sz="1000" b="0" i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之间误差。这样，就优化了正常数据的输入和输出的误差。也就假设正常数据的输入和输出的误差是很小的。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AE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和 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VAE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的区别，就是在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【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预测时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】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输入和输出之间的误差 ↑，异常的概率↑。</a:t>
                </a:r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06" y="2158991"/>
                <a:ext cx="3633522" cy="116955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B95EE913-B819-334E-B77C-37ABAB3396D1}"/>
              </a:ext>
            </a:extLst>
          </p:cNvPr>
          <p:cNvGrpSpPr/>
          <p:nvPr/>
        </p:nvGrpSpPr>
        <p:grpSpPr>
          <a:xfrm>
            <a:off x="451175" y="556855"/>
            <a:ext cx="786670" cy="110520"/>
            <a:chOff x="451175" y="556855"/>
            <a:chExt cx="78667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C4EA4E31-0D98-A74B-BDA7-F8AF58858CB0}"/>
                    </a:ext>
                  </a:extLst>
                </p14:cNvPr>
                <p14:cNvContentPartPr/>
                <p14:nvPr/>
              </p14:nvContentPartPr>
              <p14:xfrm>
                <a:off x="455495" y="572400"/>
                <a:ext cx="42840" cy="7560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C4EA4E31-0D98-A74B-BDA7-F8AF58858C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1175" y="568059"/>
                  <a:ext cx="51480" cy="84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FCC2FEC1-D399-124E-9C3C-8D33CEB94AA0}"/>
                    </a:ext>
                  </a:extLst>
                </p14:cNvPr>
                <p14:cNvContentPartPr/>
                <p14:nvPr/>
              </p14:nvContentPartPr>
              <p14:xfrm>
                <a:off x="451175" y="581400"/>
                <a:ext cx="53640" cy="6264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FCC2FEC1-D399-124E-9C3C-8D33CEB94A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6884" y="577055"/>
                  <a:ext cx="62222" cy="7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C5413AEB-F407-514B-B624-1912EEC97172}"/>
                    </a:ext>
                  </a:extLst>
                </p14:cNvPr>
                <p14:cNvContentPartPr/>
                <p14:nvPr/>
              </p14:nvContentPartPr>
              <p14:xfrm>
                <a:off x="535125" y="604375"/>
                <a:ext cx="25920" cy="7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C5413AEB-F407-514B-B624-1912EEC971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0805" y="595735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44DE99A0-5F3A-D144-A239-32A174A5A3C9}"/>
                    </a:ext>
                  </a:extLst>
                </p14:cNvPr>
                <p14:cNvContentPartPr/>
                <p14:nvPr/>
              </p14:nvContentPartPr>
              <p14:xfrm>
                <a:off x="554565" y="619135"/>
                <a:ext cx="360" cy="36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44DE99A0-5F3A-D144-A239-32A174A5A3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245" y="6148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6A504B1C-7593-2C44-96C8-2E0C6B839923}"/>
                    </a:ext>
                  </a:extLst>
                </p14:cNvPr>
                <p14:cNvContentPartPr/>
                <p14:nvPr/>
              </p14:nvContentPartPr>
              <p14:xfrm>
                <a:off x="539085" y="619855"/>
                <a:ext cx="27720" cy="252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6A504B1C-7593-2C44-96C8-2E0C6B8399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765" y="615535"/>
                  <a:ext cx="363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6182B23B-0725-784B-A018-30D7519344D8}"/>
                    </a:ext>
                  </a:extLst>
                </p14:cNvPr>
                <p14:cNvContentPartPr/>
                <p14:nvPr/>
              </p14:nvContentPartPr>
              <p14:xfrm>
                <a:off x="630525" y="560095"/>
                <a:ext cx="46080" cy="9432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6182B23B-0725-784B-A018-30D7519344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205" y="555758"/>
                  <a:ext cx="54720" cy="102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B6052BA-46C4-BE47-A94F-47DADBAED03C}"/>
                    </a:ext>
                  </a:extLst>
                </p14:cNvPr>
                <p14:cNvContentPartPr/>
                <p14:nvPr/>
              </p14:nvContentPartPr>
              <p14:xfrm>
                <a:off x="708645" y="579895"/>
                <a:ext cx="28080" cy="4500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B6052BA-46C4-BE47-A94F-47DADBAED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25" y="575540"/>
                  <a:ext cx="36720" cy="53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EC15185D-C577-7144-8E04-42720E8C5D9D}"/>
                    </a:ext>
                  </a:extLst>
                </p14:cNvPr>
                <p14:cNvContentPartPr/>
                <p14:nvPr/>
              </p14:nvContentPartPr>
              <p14:xfrm>
                <a:off x="708285" y="582415"/>
                <a:ext cx="18360" cy="3816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EC15185D-C577-7144-8E04-42720E8C5D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965" y="578095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0E7ECA2D-24AB-C248-A276-3E7C35122CD0}"/>
                    </a:ext>
                  </a:extLst>
                </p14:cNvPr>
                <p14:cNvContentPartPr/>
                <p14:nvPr/>
              </p14:nvContentPartPr>
              <p14:xfrm>
                <a:off x="744285" y="614095"/>
                <a:ext cx="5040" cy="338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0E7ECA2D-24AB-C248-A276-3E7C35122C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9965" y="609775"/>
                  <a:ext cx="13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D7B41C22-9365-5549-ACBA-481C95B08B10}"/>
                    </a:ext>
                  </a:extLst>
                </p14:cNvPr>
                <p14:cNvContentPartPr/>
                <p14:nvPr/>
              </p14:nvContentPartPr>
              <p14:xfrm>
                <a:off x="768765" y="620575"/>
                <a:ext cx="5400" cy="1872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D7B41C22-9365-5549-ACBA-481C95B08B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445" y="616337"/>
                  <a:ext cx="14040" cy="2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77F59CAD-CF31-E94B-A806-60F3CB209EF8}"/>
                    </a:ext>
                  </a:extLst>
                </p14:cNvPr>
                <p14:cNvContentPartPr/>
                <p14:nvPr/>
              </p14:nvContentPartPr>
              <p14:xfrm>
                <a:off x="804765" y="584935"/>
                <a:ext cx="38160" cy="5148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77F59CAD-CF31-E94B-A806-60F3CB209E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485" y="580615"/>
                  <a:ext cx="46719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0586DA97-F102-A447-A647-5115CA3840B2}"/>
                    </a:ext>
                  </a:extLst>
                </p14:cNvPr>
                <p14:cNvContentPartPr/>
                <p14:nvPr/>
              </p14:nvContentPartPr>
              <p14:xfrm>
                <a:off x="799725" y="603295"/>
                <a:ext cx="28080" cy="2664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0586DA97-F102-A447-A647-5115CA3840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405" y="598975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1E0A973B-887A-304A-BACD-820AB52A01CA}"/>
                    </a:ext>
                  </a:extLst>
                </p14:cNvPr>
                <p14:cNvContentPartPr/>
                <p14:nvPr/>
              </p14:nvContentPartPr>
              <p14:xfrm>
                <a:off x="847965" y="619135"/>
                <a:ext cx="26640" cy="338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1E0A973B-887A-304A-BACD-820AB52A01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645" y="614815"/>
                  <a:ext cx="35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D45B4EA4-DBC7-FE46-8780-F65A2D28D94F}"/>
                    </a:ext>
                  </a:extLst>
                </p14:cNvPr>
                <p14:cNvContentPartPr/>
                <p14:nvPr/>
              </p14:nvContentPartPr>
              <p14:xfrm>
                <a:off x="924645" y="626695"/>
                <a:ext cx="10440" cy="576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D45B4EA4-DBC7-FE46-8780-F65A2D28D9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0469" y="622375"/>
                  <a:ext cx="18792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80C63FAD-7FF5-334C-BF25-B86D48D86F35}"/>
                    </a:ext>
                  </a:extLst>
                </p14:cNvPr>
                <p14:cNvContentPartPr/>
                <p14:nvPr/>
              </p14:nvContentPartPr>
              <p14:xfrm>
                <a:off x="987645" y="627775"/>
                <a:ext cx="11520" cy="86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80C63FAD-7FF5-334C-BF25-B86D48D86F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325" y="623455"/>
                  <a:ext cx="20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35FD776E-1A29-534D-B4F1-4F515B01A02B}"/>
                    </a:ext>
                  </a:extLst>
                </p14:cNvPr>
                <p14:cNvContentPartPr/>
                <p14:nvPr/>
              </p14:nvContentPartPr>
              <p14:xfrm>
                <a:off x="1020405" y="624895"/>
                <a:ext cx="3600" cy="684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35FD776E-1A29-534D-B4F1-4F515B01A0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6085" y="620791"/>
                  <a:ext cx="12240" cy="15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BF370D0A-53CF-AA4D-88BB-B736590EDBA1}"/>
                    </a:ext>
                  </a:extLst>
                </p14:cNvPr>
                <p14:cNvContentPartPr/>
                <p14:nvPr/>
              </p14:nvContentPartPr>
              <p14:xfrm>
                <a:off x="1069005" y="580255"/>
                <a:ext cx="21240" cy="3456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BF370D0A-53CF-AA4D-88BB-B736590EDB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4685" y="575935"/>
                  <a:ext cx="29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981929B-97A0-174B-A504-DFC99ED6B646}"/>
                    </a:ext>
                  </a:extLst>
                </p14:cNvPr>
                <p14:cNvContentPartPr/>
                <p14:nvPr/>
              </p14:nvContentPartPr>
              <p14:xfrm>
                <a:off x="1058565" y="576295"/>
                <a:ext cx="43200" cy="4608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981929B-97A0-174B-A504-DFC99ED6B6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4245" y="571975"/>
                  <a:ext cx="51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CABDDA30-2956-4D47-A968-9CA312C814A8}"/>
                    </a:ext>
                  </a:extLst>
                </p14:cNvPr>
                <p14:cNvContentPartPr/>
                <p14:nvPr/>
              </p14:nvContentPartPr>
              <p14:xfrm>
                <a:off x="1117605" y="615175"/>
                <a:ext cx="34200" cy="3312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CABDDA30-2956-4D47-A968-9CA312C814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3239" y="610855"/>
                  <a:ext cx="42932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2BFF357A-7923-864C-A08D-ACD3E56E7813}"/>
                    </a:ext>
                  </a:extLst>
                </p14:cNvPr>
                <p14:cNvContentPartPr/>
                <p14:nvPr/>
              </p14:nvContentPartPr>
              <p14:xfrm>
                <a:off x="1188165" y="556855"/>
                <a:ext cx="49680" cy="11052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2BFF357A-7923-864C-A08D-ACD3E56E78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3845" y="552535"/>
                  <a:ext cx="583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AD100-20C1-FD44-A25E-A11E14520223}"/>
              </a:ext>
            </a:extLst>
          </p:cNvPr>
          <p:cNvGrpSpPr/>
          <p:nvPr/>
        </p:nvGrpSpPr>
        <p:grpSpPr>
          <a:xfrm>
            <a:off x="2222411" y="541527"/>
            <a:ext cx="1723555" cy="1018695"/>
            <a:chOff x="1953395" y="519352"/>
            <a:chExt cx="1723555" cy="101869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A4E2C9-61B6-3045-9B7A-1B0510DE5429}"/>
                </a:ext>
              </a:extLst>
            </p:cNvPr>
            <p:cNvGrpSpPr/>
            <p:nvPr/>
          </p:nvGrpSpPr>
          <p:grpSpPr>
            <a:xfrm>
              <a:off x="1961635" y="872594"/>
              <a:ext cx="242640" cy="49320"/>
              <a:chOff x="1641595" y="871367"/>
              <a:chExt cx="242640" cy="49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6E70769-F583-654F-B871-57E2C41F6D58}"/>
                      </a:ext>
                    </a:extLst>
                  </p14:cNvPr>
                  <p14:cNvContentPartPr/>
                  <p14:nvPr/>
                </p14:nvContentPartPr>
                <p14:xfrm>
                  <a:off x="1641595" y="894407"/>
                  <a:ext cx="182520" cy="540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6E70769-F583-654F-B871-57E2C41F6D5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637266" y="890087"/>
                    <a:ext cx="191177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156D857-7223-C44E-A226-FDCAE3AAE7B2}"/>
                      </a:ext>
                    </a:extLst>
                  </p14:cNvPr>
                  <p14:cNvContentPartPr/>
                  <p14:nvPr/>
                </p14:nvContentPartPr>
                <p14:xfrm>
                  <a:off x="1822675" y="871367"/>
                  <a:ext cx="61560" cy="4932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156D857-7223-C44E-A226-FDCAE3AAE7B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818355" y="867047"/>
                    <a:ext cx="70200" cy="57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A07DAA-78F3-1C46-BA67-143332FD6D89}"/>
                </a:ext>
              </a:extLst>
            </p:cNvPr>
            <p:cNvGrpSpPr/>
            <p:nvPr/>
          </p:nvGrpSpPr>
          <p:grpSpPr>
            <a:xfrm>
              <a:off x="2282212" y="767454"/>
              <a:ext cx="133560" cy="161300"/>
              <a:chOff x="1962172" y="766227"/>
              <a:chExt cx="133560" cy="1613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E2ADA9FB-4B3A-594B-BC96-D19BCA0EAD5C}"/>
                      </a:ext>
                    </a:extLst>
                  </p14:cNvPr>
                  <p14:cNvContentPartPr/>
                  <p14:nvPr/>
                </p14:nvContentPartPr>
                <p14:xfrm>
                  <a:off x="1963612" y="839327"/>
                  <a:ext cx="77040" cy="6300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E2ADA9FB-4B3A-594B-BC96-D19BCA0EAD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59292" y="835007"/>
                    <a:ext cx="856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F3ECB76-8185-304D-A2FB-EC0914A1E578}"/>
                      </a:ext>
                    </a:extLst>
                  </p14:cNvPr>
                  <p14:cNvContentPartPr/>
                  <p14:nvPr/>
                </p14:nvContentPartPr>
                <p14:xfrm>
                  <a:off x="1962172" y="853367"/>
                  <a:ext cx="43200" cy="403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F3ECB76-8185-304D-A2FB-EC0914A1E578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957852" y="849085"/>
                    <a:ext cx="51840" cy="48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826DCEE-343A-0540-A389-354114411FC5}"/>
                      </a:ext>
                    </a:extLst>
                  </p14:cNvPr>
                  <p14:cNvContentPartPr/>
                  <p14:nvPr/>
                </p14:nvContentPartPr>
                <p14:xfrm>
                  <a:off x="2068372" y="895127"/>
                  <a:ext cx="2520" cy="3240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826DCEE-343A-0540-A389-354114411FC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064052" y="890807"/>
                    <a:ext cx="111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8D4054F1-E6BD-F64C-91AD-42E4A5CF5666}"/>
                      </a:ext>
                    </a:extLst>
                  </p14:cNvPr>
                  <p14:cNvContentPartPr/>
                  <p14:nvPr/>
                </p14:nvContentPartPr>
                <p14:xfrm>
                  <a:off x="2075212" y="766227"/>
                  <a:ext cx="20520" cy="5580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8D4054F1-E6BD-F64C-91AD-42E4A5CF566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070815" y="761907"/>
                    <a:ext cx="29314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2C8924F3-CA8B-0746-BA69-383678D813E4}"/>
                </a:ext>
              </a:extLst>
            </p:cNvPr>
            <p:cNvGrpSpPr/>
            <p:nvPr/>
          </p:nvGrpSpPr>
          <p:grpSpPr>
            <a:xfrm>
              <a:off x="1953395" y="1018567"/>
              <a:ext cx="561600" cy="519480"/>
              <a:chOff x="1633355" y="1017340"/>
              <a:chExt cx="561600" cy="519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03423205-A7DF-1545-AD9A-CA749A395912}"/>
                      </a:ext>
                    </a:extLst>
                  </p14:cNvPr>
                  <p14:cNvContentPartPr/>
                  <p14:nvPr/>
                </p14:nvContentPartPr>
                <p14:xfrm>
                  <a:off x="1633355" y="1072780"/>
                  <a:ext cx="218520" cy="540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03423205-A7DF-1545-AD9A-CA749A39591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629035" y="1068460"/>
                    <a:ext cx="22716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BD536C0-16A7-0249-8ABD-D31276DCEA6F}"/>
                      </a:ext>
                    </a:extLst>
                  </p14:cNvPr>
                  <p14:cNvContentPartPr/>
                  <p14:nvPr/>
                </p14:nvContentPartPr>
                <p14:xfrm>
                  <a:off x="1840715" y="1056940"/>
                  <a:ext cx="60480" cy="5256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7BD536C0-16A7-0249-8ABD-D31276DCEA6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836395" y="1052590"/>
                    <a:ext cx="69120" cy="61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0EC0955A-8183-EC48-B42C-B0E9F7B6943A}"/>
                      </a:ext>
                    </a:extLst>
                  </p14:cNvPr>
                  <p14:cNvContentPartPr/>
                  <p14:nvPr/>
                </p14:nvContentPartPr>
                <p14:xfrm>
                  <a:off x="1949435" y="1051540"/>
                  <a:ext cx="101520" cy="644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0EC0955A-8183-EC48-B42C-B0E9F7B6943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945115" y="1047220"/>
                    <a:ext cx="1101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E76BDB0B-8B18-9548-8020-75C357CF13FE}"/>
                      </a:ext>
                    </a:extLst>
                  </p14:cNvPr>
                  <p14:cNvContentPartPr/>
                  <p14:nvPr/>
                </p14:nvContentPartPr>
                <p14:xfrm>
                  <a:off x="1965635" y="1073860"/>
                  <a:ext cx="71280" cy="49320"/>
                </p14:xfrm>
              </p:contentPart>
            </mc:Choice>
            <mc:Fallback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E76BDB0B-8B18-9548-8020-75C357CF13F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961315" y="1069540"/>
                    <a:ext cx="7992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013783C5-0E89-404F-87E0-C971478AEC34}"/>
                      </a:ext>
                    </a:extLst>
                  </p14:cNvPr>
                  <p14:cNvContentPartPr/>
                  <p14:nvPr/>
                </p14:nvContentPartPr>
                <p14:xfrm>
                  <a:off x="2062115" y="1115260"/>
                  <a:ext cx="21600" cy="37440"/>
                </p14:xfrm>
              </p:contentPart>
            </mc:Choice>
            <mc:Fallback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013783C5-0E89-404F-87E0-C971478AEC3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57795" y="1110898"/>
                    <a:ext cx="30240" cy="46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745D7931-5856-AD47-A391-F24DFEED5A07}"/>
                      </a:ext>
                    </a:extLst>
                  </p14:cNvPr>
                  <p14:cNvContentPartPr/>
                  <p14:nvPr/>
                </p14:nvContentPartPr>
                <p14:xfrm>
                  <a:off x="2065355" y="1017340"/>
                  <a:ext cx="24480" cy="40680"/>
                </p14:xfrm>
              </p:contentPart>
            </mc:Choice>
            <mc:Fallback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745D7931-5856-AD47-A391-F24DFEED5A07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61035" y="1012981"/>
                    <a:ext cx="33120" cy="493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738789F5-D4C1-1348-8B1B-DD0C2272E77E}"/>
                      </a:ext>
                    </a:extLst>
                  </p14:cNvPr>
                  <p14:cNvContentPartPr/>
                  <p14:nvPr/>
                </p14:nvContentPartPr>
                <p14:xfrm>
                  <a:off x="1862675" y="1210300"/>
                  <a:ext cx="4680" cy="26640"/>
                </p14:xfrm>
              </p:contentPart>
            </mc:Choice>
            <mc:Fallback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738789F5-D4C1-1348-8B1B-DD0C2272E77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58355" y="1205980"/>
                    <a:ext cx="133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032" name="Ink 1031">
                    <a:extLst>
                      <a:ext uri="{FF2B5EF4-FFF2-40B4-BE49-F238E27FC236}">
                        <a16:creationId xmlns:a16="http://schemas.microsoft.com/office/drawing/2014/main" id="{B239B4E4-57B3-884E-8660-5CFCBC643FCE}"/>
                      </a:ext>
                    </a:extLst>
                  </p14:cNvPr>
                  <p14:cNvContentPartPr/>
                  <p14:nvPr/>
                </p14:nvContentPartPr>
                <p14:xfrm>
                  <a:off x="1864115" y="1294540"/>
                  <a:ext cx="3240" cy="20520"/>
                </p14:xfrm>
              </p:contentPart>
            </mc:Choice>
            <mc:Fallback>
              <p:pic>
                <p:nvPicPr>
                  <p:cNvPr id="1032" name="Ink 1031">
                    <a:extLst>
                      <a:ext uri="{FF2B5EF4-FFF2-40B4-BE49-F238E27FC236}">
                        <a16:creationId xmlns:a16="http://schemas.microsoft.com/office/drawing/2014/main" id="{B239B4E4-57B3-884E-8660-5CFCBC643FC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859255" y="1290220"/>
                    <a:ext cx="1296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4CDC5DD0-74BD-2548-84CC-7FD9B2DA2E95}"/>
                      </a:ext>
                    </a:extLst>
                  </p14:cNvPr>
                  <p14:cNvContentPartPr/>
                  <p14:nvPr/>
                </p14:nvContentPartPr>
                <p14:xfrm>
                  <a:off x="1863755" y="1355020"/>
                  <a:ext cx="360" cy="360"/>
                </p14:xfrm>
              </p:contentPart>
            </mc:Choice>
            <mc:Fallback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4CDC5DD0-74BD-2548-84CC-7FD9B2DA2E95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859435" y="135070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034" name="Ink 1033">
                    <a:extLst>
                      <a:ext uri="{FF2B5EF4-FFF2-40B4-BE49-F238E27FC236}">
                        <a16:creationId xmlns:a16="http://schemas.microsoft.com/office/drawing/2014/main" id="{40448838-19C6-D14B-B214-C234A16EBF50}"/>
                      </a:ext>
                    </a:extLst>
                  </p14:cNvPr>
                  <p14:cNvContentPartPr/>
                  <p14:nvPr/>
                </p14:nvContentPartPr>
                <p14:xfrm>
                  <a:off x="1693475" y="1488940"/>
                  <a:ext cx="196560" cy="9000"/>
                </p14:xfrm>
              </p:contentPart>
            </mc:Choice>
            <mc:Fallback>
              <p:pic>
                <p:nvPicPr>
                  <p:cNvPr id="1034" name="Ink 1033">
                    <a:extLst>
                      <a:ext uri="{FF2B5EF4-FFF2-40B4-BE49-F238E27FC236}">
                        <a16:creationId xmlns:a16="http://schemas.microsoft.com/office/drawing/2014/main" id="{40448838-19C6-D14B-B214-C234A16EBF5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689155" y="1484620"/>
                    <a:ext cx="2052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711CE164-540B-C049-9E9B-DA58C80633C4}"/>
                      </a:ext>
                    </a:extLst>
                  </p14:cNvPr>
                  <p14:cNvContentPartPr/>
                  <p14:nvPr/>
                </p14:nvContentPartPr>
                <p14:xfrm>
                  <a:off x="1876715" y="1465900"/>
                  <a:ext cx="34560" cy="57960"/>
                </p14:xfrm>
              </p:contentPart>
            </mc:Choice>
            <mc:Fallback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711CE164-540B-C049-9E9B-DA58C80633C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872395" y="1461580"/>
                    <a:ext cx="4320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644EFE7F-F227-9C41-9CEF-AB6C40F584AC}"/>
                      </a:ext>
                    </a:extLst>
                  </p14:cNvPr>
                  <p14:cNvContentPartPr/>
                  <p14:nvPr/>
                </p14:nvContentPartPr>
                <p14:xfrm>
                  <a:off x="1995515" y="1432780"/>
                  <a:ext cx="91440" cy="87480"/>
                </p14:xfrm>
              </p:contentPart>
            </mc:Choice>
            <mc:Fallback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644EFE7F-F227-9C41-9CEF-AB6C40F584AC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991195" y="1428460"/>
                    <a:ext cx="1000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BDF249A6-9132-0641-B592-5E074032ACE1}"/>
                      </a:ext>
                    </a:extLst>
                  </p14:cNvPr>
                  <p14:cNvContentPartPr/>
                  <p14:nvPr/>
                </p14:nvContentPartPr>
                <p14:xfrm>
                  <a:off x="1995155" y="1463020"/>
                  <a:ext cx="74880" cy="43560"/>
                </p14:xfrm>
              </p:contentPart>
            </mc:Choice>
            <mc:Fallback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BDF249A6-9132-0641-B592-5E074032ACE1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990835" y="1458700"/>
                    <a:ext cx="8352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49B45279-D3BC-514C-AE75-F551FA3DE473}"/>
                      </a:ext>
                    </a:extLst>
                  </p14:cNvPr>
                  <p14:cNvContentPartPr/>
                  <p14:nvPr/>
                </p14:nvContentPartPr>
                <p14:xfrm>
                  <a:off x="2097755" y="1483900"/>
                  <a:ext cx="55080" cy="52920"/>
                </p14:xfrm>
              </p:contentPart>
            </mc:Choice>
            <mc:Fallback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49B45279-D3BC-514C-AE75-F551FA3DE473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2093435" y="1479580"/>
                    <a:ext cx="6372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36B3A202-BE9F-8B43-9E02-6EDD5AB50841}"/>
                      </a:ext>
                    </a:extLst>
                  </p14:cNvPr>
                  <p14:cNvContentPartPr/>
                  <p14:nvPr/>
                </p14:nvContentPartPr>
                <p14:xfrm>
                  <a:off x="2156075" y="1372660"/>
                  <a:ext cx="38880" cy="54000"/>
                </p14:xfrm>
              </p:contentPart>
            </mc:Choice>
            <mc:Fallback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36B3A202-BE9F-8B43-9E02-6EDD5AB5084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151755" y="1368340"/>
                    <a:ext cx="47520" cy="62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5CF60D2-261F-3E4C-87BC-3CD1443F71B3}"/>
                </a:ext>
              </a:extLst>
            </p:cNvPr>
            <p:cNvSpPr txBox="1"/>
            <p:nvPr/>
          </p:nvSpPr>
          <p:spPr>
            <a:xfrm>
              <a:off x="2132778" y="519352"/>
              <a:ext cx="476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800" dirty="0">
                  <a:solidFill>
                    <a:srgbClr val="FF0000"/>
                  </a:solidFill>
                </a:rPr>
                <a:t>输出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F545A67-D97D-1445-B96D-D76A1A9D8484}"/>
                </a:ext>
              </a:extLst>
            </p:cNvPr>
            <p:cNvGrpSpPr/>
            <p:nvPr/>
          </p:nvGrpSpPr>
          <p:grpSpPr>
            <a:xfrm>
              <a:off x="2454575" y="546202"/>
              <a:ext cx="1222375" cy="163145"/>
              <a:chOff x="2134535" y="544975"/>
              <a:chExt cx="1222375" cy="163145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038D51DD-0709-9545-AA98-ED4FA62E4108}"/>
                      </a:ext>
                    </a:extLst>
                  </p14:cNvPr>
                  <p14:cNvContentPartPr/>
                  <p14:nvPr/>
                </p14:nvContentPartPr>
                <p14:xfrm>
                  <a:off x="2134535" y="609840"/>
                  <a:ext cx="82080" cy="67320"/>
                </p14:xfrm>
              </p:contentPart>
            </mc:Choice>
            <mc:Fallback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038D51DD-0709-9545-AA98-ED4FA62E4108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215" y="605520"/>
                    <a:ext cx="907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E9C84DCD-6F14-114C-8ADE-1A3BD3569DC1}"/>
                      </a:ext>
                    </a:extLst>
                  </p14:cNvPr>
                  <p14:cNvContentPartPr/>
                  <p14:nvPr/>
                </p14:nvContentPartPr>
                <p14:xfrm>
                  <a:off x="2144615" y="633960"/>
                  <a:ext cx="79560" cy="46800"/>
                </p14:xfrm>
              </p:contentPart>
            </mc:Choice>
            <mc:Fallback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E9C84DCD-6F14-114C-8ADE-1A3BD3569DC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40314" y="629640"/>
                    <a:ext cx="88161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052" name="Ink 1051">
                    <a:extLst>
                      <a:ext uri="{FF2B5EF4-FFF2-40B4-BE49-F238E27FC236}">
                        <a16:creationId xmlns:a16="http://schemas.microsoft.com/office/drawing/2014/main" id="{9A04E75D-982D-F949-915F-A76B75754C43}"/>
                      </a:ext>
                    </a:extLst>
                  </p14:cNvPr>
                  <p14:cNvContentPartPr/>
                  <p14:nvPr/>
                </p14:nvContentPartPr>
                <p14:xfrm>
                  <a:off x="2256215" y="556560"/>
                  <a:ext cx="27000" cy="45720"/>
                </p14:xfrm>
              </p:contentPart>
            </mc:Choice>
            <mc:Fallback>
              <p:pic>
                <p:nvPicPr>
                  <p:cNvPr id="1052" name="Ink 1051">
                    <a:extLst>
                      <a:ext uri="{FF2B5EF4-FFF2-40B4-BE49-F238E27FC236}">
                        <a16:creationId xmlns:a16="http://schemas.microsoft.com/office/drawing/2014/main" id="{9A04E75D-982D-F949-915F-A76B75754C4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251895" y="552240"/>
                    <a:ext cx="3564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076" name="Ink 1075">
                    <a:extLst>
                      <a:ext uri="{FF2B5EF4-FFF2-40B4-BE49-F238E27FC236}">
                        <a16:creationId xmlns:a16="http://schemas.microsoft.com/office/drawing/2014/main" id="{3E452612-B9B4-1B4A-9AEF-E5DD0B7CD1CB}"/>
                      </a:ext>
                    </a:extLst>
                  </p14:cNvPr>
                  <p14:cNvContentPartPr/>
                  <p14:nvPr/>
                </p14:nvContentPartPr>
                <p14:xfrm>
                  <a:off x="2314995" y="628495"/>
                  <a:ext cx="22320" cy="3600"/>
                </p14:xfrm>
              </p:contentPart>
            </mc:Choice>
            <mc:Fallback>
              <p:pic>
                <p:nvPicPr>
                  <p:cNvPr id="1076" name="Ink 1075">
                    <a:extLst>
                      <a:ext uri="{FF2B5EF4-FFF2-40B4-BE49-F238E27FC236}">
                        <a16:creationId xmlns:a16="http://schemas.microsoft.com/office/drawing/2014/main" id="{3E452612-B9B4-1B4A-9AEF-E5DD0B7CD1CB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310675" y="624568"/>
                    <a:ext cx="30960" cy="11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077" name="Ink 1076">
                    <a:extLst>
                      <a:ext uri="{FF2B5EF4-FFF2-40B4-BE49-F238E27FC236}">
                        <a16:creationId xmlns:a16="http://schemas.microsoft.com/office/drawing/2014/main" id="{99AA37C2-AA53-034F-AA14-7D83A739752F}"/>
                      </a:ext>
                    </a:extLst>
                  </p14:cNvPr>
                  <p14:cNvContentPartPr/>
                  <p14:nvPr/>
                </p14:nvContentPartPr>
                <p14:xfrm>
                  <a:off x="2310675" y="649375"/>
                  <a:ext cx="35640" cy="1800"/>
                </p14:xfrm>
              </p:contentPart>
            </mc:Choice>
            <mc:Fallback>
              <p:pic>
                <p:nvPicPr>
                  <p:cNvPr id="1077" name="Ink 1076">
                    <a:extLst>
                      <a:ext uri="{FF2B5EF4-FFF2-40B4-BE49-F238E27FC236}">
                        <a16:creationId xmlns:a16="http://schemas.microsoft.com/office/drawing/2014/main" id="{99AA37C2-AA53-034F-AA14-7D83A739752F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306355" y="645055"/>
                    <a:ext cx="4428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079" name="Ink 1078">
                    <a:extLst>
                      <a:ext uri="{FF2B5EF4-FFF2-40B4-BE49-F238E27FC236}">
                        <a16:creationId xmlns:a16="http://schemas.microsoft.com/office/drawing/2014/main" id="{48EA1BBB-8CFA-8943-B74B-A139207579A7}"/>
                      </a:ext>
                    </a:extLst>
                  </p14:cNvPr>
                  <p14:cNvContentPartPr/>
                  <p14:nvPr/>
                </p14:nvContentPartPr>
                <p14:xfrm>
                  <a:off x="2393835" y="574495"/>
                  <a:ext cx="43200" cy="113040"/>
                </p14:xfrm>
              </p:contentPart>
            </mc:Choice>
            <mc:Fallback>
              <p:pic>
                <p:nvPicPr>
                  <p:cNvPr id="1079" name="Ink 1078">
                    <a:extLst>
                      <a:ext uri="{FF2B5EF4-FFF2-40B4-BE49-F238E27FC236}">
                        <a16:creationId xmlns:a16="http://schemas.microsoft.com/office/drawing/2014/main" id="{48EA1BBB-8CFA-8943-B74B-A139207579A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389515" y="570175"/>
                    <a:ext cx="518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080" name="Ink 1079">
                    <a:extLst>
                      <a:ext uri="{FF2B5EF4-FFF2-40B4-BE49-F238E27FC236}">
                        <a16:creationId xmlns:a16="http://schemas.microsoft.com/office/drawing/2014/main" id="{741D8B50-541A-ED44-8B20-87734316DE7C}"/>
                      </a:ext>
                    </a:extLst>
                  </p14:cNvPr>
                  <p14:cNvContentPartPr/>
                  <p14:nvPr/>
                </p14:nvContentPartPr>
                <p14:xfrm>
                  <a:off x="2500755" y="600055"/>
                  <a:ext cx="39240" cy="47520"/>
                </p14:xfrm>
              </p:contentPart>
            </mc:Choice>
            <mc:Fallback>
              <p:pic>
                <p:nvPicPr>
                  <p:cNvPr id="1080" name="Ink 1079">
                    <a:extLst>
                      <a:ext uri="{FF2B5EF4-FFF2-40B4-BE49-F238E27FC236}">
                        <a16:creationId xmlns:a16="http://schemas.microsoft.com/office/drawing/2014/main" id="{741D8B50-541A-ED44-8B20-87734316DE7C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496435" y="595735"/>
                    <a:ext cx="4788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081" name="Ink 1080">
                    <a:extLst>
                      <a:ext uri="{FF2B5EF4-FFF2-40B4-BE49-F238E27FC236}">
                        <a16:creationId xmlns:a16="http://schemas.microsoft.com/office/drawing/2014/main" id="{7E1E5E7B-A9B4-464D-87E2-5262935AF33F}"/>
                      </a:ext>
                    </a:extLst>
                  </p14:cNvPr>
                  <p14:cNvContentPartPr/>
                  <p14:nvPr/>
                </p14:nvContentPartPr>
                <p14:xfrm>
                  <a:off x="2502555" y="609775"/>
                  <a:ext cx="32400" cy="33840"/>
                </p14:xfrm>
              </p:contentPart>
            </mc:Choice>
            <mc:Fallback>
              <p:pic>
                <p:nvPicPr>
                  <p:cNvPr id="1081" name="Ink 1080">
                    <a:extLst>
                      <a:ext uri="{FF2B5EF4-FFF2-40B4-BE49-F238E27FC236}">
                        <a16:creationId xmlns:a16="http://schemas.microsoft.com/office/drawing/2014/main" id="{7E1E5E7B-A9B4-464D-87E2-5262935AF33F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498235" y="605455"/>
                    <a:ext cx="410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082" name="Ink 1081">
                    <a:extLst>
                      <a:ext uri="{FF2B5EF4-FFF2-40B4-BE49-F238E27FC236}">
                        <a16:creationId xmlns:a16="http://schemas.microsoft.com/office/drawing/2014/main" id="{10526DEB-1336-2449-A758-EB6E46EAFF2C}"/>
                      </a:ext>
                    </a:extLst>
                  </p14:cNvPr>
                  <p14:cNvContentPartPr/>
                  <p14:nvPr/>
                </p14:nvContentPartPr>
                <p14:xfrm>
                  <a:off x="2559435" y="643615"/>
                  <a:ext cx="1080" cy="29160"/>
                </p14:xfrm>
              </p:contentPart>
            </mc:Choice>
            <mc:Fallback>
              <p:pic>
                <p:nvPicPr>
                  <p:cNvPr id="1082" name="Ink 1081">
                    <a:extLst>
                      <a:ext uri="{FF2B5EF4-FFF2-40B4-BE49-F238E27FC236}">
                        <a16:creationId xmlns:a16="http://schemas.microsoft.com/office/drawing/2014/main" id="{10526DEB-1336-2449-A758-EB6E46EAFF2C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552955" y="639295"/>
                    <a:ext cx="140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083" name="Ink 1082">
                    <a:extLst>
                      <a:ext uri="{FF2B5EF4-FFF2-40B4-BE49-F238E27FC236}">
                        <a16:creationId xmlns:a16="http://schemas.microsoft.com/office/drawing/2014/main" id="{6E85EEA8-B756-654F-AE74-B9A5A765402C}"/>
                      </a:ext>
                    </a:extLst>
                  </p14:cNvPr>
                  <p14:cNvContentPartPr/>
                  <p14:nvPr/>
                </p14:nvContentPartPr>
                <p14:xfrm>
                  <a:off x="2577435" y="572335"/>
                  <a:ext cx="8640" cy="10440"/>
                </p14:xfrm>
              </p:contentPart>
            </mc:Choice>
            <mc:Fallback>
              <p:pic>
                <p:nvPicPr>
                  <p:cNvPr id="1083" name="Ink 1082">
                    <a:extLst>
                      <a:ext uri="{FF2B5EF4-FFF2-40B4-BE49-F238E27FC236}">
                        <a16:creationId xmlns:a16="http://schemas.microsoft.com/office/drawing/2014/main" id="{6E85EEA8-B756-654F-AE74-B9A5A765402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73115" y="568015"/>
                    <a:ext cx="172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085" name="Ink 1084">
                    <a:extLst>
                      <a:ext uri="{FF2B5EF4-FFF2-40B4-BE49-F238E27FC236}">
                        <a16:creationId xmlns:a16="http://schemas.microsoft.com/office/drawing/2014/main" id="{BDF0AF36-A2E1-4246-80D3-FF53CA05F576}"/>
                      </a:ext>
                    </a:extLst>
                  </p14:cNvPr>
                  <p14:cNvContentPartPr/>
                  <p14:nvPr/>
                </p14:nvContentPartPr>
                <p14:xfrm>
                  <a:off x="2618475" y="639295"/>
                  <a:ext cx="15840" cy="17640"/>
                </p14:xfrm>
              </p:contentPart>
            </mc:Choice>
            <mc:Fallback>
              <p:pic>
                <p:nvPicPr>
                  <p:cNvPr id="1085" name="Ink 1084">
                    <a:extLst>
                      <a:ext uri="{FF2B5EF4-FFF2-40B4-BE49-F238E27FC236}">
                        <a16:creationId xmlns:a16="http://schemas.microsoft.com/office/drawing/2014/main" id="{BDF0AF36-A2E1-4246-80D3-FF53CA05F57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614251" y="634975"/>
                    <a:ext cx="24288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086" name="Ink 1085">
                    <a:extLst>
                      <a:ext uri="{FF2B5EF4-FFF2-40B4-BE49-F238E27FC236}">
                        <a16:creationId xmlns:a16="http://schemas.microsoft.com/office/drawing/2014/main" id="{EBFF1D0F-F4B3-1A43-9997-1BE3FF84F7EC}"/>
                      </a:ext>
                    </a:extLst>
                  </p14:cNvPr>
                  <p14:cNvContentPartPr/>
                  <p14:nvPr/>
                </p14:nvContentPartPr>
                <p14:xfrm>
                  <a:off x="2685075" y="593935"/>
                  <a:ext cx="54000" cy="46440"/>
                </p14:xfrm>
              </p:contentPart>
            </mc:Choice>
            <mc:Fallback>
              <p:pic>
                <p:nvPicPr>
                  <p:cNvPr id="1086" name="Ink 1085">
                    <a:extLst>
                      <a:ext uri="{FF2B5EF4-FFF2-40B4-BE49-F238E27FC236}">
                        <a16:creationId xmlns:a16="http://schemas.microsoft.com/office/drawing/2014/main" id="{EBFF1D0F-F4B3-1A43-9997-1BE3FF84F7EC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680755" y="589615"/>
                    <a:ext cx="626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087" name="Ink 1086">
                    <a:extLst>
                      <a:ext uri="{FF2B5EF4-FFF2-40B4-BE49-F238E27FC236}">
                        <a16:creationId xmlns:a16="http://schemas.microsoft.com/office/drawing/2014/main" id="{2C543B82-C1A0-7342-91C5-630D60C7DA36}"/>
                      </a:ext>
                    </a:extLst>
                  </p14:cNvPr>
                  <p14:cNvContentPartPr/>
                  <p14:nvPr/>
                </p14:nvContentPartPr>
                <p14:xfrm>
                  <a:off x="2689035" y="601495"/>
                  <a:ext cx="32760" cy="36720"/>
                </p14:xfrm>
              </p:contentPart>
            </mc:Choice>
            <mc:Fallback>
              <p:pic>
                <p:nvPicPr>
                  <p:cNvPr id="1087" name="Ink 1086">
                    <a:extLst>
                      <a:ext uri="{FF2B5EF4-FFF2-40B4-BE49-F238E27FC236}">
                        <a16:creationId xmlns:a16="http://schemas.microsoft.com/office/drawing/2014/main" id="{2C543B82-C1A0-7342-91C5-630D60C7DA36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684715" y="597175"/>
                    <a:ext cx="4140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4EDB1AF4-2A35-FA4A-A02C-A4EABE95CB52}"/>
                      </a:ext>
                    </a:extLst>
                  </p14:cNvPr>
                  <p14:cNvContentPartPr/>
                  <p14:nvPr/>
                </p14:nvContentPartPr>
                <p14:xfrm>
                  <a:off x="2735835" y="634615"/>
                  <a:ext cx="30960" cy="3384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4EDB1AF4-2A35-FA4A-A02C-A4EABE95CB52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731515" y="630340"/>
                    <a:ext cx="39600" cy="423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D8EA912D-CF1E-2F44-9772-7C74682153D4}"/>
                      </a:ext>
                    </a:extLst>
                  </p14:cNvPr>
                  <p14:cNvContentPartPr/>
                  <p14:nvPr/>
                </p14:nvContentPartPr>
                <p14:xfrm>
                  <a:off x="2769315" y="544975"/>
                  <a:ext cx="53280" cy="363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D8EA912D-CF1E-2F44-9772-7C74682153D4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765024" y="540655"/>
                    <a:ext cx="61862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D695544-2492-7A41-BEB9-9711FE30CBF8}"/>
                      </a:ext>
                    </a:extLst>
                  </p14:cNvPr>
                  <p14:cNvContentPartPr/>
                  <p14:nvPr/>
                </p14:nvContentPartPr>
                <p14:xfrm>
                  <a:off x="2824830" y="640800"/>
                  <a:ext cx="10080" cy="1908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D695544-2492-7A41-BEB9-9711FE30CBF8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820510" y="636480"/>
                    <a:ext cx="187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86DCC53-AA8D-DD42-B987-BE567F7378EE}"/>
                      </a:ext>
                    </a:extLst>
                  </p14:cNvPr>
                  <p14:cNvContentPartPr/>
                  <p14:nvPr/>
                </p14:nvContentPartPr>
                <p14:xfrm>
                  <a:off x="2893230" y="649800"/>
                  <a:ext cx="3600" cy="720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86DCC53-AA8D-DD42-B987-BE567F7378E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888910" y="645480"/>
                    <a:ext cx="1224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19F78AD2-9B9A-A04B-82A2-02A83F99EE4A}"/>
                      </a:ext>
                    </a:extLst>
                  </p14:cNvPr>
                  <p14:cNvContentPartPr/>
                  <p14:nvPr/>
                </p14:nvContentPartPr>
                <p14:xfrm>
                  <a:off x="2933550" y="656280"/>
                  <a:ext cx="4320" cy="432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19F78AD2-9B9A-A04B-82A2-02A83F99EE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29230" y="651960"/>
                    <a:ext cx="1296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92A8D3C-8EAA-E948-B8F6-FE85D7AB5346}"/>
                      </a:ext>
                    </a:extLst>
                  </p14:cNvPr>
                  <p14:cNvContentPartPr/>
                  <p14:nvPr/>
                </p14:nvContentPartPr>
                <p14:xfrm>
                  <a:off x="2958750" y="655560"/>
                  <a:ext cx="7200" cy="360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92A8D3C-8EAA-E948-B8F6-FE85D7AB5346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954430" y="651240"/>
                    <a:ext cx="1584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1BF0DEDB-7391-5545-92FC-03BA5F78B52D}"/>
                      </a:ext>
                    </a:extLst>
                  </p14:cNvPr>
                  <p14:cNvContentPartPr/>
                  <p14:nvPr/>
                </p14:nvContentPartPr>
                <p14:xfrm>
                  <a:off x="3009150" y="655200"/>
                  <a:ext cx="10440" cy="158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1BF0DEDB-7391-5545-92FC-03BA5F78B52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3004830" y="650880"/>
                    <a:ext cx="190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1D5DE7B5-E603-A74E-B9E0-A427A717311E}"/>
                      </a:ext>
                    </a:extLst>
                  </p14:cNvPr>
                  <p14:cNvContentPartPr/>
                  <p14:nvPr/>
                </p14:nvContentPartPr>
                <p14:xfrm>
                  <a:off x="3100590" y="574200"/>
                  <a:ext cx="86760" cy="8208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1D5DE7B5-E603-A74E-B9E0-A427A717311E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096270" y="569880"/>
                    <a:ext cx="954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1055582F-2679-AE46-84BA-5BF625C6A685}"/>
                      </a:ext>
                    </a:extLst>
                  </p14:cNvPr>
                  <p14:cNvContentPartPr/>
                  <p14:nvPr/>
                </p14:nvContentPartPr>
                <p14:xfrm>
                  <a:off x="3118590" y="606600"/>
                  <a:ext cx="35640" cy="5256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1055582F-2679-AE46-84BA-5BF625C6A685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114270" y="602309"/>
                    <a:ext cx="44280" cy="611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ED4B91AA-37D8-B740-8C88-3FD998FD9F42}"/>
                      </a:ext>
                    </a:extLst>
                  </p14:cNvPr>
                  <p14:cNvContentPartPr/>
                  <p14:nvPr/>
                </p14:nvContentPartPr>
                <p14:xfrm>
                  <a:off x="3185550" y="649800"/>
                  <a:ext cx="39960" cy="3708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ED4B91AA-37D8-B740-8C88-3FD998FD9F4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181191" y="645522"/>
                    <a:ext cx="48679" cy="456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C7A7A32-5CC0-CC4D-8BBC-C41B89C659BD}"/>
                      </a:ext>
                    </a:extLst>
                  </p14:cNvPr>
                  <p14:cNvContentPartPr/>
                  <p14:nvPr/>
                </p14:nvContentPartPr>
                <p14:xfrm>
                  <a:off x="3229470" y="550440"/>
                  <a:ext cx="23760" cy="2412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C7A7A32-5CC0-CC4D-8BBC-C41B89C659BD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225150" y="546120"/>
                    <a:ext cx="324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A7A89AF1-46F7-7D44-9C52-F178104FDE0B}"/>
                      </a:ext>
                    </a:extLst>
                  </p14:cNvPr>
                  <p14:cNvContentPartPr/>
                  <p14:nvPr/>
                </p14:nvContentPartPr>
                <p14:xfrm>
                  <a:off x="3276990" y="552240"/>
                  <a:ext cx="79920" cy="15588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A7A89AF1-46F7-7D44-9C52-F178104FDE0B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272670" y="547920"/>
                    <a:ext cx="88560" cy="164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E0247-CD49-5E40-A95C-D161D196ED69}"/>
              </a:ext>
            </a:extLst>
          </p:cNvPr>
          <p:cNvSpPr/>
          <p:nvPr/>
        </p:nvSpPr>
        <p:spPr>
          <a:xfrm>
            <a:off x="736725" y="854143"/>
            <a:ext cx="45719" cy="69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7D9FEF-8EF8-AB4C-94C9-44A173AA9415}"/>
              </a:ext>
            </a:extLst>
          </p:cNvPr>
          <p:cNvSpPr/>
          <p:nvPr/>
        </p:nvSpPr>
        <p:spPr>
          <a:xfrm>
            <a:off x="838345" y="938505"/>
            <a:ext cx="52380" cy="5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E8259E-754A-494A-B8A9-94E07FE430E4}"/>
              </a:ext>
            </a:extLst>
          </p:cNvPr>
          <p:cNvSpPr/>
          <p:nvPr/>
        </p:nvSpPr>
        <p:spPr>
          <a:xfrm>
            <a:off x="952687" y="1022588"/>
            <a:ext cx="52380" cy="36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35083DD-3FDA-D648-9022-6B0C4F81675D}"/>
              </a:ext>
            </a:extLst>
          </p:cNvPr>
          <p:cNvSpPr/>
          <p:nvPr/>
        </p:nvSpPr>
        <p:spPr>
          <a:xfrm>
            <a:off x="1848297" y="1027060"/>
            <a:ext cx="52380" cy="36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B35A9CF-EB6D-E140-913D-A24AB3805414}"/>
              </a:ext>
            </a:extLst>
          </p:cNvPr>
          <p:cNvSpPr/>
          <p:nvPr/>
        </p:nvSpPr>
        <p:spPr>
          <a:xfrm>
            <a:off x="1977771" y="951001"/>
            <a:ext cx="52380" cy="5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9A9534-FD72-474F-96CD-024C2C12FA01}"/>
              </a:ext>
            </a:extLst>
          </p:cNvPr>
          <p:cNvSpPr/>
          <p:nvPr/>
        </p:nvSpPr>
        <p:spPr>
          <a:xfrm>
            <a:off x="2094625" y="852989"/>
            <a:ext cx="45719" cy="69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F7CCFA1-DD16-6447-99E7-36210E49C0EC}"/>
                  </a:ext>
                </a:extLst>
              </p:cNvPr>
              <p:cNvSpPr/>
              <p:nvPr/>
            </p:nvSpPr>
            <p:spPr>
              <a:xfrm>
                <a:off x="1128545" y="854652"/>
                <a:ext cx="45719" cy="17947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F7CCFA1-DD16-6447-99E7-36210E49C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45" y="854652"/>
                <a:ext cx="45719" cy="179476"/>
              </a:xfrm>
              <a:prstGeom prst="rect">
                <a:avLst/>
              </a:prstGeom>
              <a:blipFill>
                <a:blip r:embed="rId165"/>
                <a:stretch>
                  <a:fillRect l="-50000" r="-16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86BA4C-86C5-D144-9A08-09AE5432B333}"/>
                  </a:ext>
                </a:extLst>
              </p:cNvPr>
              <p:cNvSpPr txBox="1"/>
              <p:nvPr/>
            </p:nvSpPr>
            <p:spPr>
              <a:xfrm>
                <a:off x="1027720" y="687699"/>
                <a:ext cx="2584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86BA4C-86C5-D144-9A08-09AE5432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20" y="687699"/>
                <a:ext cx="258497" cy="215444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8AABEA7-A6F8-E248-987A-61813D94120F}"/>
                  </a:ext>
                </a:extLst>
              </p:cNvPr>
              <p:cNvSpPr/>
              <p:nvPr/>
            </p:nvSpPr>
            <p:spPr>
              <a:xfrm>
                <a:off x="1128544" y="1278491"/>
                <a:ext cx="45719" cy="17947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8AABEA7-A6F8-E248-987A-61813D941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44" y="1278491"/>
                <a:ext cx="45719" cy="179476"/>
              </a:xfrm>
              <a:prstGeom prst="rect">
                <a:avLst/>
              </a:prstGeom>
              <a:blipFill>
                <a:blip r:embed="rId167"/>
                <a:stretch>
                  <a:fillRect l="-50000" r="-16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AFDE75-9681-4647-BA0E-DEEB8A57C241}"/>
                  </a:ext>
                </a:extLst>
              </p:cNvPr>
              <p:cNvSpPr txBox="1"/>
              <p:nvPr/>
            </p:nvSpPr>
            <p:spPr>
              <a:xfrm>
                <a:off x="697893" y="1400804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AFDE75-9681-4647-BA0E-DEEB8A57C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3" y="1400804"/>
                <a:ext cx="914400" cy="215444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F8EBD81-2981-0A40-8D4B-19546302BD9E}"/>
              </a:ext>
            </a:extLst>
          </p:cNvPr>
          <p:cNvSpPr/>
          <p:nvPr/>
        </p:nvSpPr>
        <p:spPr>
          <a:xfrm>
            <a:off x="419089" y="1885208"/>
            <a:ext cx="515996" cy="114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正态分布</a:t>
            </a:r>
            <a:endParaRPr lang="en-CN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ABC6CC-1C96-E843-A20B-B75A6FF43511}"/>
                  </a:ext>
                </a:extLst>
              </p:cNvPr>
              <p:cNvSpPr/>
              <p:nvPr/>
            </p:nvSpPr>
            <p:spPr>
              <a:xfrm>
                <a:off x="1128543" y="1669751"/>
                <a:ext cx="45719" cy="17947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ABC6CC-1C96-E843-A20B-B75A6FF43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43" y="1669751"/>
                <a:ext cx="45719" cy="179476"/>
              </a:xfrm>
              <a:prstGeom prst="rect">
                <a:avLst/>
              </a:prstGeom>
              <a:blipFill>
                <a:blip r:embed="rId169"/>
                <a:stretch>
                  <a:fillRect l="-50000" r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EC79F17-7E89-724F-BFF8-80B91EDF1F19}"/>
                  </a:ext>
                </a:extLst>
              </p:cNvPr>
              <p:cNvSpPr txBox="1"/>
              <p:nvPr/>
            </p:nvSpPr>
            <p:spPr>
              <a:xfrm>
                <a:off x="693539" y="1778305"/>
                <a:ext cx="914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EC79F17-7E89-724F-BFF8-80B91EDF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9" y="1778305"/>
                <a:ext cx="914400" cy="215444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Arrow 73">
            <a:extLst>
              <a:ext uri="{FF2B5EF4-FFF2-40B4-BE49-F238E27FC236}">
                <a16:creationId xmlns:a16="http://schemas.microsoft.com/office/drawing/2014/main" id="{7DFE2C98-4CD4-4844-ADAD-4A06013F3F0A}"/>
              </a:ext>
            </a:extLst>
          </p:cNvPr>
          <p:cNvSpPr/>
          <p:nvPr/>
        </p:nvSpPr>
        <p:spPr>
          <a:xfrm rot="19290381">
            <a:off x="1009523" y="1051799"/>
            <a:ext cx="123019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7C7EDD8E-23F5-3645-A7A2-944B24B1D84C}"/>
              </a:ext>
            </a:extLst>
          </p:cNvPr>
          <p:cNvSpPr/>
          <p:nvPr/>
        </p:nvSpPr>
        <p:spPr>
          <a:xfrm rot="912642">
            <a:off x="1024336" y="1293346"/>
            <a:ext cx="98337" cy="50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0B4F99-86F0-EC47-A6C7-9D93795B306F}"/>
                  </a:ext>
                </a:extLst>
              </p:cNvPr>
              <p:cNvSpPr/>
              <p:nvPr/>
            </p:nvSpPr>
            <p:spPr>
              <a:xfrm>
                <a:off x="1620429" y="1148584"/>
                <a:ext cx="45719" cy="1794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600" dirty="0"/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0B4F99-86F0-EC47-A6C7-9D93795B3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29" y="1148584"/>
                <a:ext cx="45719" cy="179476"/>
              </a:xfrm>
              <a:prstGeom prst="rect">
                <a:avLst/>
              </a:prstGeom>
              <a:blipFill>
                <a:blip r:embed="rId171"/>
                <a:stretch>
                  <a:fillRect l="-60000" r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949409-4F19-3D49-82B9-46B7601BDE99}"/>
                  </a:ext>
                </a:extLst>
              </p:cNvPr>
              <p:cNvSpPr txBox="1"/>
              <p:nvPr/>
            </p:nvSpPr>
            <p:spPr>
              <a:xfrm>
                <a:off x="1530614" y="1266823"/>
                <a:ext cx="2013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CN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949409-4F19-3D49-82B9-46B7601B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14" y="1266823"/>
                <a:ext cx="201369" cy="215444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AD492FA-FE3F-934A-9068-93EE64213155}"/>
              </a:ext>
            </a:extLst>
          </p:cNvPr>
          <p:cNvSpPr/>
          <p:nvPr/>
        </p:nvSpPr>
        <p:spPr>
          <a:xfrm>
            <a:off x="1705954" y="1228248"/>
            <a:ext cx="98337" cy="50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FBC45B-A5D0-C54F-B5D9-FCF5E391BE6B}"/>
              </a:ext>
            </a:extLst>
          </p:cNvPr>
          <p:cNvGrpSpPr/>
          <p:nvPr/>
        </p:nvGrpSpPr>
        <p:grpSpPr>
          <a:xfrm>
            <a:off x="639823" y="943483"/>
            <a:ext cx="973414" cy="923683"/>
            <a:chOff x="639823" y="943483"/>
            <a:chExt cx="973414" cy="92368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7B3C8E-F1C2-4E45-8A99-1AE60F53E5E2}"/>
                    </a:ext>
                  </a:extLst>
                </p14:cNvPr>
                <p14:cNvContentPartPr/>
                <p14:nvPr/>
              </p14:nvContentPartPr>
              <p14:xfrm>
                <a:off x="639823" y="1766366"/>
                <a:ext cx="429120" cy="10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7B3C8E-F1C2-4E45-8A99-1AE60F53E5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5499" y="1762046"/>
                  <a:ext cx="437767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11F9CD-3182-5A45-A290-455BAE79F8F5}"/>
                    </a:ext>
                  </a:extLst>
                </p14:cNvPr>
                <p14:cNvContentPartPr/>
                <p14:nvPr/>
              </p14:nvContentPartPr>
              <p14:xfrm>
                <a:off x="1059583" y="1749446"/>
                <a:ext cx="29880" cy="3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11F9CD-3182-5A45-A290-455BAE79F8F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5263" y="1745126"/>
                  <a:ext cx="38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4517DD-AA3E-ED4E-B8F4-0D5274923C05}"/>
                    </a:ext>
                  </a:extLst>
                </p14:cNvPr>
                <p14:cNvContentPartPr/>
                <p14:nvPr/>
              </p14:nvContentPartPr>
              <p14:xfrm>
                <a:off x="1214177" y="1379803"/>
                <a:ext cx="90360" cy="13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4517DD-AA3E-ED4E-B8F4-0D5274923C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09840" y="1375494"/>
                  <a:ext cx="99035" cy="145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766EF4-3C86-2C4F-A649-49250E6F2DE8}"/>
                    </a:ext>
                  </a:extLst>
                </p14:cNvPr>
                <p14:cNvContentPartPr/>
                <p14:nvPr/>
              </p14:nvContentPartPr>
              <p14:xfrm>
                <a:off x="1255937" y="1531003"/>
                <a:ext cx="96840" cy="8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766EF4-3C86-2C4F-A649-49250E6F2D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51617" y="1526701"/>
                  <a:ext cx="105480" cy="95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A776AE-50F3-8848-AAFD-3E3817B6403E}"/>
                    </a:ext>
                  </a:extLst>
                </p14:cNvPr>
                <p14:cNvContentPartPr/>
                <p14:nvPr/>
              </p14:nvContentPartPr>
              <p14:xfrm>
                <a:off x="1289057" y="1560883"/>
                <a:ext cx="42120" cy="2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A776AE-50F3-8848-AAFD-3E3817B640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84737" y="1556621"/>
                  <a:ext cx="50760" cy="34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73BAC1-2D5D-1044-99DE-52B64DDC41E0}"/>
                    </a:ext>
                  </a:extLst>
                </p14:cNvPr>
                <p14:cNvContentPartPr/>
                <p14:nvPr/>
              </p14:nvContentPartPr>
              <p14:xfrm>
                <a:off x="1291217" y="1558723"/>
                <a:ext cx="27360" cy="2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73BAC1-2D5D-1044-99DE-52B64DDC41E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286897" y="1554403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D4DEA0-762A-D443-9281-B9E4682D91E5}"/>
                    </a:ext>
                  </a:extLst>
                </p14:cNvPr>
                <p14:cNvContentPartPr/>
                <p14:nvPr/>
              </p14:nvContentPartPr>
              <p14:xfrm>
                <a:off x="1195457" y="1639003"/>
                <a:ext cx="113040" cy="15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D4DEA0-762A-D443-9281-B9E4682D91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91137" y="1634693"/>
                  <a:ext cx="121680" cy="158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35431-AD68-5048-8FD6-B8956E386652}"/>
                    </a:ext>
                  </a:extLst>
                </p14:cNvPr>
                <p14:cNvContentPartPr/>
                <p14:nvPr/>
              </p14:nvContentPartPr>
              <p14:xfrm>
                <a:off x="1204457" y="943483"/>
                <a:ext cx="220320" cy="23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35431-AD68-5048-8FD6-B8956E3866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00137" y="939156"/>
                  <a:ext cx="228960" cy="246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C73E50-A314-3D47-8C2A-1923D5E18CCA}"/>
                    </a:ext>
                  </a:extLst>
                </p14:cNvPr>
                <p14:cNvContentPartPr/>
                <p14:nvPr/>
              </p14:nvContentPartPr>
              <p14:xfrm>
                <a:off x="1356017" y="1182883"/>
                <a:ext cx="109080" cy="8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C73E50-A314-3D47-8C2A-1923D5E18CC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51697" y="1178563"/>
                  <a:ext cx="117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184168-D112-7F4F-932C-566263DCEC3F}"/>
                    </a:ext>
                  </a:extLst>
                </p14:cNvPr>
                <p14:cNvContentPartPr/>
                <p14:nvPr/>
              </p14:nvContentPartPr>
              <p14:xfrm>
                <a:off x="1380857" y="1222483"/>
                <a:ext cx="71640" cy="4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184168-D112-7F4F-932C-566263DCEC3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76537" y="1218472"/>
                  <a:ext cx="80280" cy="1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D60B1B-194F-944A-9D5C-49750F603948}"/>
                    </a:ext>
                  </a:extLst>
                </p14:cNvPr>
                <p14:cNvContentPartPr/>
                <p14:nvPr/>
              </p14:nvContentPartPr>
              <p14:xfrm>
                <a:off x="1405337" y="1209163"/>
                <a:ext cx="11520" cy="5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D60B1B-194F-944A-9D5C-49750F6039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01148" y="1204843"/>
                  <a:ext cx="19898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4F1874-8E04-8547-8FEA-3E98DDFC03A2}"/>
                    </a:ext>
                  </a:extLst>
                </p14:cNvPr>
                <p14:cNvContentPartPr/>
                <p14:nvPr/>
              </p14:nvContentPartPr>
              <p14:xfrm>
                <a:off x="1367177" y="1303123"/>
                <a:ext cx="58680" cy="28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4F1874-8E04-8547-8FEA-3E98DDFC03A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62883" y="1298803"/>
                  <a:ext cx="67267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3381E1-B528-A343-863A-3B03C90B742A}"/>
                    </a:ext>
                  </a:extLst>
                </p14:cNvPr>
                <p14:cNvContentPartPr/>
                <p14:nvPr/>
              </p14:nvContentPartPr>
              <p14:xfrm>
                <a:off x="1484717" y="1232640"/>
                <a:ext cx="128520" cy="1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3381E1-B528-A343-863A-3B03C90B742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80385" y="1229400"/>
                  <a:ext cx="137184" cy="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422B83B-AD0A-7740-83CF-F34BD3074B49}"/>
                  </a:ext>
                </a:extLst>
              </p14:cNvPr>
              <p14:cNvContentPartPr/>
              <p14:nvPr/>
            </p14:nvContentPartPr>
            <p14:xfrm>
              <a:off x="3171369" y="2200654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422B83B-AD0A-7740-83CF-F34BD3074B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7049" y="219633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56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C55B9-8F93-8B49-8E3F-B7A70733230A}"/>
              </a:ext>
            </a:extLst>
          </p:cNvPr>
          <p:cNvSpPr txBox="1"/>
          <p:nvPr/>
        </p:nvSpPr>
        <p:spPr>
          <a:xfrm>
            <a:off x="0" y="26974"/>
            <a:ext cx="102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HBOS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/>
              <p:nvPr/>
            </p:nvSpPr>
            <p:spPr>
              <a:xfrm>
                <a:off x="-25006" y="2158991"/>
                <a:ext cx="363352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000" dirty="0">
                    <a:solidFill>
                      <a:srgbClr val="FF0000"/>
                    </a:solidFill>
                  </a:rPr>
                  <a:t>思想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：</a:t>
                </a:r>
                <a:endParaRPr lang="en-US" altLang="zh-CN" sz="1000" dirty="0"/>
              </a:p>
              <a:p>
                <a:r>
                  <a:rPr lang="en-US" altLang="zh-CN" sz="1000" dirty="0"/>
                  <a:t>【</a:t>
                </a:r>
                <a:r>
                  <a:rPr lang="zh-CN" altLang="en-US" sz="1000" dirty="0"/>
                  <a:t>假设</a:t>
                </a:r>
                <a:r>
                  <a:rPr lang="en-US" altLang="zh-CN" sz="1000" dirty="0"/>
                  <a:t>】</a:t>
                </a:r>
                <a:r>
                  <a:rPr lang="zh-CN" altLang="en-US" sz="1000" dirty="0"/>
                  <a:t>多维数据各个维度的独立性假设。对于单个数据维度，先做出数据直方图</a:t>
                </a:r>
                <a:r>
                  <a:rPr lang="en-US" altLang="zh-CN" sz="1000" dirty="0"/>
                  <a:t>(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对于</a:t>
                </a:r>
                <a:r>
                  <a:rPr lang="en-US" sz="1000" b="0" i="0" u="none" strike="noStrike" dirty="0" err="1">
                    <a:solidFill>
                      <a:srgbClr val="121212"/>
                    </a:solidFill>
                    <a:effectLst/>
                    <a:latin typeface="-apple-system"/>
                  </a:rPr>
                  <a:t>categroy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值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,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 计算频次）。然后对</a:t>
                </a:r>
                <a:r>
                  <a:rPr lang="zh-CN" altLang="en-US" sz="1000" b="1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每个维度进行区间</a:t>
                </a:r>
                <a:r>
                  <a:rPr lang="en-US" altLang="zh-CN" sz="1000" b="1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(</a:t>
                </a:r>
                <a:r>
                  <a:rPr lang="en-US" sz="1000" b="1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bin)</a:t>
                </a:r>
                <a:r>
                  <a:rPr lang="zh-CN" altLang="en-US" sz="1000" b="1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划分，区间的密度↑，异常概率↓。</a:t>
                </a:r>
                <a:endParaRPr lang="en-US" altLang="zh-CN" sz="1000" b="0" i="0" u="none" strike="noStrike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sz="1000" dirty="0" err="1">
                    <a:solidFill>
                      <a:srgbClr val="121212"/>
                    </a:solidFill>
                    <a:latin typeface="-apple-system"/>
                  </a:rPr>
                  <a:t>公式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：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p: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一条数据点，如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p=[0,1,0.2].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理解为一个滑动窗口。</a:t>
                </a:r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sz="1000" dirty="0">
                    <a:solidFill>
                      <a:srgbClr val="121212"/>
                    </a:solidFill>
                    <a:latin typeface="-apple-system"/>
                  </a:rPr>
                  <a:t>d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: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总特征数量，理解为滑动窗口的长度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h𝑖𝑠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p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的第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i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个特征的概率密度。</a:t>
                </a:r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缺点：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单变量方法的组合，不能对特征之间的依赖关系进行建模， 计算速度较快，对大数据集友好。</a:t>
                </a:r>
                <a:endParaRPr lang="en-US" sz="1000" dirty="0">
                  <a:solidFill>
                    <a:srgbClr val="121212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628161C-5D20-3947-8FBC-22C3E913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06" y="2158991"/>
                <a:ext cx="3633522" cy="2862322"/>
              </a:xfrm>
              <a:prstGeom prst="rect">
                <a:avLst/>
              </a:prstGeom>
              <a:blipFill>
                <a:blip r:embed="rId2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422B83B-AD0A-7740-83CF-F34BD3074B49}"/>
                  </a:ext>
                </a:extLst>
              </p14:cNvPr>
              <p14:cNvContentPartPr/>
              <p14:nvPr/>
            </p14:nvContentPartPr>
            <p14:xfrm>
              <a:off x="3171369" y="2200654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422B83B-AD0A-7740-83CF-F34BD3074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7049" y="219633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E5D4BA-ACBF-1F44-9C36-A548D9886F28}"/>
                  </a:ext>
                </a:extLst>
              </p:cNvPr>
              <p:cNvSpPr txBox="1"/>
              <p:nvPr/>
            </p:nvSpPr>
            <p:spPr>
              <a:xfrm>
                <a:off x="4249301" y="181480"/>
                <a:ext cx="3128346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000" dirty="0"/>
                  <a:t>概念</a:t>
                </a:r>
                <a:r>
                  <a:rPr lang="zh-CN" altLang="en-US" sz="1000" dirty="0"/>
                  <a:t>：</a:t>
                </a:r>
                <a:endParaRPr lang="en-US" altLang="zh-CN" sz="1000" dirty="0"/>
              </a:p>
              <a:p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rgbClr val="FF0000"/>
                    </a:solidFill>
                  </a:rPr>
                  <a:t>密度：</a:t>
                </a:r>
                <a:r>
                  <a:rPr lang="zh-CN" altLang="en-US" sz="1000" dirty="0"/>
                  <a:t>使用频率表示密度。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在值范围内使用</a:t>
                </a:r>
                <a:r>
                  <a:rPr 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k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等分（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形成</a:t>
                </a:r>
                <a:r>
                  <a:rPr lang="en-US" altLang="zh-CN" sz="1000" dirty="0" err="1">
                    <a:solidFill>
                      <a:srgbClr val="121212"/>
                    </a:solidFill>
                    <a:latin typeface="-apple-system"/>
                  </a:rPr>
                  <a:t>K+1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个箱子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)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，样本落入每个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箱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的频率（相对数量）作为密度（箱子高度）的估计。</a:t>
                </a:r>
                <a:endParaRPr lang="en-US" altLang="zh-CN" sz="1000" b="0" i="0" u="none" strike="noStrike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endParaRPr lang="en-US" altLang="zh-CN" sz="1000" b="0" i="0" u="none" strike="noStrike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例如：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序列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[5,10,11,13,15,35,50,55,72,92,204,215]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，数据集中最大值是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215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，最小值是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5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，分成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3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个箱，故每个箱的宽度应该为（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215-5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）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/3=70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，所以箱的宽度是</a:t>
                </a:r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70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-</a:t>
                </a:r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箱子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1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中值在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zh-CN" altLang="en-US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00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70+5</m:t>
                        </m:r>
                      </m:e>
                    </m:d>
                  </m:oMath>
                </a14:m>
                <a:r>
                  <a:rPr lang="zh-CN" altLang="en-US" sz="1000" b="0" i="0" u="none" strike="noStrike" dirty="0">
                    <a:solidFill>
                      <a:srgbClr val="121212"/>
                    </a:solidFill>
                    <a:effectLst/>
                    <a:latin typeface="-apple-system"/>
                  </a:rPr>
                  <a:t>之间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；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5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是最小值，箱子宽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70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， 所以最小值是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70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。</a:t>
                </a:r>
                <a:endParaRPr lang="en-US" altLang="zh-CN" sz="1000" b="0" i="0" u="none" strike="noStrike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-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箱子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2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中的值在 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(75,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145]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 之间。</a:t>
                </a:r>
                <a:endParaRPr lang="en-US" altLang="zh-CN" sz="1000" dirty="0">
                  <a:solidFill>
                    <a:srgbClr val="121212"/>
                  </a:solidFill>
                  <a:latin typeface="-apple-system"/>
                </a:endParaRPr>
              </a:p>
              <a:p>
                <a:endParaRPr lang="en-US" altLang="zh-CN" sz="1000" b="0" i="0" u="none" strike="noStrike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最后分成的箱子（分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2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份，得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3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个箱</a:t>
                </a:r>
                <a:r>
                  <a:rPr lang="en-US" altLang="zh-CN" sz="1000" dirty="0">
                    <a:solidFill>
                      <a:srgbClr val="121212"/>
                    </a:solidFill>
                    <a:latin typeface="-apple-system"/>
                  </a:rPr>
                  <a:t>)</a:t>
                </a:r>
                <a:r>
                  <a:rPr lang="zh-CN" altLang="en-US" sz="1000" dirty="0">
                    <a:solidFill>
                      <a:srgbClr val="121212"/>
                    </a:solidFill>
                    <a:latin typeface="-apple-system"/>
                  </a:rPr>
                  <a:t>：</a:t>
                </a:r>
                <a:endParaRPr lang="en-US" altLang="zh-CN" sz="1000" b="0" i="0" u="none" strike="noStrike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endParaRPr lang="en-US" altLang="zh-CN" sz="1000" dirty="0"/>
              </a:p>
              <a:p>
                <a:endParaRPr lang="en-CN" sz="1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E5D4BA-ACBF-1F44-9C36-A548D988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1" y="181480"/>
                <a:ext cx="3128346" cy="2708434"/>
              </a:xfrm>
              <a:prstGeom prst="rect">
                <a:avLst/>
              </a:prstGeom>
              <a:blipFill>
                <a:blip r:embed="rId5"/>
                <a:stretch>
                  <a:fillRect t="-4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9F8C9C93-A633-0644-BF4E-1C5F78D4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46" y="2564519"/>
            <a:ext cx="2880000" cy="17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8F311BC-6862-A04C-8357-EA690D3F38E2}"/>
              </a:ext>
            </a:extLst>
          </p:cNvPr>
          <p:cNvGrpSpPr/>
          <p:nvPr/>
        </p:nvGrpSpPr>
        <p:grpSpPr>
          <a:xfrm>
            <a:off x="4133384" y="2792888"/>
            <a:ext cx="632520" cy="280440"/>
            <a:chOff x="4133384" y="2792888"/>
            <a:chExt cx="632520" cy="280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C5EBFA-6FF5-7549-8E6B-47801EA6DBF3}"/>
                    </a:ext>
                  </a:extLst>
                </p14:cNvPr>
                <p14:cNvContentPartPr/>
                <p14:nvPr/>
              </p14:nvContentPartPr>
              <p14:xfrm>
                <a:off x="4133384" y="2792888"/>
                <a:ext cx="577800" cy="28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C5EBFA-6FF5-7549-8E6B-47801EA6DB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9064" y="2788568"/>
                  <a:ext cx="58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FF90E-2529-0C42-9783-5C6DF6ADFE1D}"/>
                    </a:ext>
                  </a:extLst>
                </p14:cNvPr>
                <p14:cNvContentPartPr/>
                <p14:nvPr/>
              </p14:nvContentPartPr>
              <p14:xfrm>
                <a:off x="4647824" y="2796848"/>
                <a:ext cx="118080" cy="6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FF90E-2529-0C42-9783-5C6DF6ADFE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43504" y="2792528"/>
                  <a:ext cx="126720" cy="7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C449E5-D2E7-5F44-9A28-65660D826296}"/>
              </a:ext>
            </a:extLst>
          </p:cNvPr>
          <p:cNvSpPr txBox="1"/>
          <p:nvPr/>
        </p:nvSpPr>
        <p:spPr>
          <a:xfrm>
            <a:off x="3882909" y="3038324"/>
            <a:ext cx="53937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高度是一个密度估计</a:t>
            </a:r>
            <a:endParaRPr lang="en-CN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44C92-06F3-944D-873C-A6010DE946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29" y="3142827"/>
            <a:ext cx="2880000" cy="43298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BA08A46-7D89-F943-AF6B-7ACF735E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3" y="543444"/>
            <a:ext cx="2160000" cy="15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64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F4105-25CC-994A-88CE-B74D08860460}"/>
              </a:ext>
            </a:extLst>
          </p:cNvPr>
          <p:cNvSpPr txBox="1"/>
          <p:nvPr/>
        </p:nvSpPr>
        <p:spPr>
          <a:xfrm>
            <a:off x="0" y="26974"/>
            <a:ext cx="22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Isolation</a:t>
            </a:r>
            <a:r>
              <a:rPr lang="zh-CN" altLang="en-US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2400" b="1" i="0" u="none" strike="noStrike" dirty="0">
                <a:solidFill>
                  <a:srgbClr val="121212"/>
                </a:solidFill>
                <a:effectLst/>
                <a:latin typeface="-apple-system"/>
              </a:rPr>
              <a:t>Forest</a:t>
            </a:r>
            <a:endParaRPr lang="en-US" sz="2400" b="1" i="0" u="none" strike="noStrike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B84B6D-44A1-E94C-9289-6F74DC46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" y="488639"/>
            <a:ext cx="3506195" cy="13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71EAF-B85D-2846-A36E-A8660E18D436}"/>
              </a:ext>
            </a:extLst>
          </p:cNvPr>
          <p:cNvSpPr txBox="1"/>
          <p:nvPr/>
        </p:nvSpPr>
        <p:spPr>
          <a:xfrm>
            <a:off x="206584" y="2092083"/>
            <a:ext cx="2555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思想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：</a:t>
            </a:r>
            <a:endParaRPr lang="en-US" altLang="zh-CN" sz="10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构建多颗二叉树，然后根据数据离根部的平均距离（多棵树）来判断异常。距离↓，异常的概率↑。</a:t>
            </a:r>
            <a:endParaRPr lang="en-US" altLang="zh-CN" sz="10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0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例子（上图）：要对一组数据进行随机切分，希望可以把点 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和点 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B 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单独切分出来。</a:t>
            </a:r>
            <a:r>
              <a:rPr lang="en-US" altLang="zh-CN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【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做法</a:t>
            </a:r>
            <a:r>
              <a:rPr lang="en-US" altLang="zh-CN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】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在</a:t>
            </a:r>
            <a:r>
              <a:rPr lang="en-US" altLang="zh-CN" sz="1000" dirty="0">
                <a:solidFill>
                  <a:srgbClr val="121212"/>
                </a:solidFill>
                <a:latin typeface="-apple-system"/>
              </a:rPr>
              <a:t>A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000" dirty="0">
                <a:solidFill>
                  <a:srgbClr val="121212"/>
                </a:solidFill>
                <a:latin typeface="-apple-system"/>
              </a:rPr>
              <a:t>B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之间随机选一个</a:t>
            </a:r>
            <a:r>
              <a:rPr lang="en-US" altLang="zh-CN" sz="1000" dirty="0">
                <a:solidFill>
                  <a:srgbClr val="121212"/>
                </a:solidFill>
                <a:latin typeface="-apple-system"/>
              </a:rPr>
              <a:t>x,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 然后以</a:t>
            </a:r>
            <a:r>
              <a:rPr lang="en-US" altLang="zh-CN" sz="1000" dirty="0">
                <a:solidFill>
                  <a:srgbClr val="121212"/>
                </a:solidFill>
                <a:latin typeface="-apple-system"/>
              </a:rPr>
              <a:t>x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为分界线，随机将数据分为</a:t>
            </a:r>
            <a:r>
              <a:rPr lang="en-US" altLang="zh-CN" sz="1000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1000" dirty="0">
                <a:solidFill>
                  <a:srgbClr val="121212"/>
                </a:solidFill>
                <a:latin typeface="-apple-system"/>
              </a:rPr>
              <a:t>组。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要对这组数据进行随机切分，希望可以把点 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和点 </a:t>
            </a:r>
            <a:r>
              <a:rPr 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B 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单独切分出来。如上图所示，异常点只需要较少的“切分”次数，就能将其分分开。也就是说，异常数据与</a:t>
            </a:r>
            <a:r>
              <a:rPr lang="en-US" altLang="zh-CN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root</a:t>
            </a:r>
            <a:r>
              <a:rPr lang="zh-CN" altLang="en-US" sz="1000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的距离近。</a:t>
            </a:r>
            <a:endParaRPr lang="en-US" altLang="zh-CN" sz="1000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CN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874D3E-18AE-5948-924C-032132A0A6C5}"/>
              </a:ext>
            </a:extLst>
          </p:cNvPr>
          <p:cNvGrpSpPr/>
          <p:nvPr/>
        </p:nvGrpSpPr>
        <p:grpSpPr>
          <a:xfrm>
            <a:off x="1526134" y="1674110"/>
            <a:ext cx="121680" cy="97200"/>
            <a:chOff x="1526134" y="1674110"/>
            <a:chExt cx="12168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6DCDCE-29EA-354A-BCF8-BC1245D9D130}"/>
                    </a:ext>
                  </a:extLst>
                </p14:cNvPr>
                <p14:cNvContentPartPr/>
                <p14:nvPr/>
              </p14:nvContentPartPr>
              <p14:xfrm>
                <a:off x="1528654" y="1674110"/>
                <a:ext cx="107280" cy="9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6DCDCE-29EA-354A-BCF8-BC1245D9D1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334" y="1669790"/>
                  <a:ext cx="115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5E144-9B46-3049-995B-BA9CA5575B2E}"/>
                    </a:ext>
                  </a:extLst>
                </p14:cNvPr>
                <p14:cNvContentPartPr/>
                <p14:nvPr/>
              </p14:nvContentPartPr>
              <p14:xfrm>
                <a:off x="1526134" y="1697510"/>
                <a:ext cx="121680" cy="6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5E144-9B46-3049-995B-BA9CA5575B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1814" y="1693190"/>
                  <a:ext cx="1303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61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1975</Words>
  <Application>Microsoft Macintosh PowerPoint</Application>
  <PresentationFormat>Widescreen</PresentationFormat>
  <Paragraphs>152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Google Sans</vt:lpstr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UTS异常检测算法原理剖析</vt:lpstr>
      <vt:lpstr>包含的模型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对比学习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孙武</dc:creator>
  <cp:lastModifiedBy>孙武</cp:lastModifiedBy>
  <cp:revision>36</cp:revision>
  <dcterms:created xsi:type="dcterms:W3CDTF">2023-09-06T10:54:07Z</dcterms:created>
  <dcterms:modified xsi:type="dcterms:W3CDTF">2023-09-07T01:08:41Z</dcterms:modified>
</cp:coreProperties>
</file>