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92" r:id="rId2"/>
  </p:sldIdLst>
  <p:sldSz cx="125999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0D99FF"/>
    <a:srgbClr val="CBE4F6"/>
    <a:srgbClr val="CBE3F6"/>
    <a:srgbClr val="CBE2F5"/>
    <a:srgbClr val="0399FF"/>
    <a:srgbClr val="0084C2"/>
    <a:srgbClr val="50B0DB"/>
    <a:srgbClr val="4472C4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94"/>
  </p:normalViewPr>
  <p:slideViewPr>
    <p:cSldViewPr snapToGrid="0">
      <p:cViewPr varScale="1">
        <p:scale>
          <a:sx n="132" d="100"/>
          <a:sy n="132" d="100"/>
        </p:scale>
        <p:origin x="192" y="29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D2827-2C1D-4ED5-8ECA-759DB0ED9B26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3975" y="1143000"/>
            <a:ext cx="675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6E8B8-92E3-48A0-915B-294FD894C3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3975" y="1143000"/>
            <a:ext cx="67500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6E8B8-92E3-48A0-915B-294FD894C39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942577"/>
            <a:ext cx="9449991" cy="2005142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025045"/>
            <a:ext cx="9449991" cy="1390533"/>
          </a:xfrm>
        </p:spPr>
        <p:txBody>
          <a:bodyPr/>
          <a:lstStyle>
            <a:lvl1pPr marL="0" indent="0" algn="ctr">
              <a:buNone/>
              <a:defRPr sz="2015"/>
            </a:lvl1pPr>
            <a:lvl2pPr marL="384175" indent="0" algn="ctr">
              <a:buNone/>
              <a:defRPr sz="1680"/>
            </a:lvl2pPr>
            <a:lvl3pPr marL="767715" indent="0" algn="ctr">
              <a:buNone/>
              <a:defRPr sz="1510"/>
            </a:lvl3pPr>
            <a:lvl4pPr marL="1151890" indent="0" algn="ctr">
              <a:buNone/>
              <a:defRPr sz="1345"/>
            </a:lvl4pPr>
            <a:lvl5pPr marL="1536065" indent="0" algn="ctr">
              <a:buNone/>
              <a:defRPr sz="1345"/>
            </a:lvl5pPr>
            <a:lvl6pPr marL="1919605" indent="0" algn="ctr">
              <a:buNone/>
              <a:defRPr sz="1345"/>
            </a:lvl6pPr>
            <a:lvl7pPr marL="2303780" indent="0" algn="ctr">
              <a:buNone/>
              <a:defRPr sz="1345"/>
            </a:lvl7pPr>
            <a:lvl8pPr marL="2687955" indent="0" algn="ctr">
              <a:buNone/>
              <a:defRPr sz="1345"/>
            </a:lvl8pPr>
            <a:lvl9pPr marL="3071495" indent="0" algn="ctr">
              <a:buNone/>
              <a:defRPr sz="13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83963"/>
            <a:ext cx="4063824" cy="1343872"/>
          </a:xfrm>
        </p:spPr>
        <p:txBody>
          <a:bodyPr anchor="b"/>
          <a:lstStyle>
            <a:lvl1pPr>
              <a:defRPr sz="2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829255"/>
            <a:ext cx="6378744" cy="4092942"/>
          </a:xfrm>
        </p:spPr>
        <p:txBody>
          <a:bodyPr anchor="t"/>
          <a:lstStyle>
            <a:lvl1pPr marL="0" indent="0">
              <a:buNone/>
              <a:defRPr sz="2685"/>
            </a:lvl1pPr>
            <a:lvl2pPr marL="384175" indent="0">
              <a:buNone/>
              <a:defRPr sz="2350"/>
            </a:lvl2pPr>
            <a:lvl3pPr marL="767715" indent="0">
              <a:buNone/>
              <a:defRPr sz="2015"/>
            </a:lvl3pPr>
            <a:lvl4pPr marL="1151890" indent="0">
              <a:buNone/>
              <a:defRPr sz="1680"/>
            </a:lvl4pPr>
            <a:lvl5pPr marL="1536065" indent="0">
              <a:buNone/>
              <a:defRPr sz="1680"/>
            </a:lvl5pPr>
            <a:lvl6pPr marL="1919605" indent="0">
              <a:buNone/>
              <a:defRPr sz="1680"/>
            </a:lvl6pPr>
            <a:lvl7pPr marL="2303780" indent="0">
              <a:buNone/>
              <a:defRPr sz="1680"/>
            </a:lvl7pPr>
            <a:lvl8pPr marL="2687955" indent="0">
              <a:buNone/>
              <a:defRPr sz="1680"/>
            </a:lvl8pPr>
            <a:lvl9pPr marL="3071495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727835"/>
            <a:ext cx="4063824" cy="3201028"/>
          </a:xfrm>
        </p:spPr>
        <p:txBody>
          <a:bodyPr/>
          <a:lstStyle>
            <a:lvl1pPr marL="0" indent="0">
              <a:buNone/>
              <a:defRPr sz="1345"/>
            </a:lvl1pPr>
            <a:lvl2pPr marL="384175" indent="0">
              <a:buNone/>
              <a:defRPr sz="1175"/>
            </a:lvl2pPr>
            <a:lvl3pPr marL="767715" indent="0">
              <a:buNone/>
              <a:defRPr sz="1010"/>
            </a:lvl3pPr>
            <a:lvl4pPr marL="1151890" indent="0">
              <a:buNone/>
              <a:defRPr sz="840"/>
            </a:lvl4pPr>
            <a:lvl5pPr marL="1536065" indent="0">
              <a:buNone/>
              <a:defRPr sz="840"/>
            </a:lvl5pPr>
            <a:lvl6pPr marL="1919605" indent="0">
              <a:buNone/>
              <a:defRPr sz="840"/>
            </a:lvl6pPr>
            <a:lvl7pPr marL="2303780" indent="0">
              <a:buNone/>
              <a:defRPr sz="840"/>
            </a:lvl7pPr>
            <a:lvl8pPr marL="2687955" indent="0">
              <a:buNone/>
              <a:defRPr sz="840"/>
            </a:lvl8pPr>
            <a:lvl9pPr marL="3071495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06637"/>
            <a:ext cx="2716872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06637"/>
            <a:ext cx="7993117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599988" cy="3962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435864"/>
            <a:ext cx="10867490" cy="239577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3854300"/>
            <a:ext cx="10867490" cy="1259879"/>
          </a:xfrm>
        </p:spPr>
        <p:txBody>
          <a:bodyPr/>
          <a:lstStyle>
            <a:lvl1pPr marL="0" indent="0">
              <a:buNone/>
              <a:defRPr sz="2015">
                <a:solidFill>
                  <a:schemeClr val="tx1">
                    <a:tint val="75000"/>
                  </a:schemeClr>
                </a:solidFill>
              </a:defRPr>
            </a:lvl1pPr>
            <a:lvl2pPr marL="38417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71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3pPr>
            <a:lvl4pPr marL="115189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4pPr>
            <a:lvl5pPr marL="153606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5pPr>
            <a:lvl6pPr marL="191960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6pPr>
            <a:lvl7pPr marL="2303780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7pPr>
            <a:lvl8pPr marL="268795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8pPr>
            <a:lvl9pPr marL="3071495" indent="0">
              <a:buNone/>
              <a:defRPr sz="13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533187"/>
            <a:ext cx="5354995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533187"/>
            <a:ext cx="5354995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06638"/>
            <a:ext cx="10867490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411865"/>
            <a:ext cx="5330385" cy="691934"/>
          </a:xfrm>
        </p:spPr>
        <p:txBody>
          <a:bodyPr anchor="b"/>
          <a:lstStyle>
            <a:lvl1pPr marL="0" indent="0">
              <a:buNone/>
              <a:defRPr sz="2015" b="1"/>
            </a:lvl1pPr>
            <a:lvl2pPr marL="384175" indent="0">
              <a:buNone/>
              <a:defRPr sz="1680" b="1"/>
            </a:lvl2pPr>
            <a:lvl3pPr marL="767715" indent="0">
              <a:buNone/>
              <a:defRPr sz="1510" b="1"/>
            </a:lvl3pPr>
            <a:lvl4pPr marL="1151890" indent="0">
              <a:buNone/>
              <a:defRPr sz="1345" b="1"/>
            </a:lvl4pPr>
            <a:lvl5pPr marL="1536065" indent="0">
              <a:buNone/>
              <a:defRPr sz="1345" b="1"/>
            </a:lvl5pPr>
            <a:lvl6pPr marL="1919605" indent="0">
              <a:buNone/>
              <a:defRPr sz="1345" b="1"/>
            </a:lvl6pPr>
            <a:lvl7pPr marL="2303780" indent="0">
              <a:buNone/>
              <a:defRPr sz="1345" b="1"/>
            </a:lvl7pPr>
            <a:lvl8pPr marL="2687955" indent="0">
              <a:buNone/>
              <a:defRPr sz="1345" b="1"/>
            </a:lvl8pPr>
            <a:lvl9pPr marL="3071495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103799"/>
            <a:ext cx="5330385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411865"/>
            <a:ext cx="5356636" cy="691934"/>
          </a:xfrm>
        </p:spPr>
        <p:txBody>
          <a:bodyPr anchor="b"/>
          <a:lstStyle>
            <a:lvl1pPr marL="0" indent="0">
              <a:buNone/>
              <a:defRPr sz="2015" b="1"/>
            </a:lvl1pPr>
            <a:lvl2pPr marL="384175" indent="0">
              <a:buNone/>
              <a:defRPr sz="1680" b="1"/>
            </a:lvl2pPr>
            <a:lvl3pPr marL="767715" indent="0">
              <a:buNone/>
              <a:defRPr sz="1510" b="1"/>
            </a:lvl3pPr>
            <a:lvl4pPr marL="1151890" indent="0">
              <a:buNone/>
              <a:defRPr sz="1345" b="1"/>
            </a:lvl4pPr>
            <a:lvl5pPr marL="1536065" indent="0">
              <a:buNone/>
              <a:defRPr sz="1345" b="1"/>
            </a:lvl5pPr>
            <a:lvl6pPr marL="1919605" indent="0">
              <a:buNone/>
              <a:defRPr sz="1345" b="1"/>
            </a:lvl6pPr>
            <a:lvl7pPr marL="2303780" indent="0">
              <a:buNone/>
              <a:defRPr sz="1345" b="1"/>
            </a:lvl7pPr>
            <a:lvl8pPr marL="2687955" indent="0">
              <a:buNone/>
              <a:defRPr sz="1345" b="1"/>
            </a:lvl8pPr>
            <a:lvl9pPr marL="3071495" indent="0">
              <a:buNone/>
              <a:defRPr sz="1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103799"/>
            <a:ext cx="535663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383963"/>
            <a:ext cx="4063824" cy="1343872"/>
          </a:xfrm>
        </p:spPr>
        <p:txBody>
          <a:bodyPr anchor="b"/>
          <a:lstStyle>
            <a:lvl1pPr>
              <a:defRPr sz="2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829255"/>
            <a:ext cx="6378744" cy="4092942"/>
          </a:xfrm>
        </p:spPr>
        <p:txBody>
          <a:bodyPr/>
          <a:lstStyle>
            <a:lvl1pPr>
              <a:defRPr sz="2685"/>
            </a:lvl1pPr>
            <a:lvl2pPr>
              <a:defRPr sz="2350"/>
            </a:lvl2pPr>
            <a:lvl3pPr>
              <a:defRPr sz="2015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727835"/>
            <a:ext cx="4063824" cy="3201028"/>
          </a:xfrm>
        </p:spPr>
        <p:txBody>
          <a:bodyPr/>
          <a:lstStyle>
            <a:lvl1pPr marL="0" indent="0">
              <a:buNone/>
              <a:defRPr sz="1345"/>
            </a:lvl1pPr>
            <a:lvl2pPr marL="384175" indent="0">
              <a:buNone/>
              <a:defRPr sz="1175"/>
            </a:lvl2pPr>
            <a:lvl3pPr marL="767715" indent="0">
              <a:buNone/>
              <a:defRPr sz="1010"/>
            </a:lvl3pPr>
            <a:lvl4pPr marL="1151890" indent="0">
              <a:buNone/>
              <a:defRPr sz="840"/>
            </a:lvl4pPr>
            <a:lvl5pPr marL="1536065" indent="0">
              <a:buNone/>
              <a:defRPr sz="840"/>
            </a:lvl5pPr>
            <a:lvl6pPr marL="1919605" indent="0">
              <a:buNone/>
              <a:defRPr sz="840"/>
            </a:lvl6pPr>
            <a:lvl7pPr marL="2303780" indent="0">
              <a:buNone/>
              <a:defRPr sz="840"/>
            </a:lvl7pPr>
            <a:lvl8pPr marL="2687955" indent="0">
              <a:buNone/>
              <a:defRPr sz="840"/>
            </a:lvl8pPr>
            <a:lvl9pPr marL="3071495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06638"/>
            <a:ext cx="1086749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533187"/>
            <a:ext cx="1086749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5338158"/>
            <a:ext cx="283499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D8F45-8D40-405A-9DC7-5FE3BCE545D7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5338158"/>
            <a:ext cx="42524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5338158"/>
            <a:ext cx="283499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056D-B333-4832-B213-5396B097E4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7715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770" indent="-191770" algn="l" defTabSz="767715" rtl="0" eaLnBrk="1" latinLnBrk="0" hangingPunct="1">
        <a:lnSpc>
          <a:spcPct val="90000"/>
        </a:lnSpc>
        <a:spcBef>
          <a:spcPts val="840"/>
        </a:spcBef>
        <a:buFont typeface="Arial" panose="020B0604020202090204" pitchFamily="34" charset="0"/>
        <a:buChar char="•"/>
        <a:defRPr sz="235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2015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66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5pPr>
      <a:lvl6pPr marL="211201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49555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879725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00" indent="-191770" algn="l" defTabSz="767715" rtl="0" eaLnBrk="1" latinLnBrk="0" hangingPunct="1">
        <a:lnSpc>
          <a:spcPct val="90000"/>
        </a:lnSpc>
        <a:spcBef>
          <a:spcPts val="420"/>
        </a:spcBef>
        <a:buFont typeface="Arial" panose="020B0604020202090204" pitchFamily="34" charset="0"/>
        <a:buChar char="•"/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2pPr>
      <a:lvl3pPr marL="76771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3pPr>
      <a:lvl4pPr marL="115189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4pPr>
      <a:lvl5pPr marL="153606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5pPr>
      <a:lvl6pPr marL="191960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6pPr>
      <a:lvl7pPr marL="2303780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7pPr>
      <a:lvl8pPr marL="268795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8pPr>
      <a:lvl9pPr marL="3071495" algn="l" defTabSz="767715" rtl="0" eaLnBrk="1" latinLnBrk="0" hangingPunct="1">
        <a:defRPr sz="1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64757" y="820468"/>
            <a:ext cx="1949650" cy="2275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zh-CN" altLang="en-US" sz="1400" b="1" dirty="0">
                <a:latin typeface="Times New Roman" panose="02020503050405090304" pitchFamily="18" charset="0"/>
              </a:rPr>
              <a:t>① </a:t>
            </a:r>
            <a:r>
              <a:rPr lang="en-US" altLang="zh-CN" sz="1400" b="1" dirty="0">
                <a:latin typeface="Times New Roman" panose="02020503050405090304" pitchFamily="18" charset="0"/>
              </a:rPr>
              <a:t>Data Processing</a:t>
            </a:r>
            <a:endParaRPr lang="zh-CN" altLang="en-US" sz="1400" b="1" dirty="0">
              <a:latin typeface="Times New Roman" panose="0202050305040509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667342" y="1055568"/>
            <a:ext cx="1935494" cy="3877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00435" y="1058174"/>
            <a:ext cx="3548459" cy="2351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868594" y="1125158"/>
            <a:ext cx="1547392" cy="1065456"/>
            <a:chOff x="4714177" y="-597257"/>
            <a:chExt cx="1547392" cy="1065456"/>
          </a:xfrm>
        </p:grpSpPr>
        <p:sp>
          <p:nvSpPr>
            <p:cNvPr id="116" name="文本框 14"/>
            <p:cNvSpPr txBox="1"/>
            <p:nvPr/>
          </p:nvSpPr>
          <p:spPr>
            <a:xfrm>
              <a:off x="4827893" y="-309536"/>
              <a:ext cx="372218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RS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17" name="矩形 131"/>
            <p:cNvSpPr/>
            <p:nvPr/>
          </p:nvSpPr>
          <p:spPr>
            <a:xfrm>
              <a:off x="4714177" y="-597257"/>
              <a:ext cx="1547392" cy="106545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Row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Sampling</a:t>
              </a:r>
              <a:endParaRPr lang="zh-CN" altLang="en-US" sz="1400" dirty="0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20" name="文本框 14"/>
            <p:cNvSpPr txBox="1"/>
            <p:nvPr/>
          </p:nvSpPr>
          <p:spPr>
            <a:xfrm>
              <a:off x="5354281" y="-309536"/>
              <a:ext cx="84716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Stratified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21" name="文本框 14"/>
            <p:cNvSpPr txBox="1"/>
            <p:nvPr/>
          </p:nvSpPr>
          <p:spPr>
            <a:xfrm>
              <a:off x="4836800" y="65207"/>
              <a:ext cx="67089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latin typeface="Times New Roman" panose="02020503050405090304" pitchFamily="18" charset="0"/>
                </a:rPr>
                <a:t>Sobol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22" name="文本框 14"/>
            <p:cNvSpPr txBox="1"/>
            <p:nvPr/>
          </p:nvSpPr>
          <p:spPr>
            <a:xfrm>
              <a:off x="5629799" y="65207"/>
              <a:ext cx="564546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...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128" name="矩形 131"/>
          <p:cNvSpPr/>
          <p:nvPr/>
        </p:nvSpPr>
        <p:spPr>
          <a:xfrm>
            <a:off x="6653573" y="1124111"/>
            <a:ext cx="1641917" cy="106847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Feature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processing</a:t>
            </a:r>
            <a:endParaRPr lang="zh-CN" altLang="en-US" sz="1400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sp>
        <p:nvSpPr>
          <p:cNvPr id="142" name="文本框 14"/>
          <p:cNvSpPr txBox="1"/>
          <p:nvPr/>
        </p:nvSpPr>
        <p:spPr>
          <a:xfrm>
            <a:off x="6766923" y="1407822"/>
            <a:ext cx="69149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503050405090304" pitchFamily="18" charset="0"/>
              </a:rPr>
              <a:t>PCA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43" name="文本框 14"/>
          <p:cNvSpPr txBox="1"/>
          <p:nvPr/>
        </p:nvSpPr>
        <p:spPr>
          <a:xfrm>
            <a:off x="7588962" y="1401040"/>
            <a:ext cx="59541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503050405090304" pitchFamily="18" charset="0"/>
              </a:rPr>
              <a:t>RF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44" name="文本框 14"/>
          <p:cNvSpPr txBox="1"/>
          <p:nvPr/>
        </p:nvSpPr>
        <p:spPr>
          <a:xfrm>
            <a:off x="6775682" y="1815639"/>
            <a:ext cx="79380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503050405090304" pitchFamily="18" charset="0"/>
              </a:rPr>
              <a:t>UMAP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47" name="文本框 14"/>
          <p:cNvSpPr txBox="1"/>
          <p:nvPr/>
        </p:nvSpPr>
        <p:spPr>
          <a:xfrm>
            <a:off x="7685978" y="1815197"/>
            <a:ext cx="498403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503050405090304" pitchFamily="18" charset="0"/>
              </a:rPr>
              <a:t>...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51" name="箭头: 下 106"/>
          <p:cNvSpPr/>
          <p:nvPr/>
        </p:nvSpPr>
        <p:spPr>
          <a:xfrm rot="16200000">
            <a:off x="6455498" y="1587639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65" name="箭头: 下 106"/>
          <p:cNvSpPr/>
          <p:nvPr/>
        </p:nvSpPr>
        <p:spPr>
          <a:xfrm>
            <a:off x="7413443" y="2234006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graphicFrame>
        <p:nvGraphicFramePr>
          <p:cNvPr id="180" name="表格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27200"/>
              </p:ext>
            </p:extLst>
          </p:nvPr>
        </p:nvGraphicFramePr>
        <p:xfrm>
          <a:off x="2765434" y="4035862"/>
          <a:ext cx="1063668" cy="809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711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1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2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3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...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n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Label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64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0.6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0.7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58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0.4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0.2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0.7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4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1.9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1.9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0.2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0.9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2" name="表格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170956"/>
              </p:ext>
            </p:extLst>
          </p:nvPr>
        </p:nvGraphicFramePr>
        <p:xfrm>
          <a:off x="6691708" y="2649658"/>
          <a:ext cx="925870" cy="685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1711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1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3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Label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64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0.6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0.7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4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1.9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0.2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8" name="矩形 131"/>
          <p:cNvSpPr/>
          <p:nvPr/>
        </p:nvSpPr>
        <p:spPr>
          <a:xfrm>
            <a:off x="6650077" y="2382901"/>
            <a:ext cx="1641917" cy="99274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Reduced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Data</a:t>
            </a:r>
            <a:endParaRPr lang="zh-CN" altLang="en-US" sz="1400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/>
              <p:cNvSpPr txBox="1"/>
              <p:nvPr/>
            </p:nvSpPr>
            <p:spPr>
              <a:xfrm>
                <a:off x="7601062" y="2822612"/>
                <a:ext cx="780663" cy="230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  <m:sup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9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9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  <m:sup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062" y="2822612"/>
                <a:ext cx="780663" cy="230961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/>
              <p:cNvSpPr txBox="1"/>
              <p:nvPr/>
            </p:nvSpPr>
            <p:spPr>
              <a:xfrm>
                <a:off x="7590798" y="3091878"/>
                <a:ext cx="69256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900" dirty="0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9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9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  <m:sup>
                        <m:r>
                          <a:rPr lang="en-US" altLang="zh-CN" sz="9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98" y="3091878"/>
                <a:ext cx="692562" cy="230832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ight Brace 187"/>
          <p:cNvSpPr/>
          <p:nvPr/>
        </p:nvSpPr>
        <p:spPr>
          <a:xfrm>
            <a:off x="7624254" y="2833801"/>
            <a:ext cx="58614" cy="248905"/>
          </a:xfrm>
          <a:prstGeom prst="rightBrace">
            <a:avLst>
              <a:gd name="adj1" fmla="val 21740"/>
              <a:gd name="adj2" fmla="val 51191"/>
            </a:avLst>
          </a:prstGeom>
          <a:ln w="12700">
            <a:solidFill>
              <a:srgbClr val="0D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ight Brace 188"/>
          <p:cNvSpPr/>
          <p:nvPr/>
        </p:nvSpPr>
        <p:spPr>
          <a:xfrm>
            <a:off x="7626212" y="3096542"/>
            <a:ext cx="58614" cy="213409"/>
          </a:xfrm>
          <a:prstGeom prst="rightBrace">
            <a:avLst>
              <a:gd name="adj1" fmla="val 8333"/>
              <a:gd name="adj2" fmla="val 51719"/>
            </a:avLst>
          </a:prstGeom>
          <a:ln w="12700">
            <a:solidFill>
              <a:srgbClr val="CBE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891115" y="2374500"/>
            <a:ext cx="1504623" cy="992747"/>
            <a:chOff x="4730229" y="671712"/>
            <a:chExt cx="1504623" cy="992747"/>
          </a:xfrm>
        </p:grpSpPr>
        <p:sp>
          <p:nvSpPr>
            <p:cNvPr id="192" name="矩形 131"/>
            <p:cNvSpPr/>
            <p:nvPr/>
          </p:nvSpPr>
          <p:spPr>
            <a:xfrm>
              <a:off x="4730229" y="671712"/>
              <a:ext cx="1504623" cy="99274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Pre-optimization</a:t>
              </a:r>
              <a:endParaRPr lang="zh-CN" altLang="en-US" sz="1400" dirty="0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93" name="文本框 14"/>
            <p:cNvSpPr txBox="1"/>
            <p:nvPr/>
          </p:nvSpPr>
          <p:spPr>
            <a:xfrm>
              <a:off x="4803976" y="943468"/>
              <a:ext cx="667316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RS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94" name="文本框 14"/>
            <p:cNvSpPr txBox="1"/>
            <p:nvPr/>
          </p:nvSpPr>
          <p:spPr>
            <a:xfrm>
              <a:off x="5571149" y="943468"/>
              <a:ext cx="545631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BO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95" name="文本框 14"/>
            <p:cNvSpPr txBox="1"/>
            <p:nvPr/>
          </p:nvSpPr>
          <p:spPr>
            <a:xfrm>
              <a:off x="4810227" y="1305017"/>
              <a:ext cx="654814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1200" b="0" i="0" u="none" strike="noStrike" dirty="0">
                  <a:effectLst/>
                  <a:latin typeface="Times New Roman" panose="02020503050405090304" pitchFamily="18" charset="0"/>
                </a:rPr>
                <a:t>HB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96" name="文本框 14"/>
            <p:cNvSpPr txBox="1"/>
            <p:nvPr/>
          </p:nvSpPr>
          <p:spPr>
            <a:xfrm>
              <a:off x="5574220" y="1305017"/>
              <a:ext cx="542560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...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110" name="箭头: 下 106"/>
          <p:cNvSpPr/>
          <p:nvPr/>
        </p:nvSpPr>
        <p:spPr>
          <a:xfrm rot="5400000">
            <a:off x="6438973" y="2869325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27" name="矩形 75"/>
          <p:cNvSpPr/>
          <p:nvPr/>
        </p:nvSpPr>
        <p:spPr>
          <a:xfrm>
            <a:off x="4800435" y="3584581"/>
            <a:ext cx="3548460" cy="1117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954643" y="3682883"/>
            <a:ext cx="1339511" cy="953176"/>
            <a:chOff x="535867" y="4843890"/>
            <a:chExt cx="1339511" cy="953176"/>
          </a:xfrm>
        </p:grpSpPr>
        <p:sp>
          <p:nvSpPr>
            <p:cNvPr id="159" name="矩形 131"/>
            <p:cNvSpPr/>
            <p:nvPr/>
          </p:nvSpPr>
          <p:spPr>
            <a:xfrm>
              <a:off x="535867" y="4843890"/>
              <a:ext cx="1339511" cy="95317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HPs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Pruning</a:t>
              </a:r>
              <a:endParaRPr lang="zh-CN" altLang="en-US" sz="1400" dirty="0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161" name="文本框 14"/>
            <p:cNvSpPr txBox="1"/>
            <p:nvPr/>
          </p:nvSpPr>
          <p:spPr>
            <a:xfrm>
              <a:off x="615348" y="5114976"/>
              <a:ext cx="1148934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HPs</a:t>
              </a:r>
              <a:r>
                <a:rPr lang="zh-CN" altLang="en-US" sz="1200" dirty="0">
                  <a:latin typeface="Times New Roman" panose="02020503050405090304" pitchFamily="18" charset="0"/>
                </a:rPr>
                <a:t> </a:t>
              </a:r>
              <a:r>
                <a:rPr lang="en-US" altLang="zh-CN" sz="1200" dirty="0">
                  <a:latin typeface="Times New Roman" panose="02020503050405090304" pitchFamily="18" charset="0"/>
                </a:rPr>
                <a:t>Ranking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62" name="文本框 14"/>
            <p:cNvSpPr txBox="1"/>
            <p:nvPr/>
          </p:nvSpPr>
          <p:spPr>
            <a:xfrm>
              <a:off x="628574" y="5498272"/>
              <a:ext cx="1130015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HPs</a:t>
              </a:r>
              <a:r>
                <a:rPr lang="zh-CN" altLang="en-US" sz="1200" dirty="0">
                  <a:latin typeface="Times New Roman" panose="02020503050405090304" pitchFamily="18" charset="0"/>
                </a:rPr>
                <a:t> </a:t>
              </a:r>
              <a:r>
                <a:rPr lang="en-US" altLang="zh-CN" sz="1200" dirty="0">
                  <a:latin typeface="Times New Roman" panose="02020503050405090304" pitchFamily="18" charset="0"/>
                </a:rPr>
                <a:t>Pruning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163" name="箭头: 下 106"/>
            <p:cNvSpPr/>
            <p:nvPr/>
          </p:nvSpPr>
          <p:spPr>
            <a:xfrm>
              <a:off x="1104982" y="5410911"/>
              <a:ext cx="158750" cy="90811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503050405090304" pitchFamily="18" charset="0"/>
              </a:endParaRPr>
            </a:p>
          </p:txBody>
        </p:sp>
      </p:grpSp>
      <p:sp>
        <p:nvSpPr>
          <p:cNvPr id="170" name="矩形 131"/>
          <p:cNvSpPr/>
          <p:nvPr/>
        </p:nvSpPr>
        <p:spPr>
          <a:xfrm>
            <a:off x="6637592" y="3682883"/>
            <a:ext cx="1656407" cy="95317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AS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&amp;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503050405090304" pitchFamily="18" charset="0"/>
              </a:rPr>
              <a:t>HPO</a:t>
            </a:r>
            <a:endParaRPr lang="zh-CN" altLang="en-US" sz="1400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sp>
        <p:nvSpPr>
          <p:cNvPr id="171" name="文本框 14"/>
          <p:cNvSpPr txBox="1"/>
          <p:nvPr/>
        </p:nvSpPr>
        <p:spPr>
          <a:xfrm>
            <a:off x="6684377" y="3964745"/>
            <a:ext cx="53902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503050405090304" pitchFamily="18" charset="0"/>
              </a:rPr>
              <a:t>RS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72" name="文本框 14"/>
          <p:cNvSpPr txBox="1"/>
          <p:nvPr/>
        </p:nvSpPr>
        <p:spPr>
          <a:xfrm>
            <a:off x="7253231" y="3964745"/>
            <a:ext cx="48833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503050405090304" pitchFamily="18" charset="0"/>
              </a:rPr>
              <a:t>BO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73" name="文本框 14"/>
          <p:cNvSpPr txBox="1"/>
          <p:nvPr/>
        </p:nvSpPr>
        <p:spPr>
          <a:xfrm>
            <a:off x="6679371" y="4333545"/>
            <a:ext cx="93122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503050405090304" pitchFamily="18" charset="0"/>
              </a:rPr>
              <a:t>Hyperband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74" name="文本框 14"/>
          <p:cNvSpPr txBox="1"/>
          <p:nvPr/>
        </p:nvSpPr>
        <p:spPr>
          <a:xfrm>
            <a:off x="7771397" y="4337265"/>
            <a:ext cx="48833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503050405090304" pitchFamily="18" charset="0"/>
              </a:rPr>
              <a:t>...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177" name="文本框 14"/>
          <p:cNvSpPr txBox="1"/>
          <p:nvPr/>
        </p:nvSpPr>
        <p:spPr>
          <a:xfrm>
            <a:off x="7771397" y="3964745"/>
            <a:ext cx="488338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200" dirty="0" err="1">
                <a:latin typeface="Times New Roman" panose="02020503050405090304" pitchFamily="18" charset="0"/>
              </a:rPr>
              <a:t>TPE</a:t>
            </a:r>
            <a:endParaRPr lang="zh-CN" altLang="en-US" sz="1200" dirty="0">
              <a:latin typeface="Times New Roman" panose="02020503050405090304" pitchFamily="18" charset="0"/>
            </a:endParaRPr>
          </a:p>
        </p:txBody>
      </p:sp>
      <p:sp>
        <p:nvSpPr>
          <p:cNvPr id="57" name="箭头: 下 106"/>
          <p:cNvSpPr/>
          <p:nvPr/>
        </p:nvSpPr>
        <p:spPr>
          <a:xfrm rot="16200000">
            <a:off x="6392224" y="4104395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732660" y="2379950"/>
            <a:ext cx="1813846" cy="1047318"/>
            <a:chOff x="2590420" y="2662643"/>
            <a:chExt cx="1813846" cy="1047318"/>
          </a:xfrm>
        </p:grpSpPr>
        <p:sp>
          <p:nvSpPr>
            <p:cNvPr id="70" name="文本框 14"/>
            <p:cNvSpPr txBox="1"/>
            <p:nvPr/>
          </p:nvSpPr>
          <p:spPr>
            <a:xfrm>
              <a:off x="2705039" y="2946892"/>
              <a:ext cx="1563716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dirty="0">
                  <a:effectLst/>
                  <a:latin typeface="Times New Roman" panose="02020503050405090304" pitchFamily="18" charset="0"/>
                </a:rPr>
                <a:t>One-hot encoding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  <p:sp>
          <p:nvSpPr>
            <p:cNvPr id="71" name="矩形 131"/>
            <p:cNvSpPr/>
            <p:nvPr/>
          </p:nvSpPr>
          <p:spPr>
            <a:xfrm>
              <a:off x="2590420" y="2662643"/>
              <a:ext cx="1813846" cy="104731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Data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 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Processing</a:t>
              </a:r>
              <a:endParaRPr lang="zh-CN" altLang="en-US" sz="1200" dirty="0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  <p:sp>
          <p:nvSpPr>
            <p:cNvPr id="77" name="文本框 14"/>
            <p:cNvSpPr txBox="1"/>
            <p:nvPr/>
          </p:nvSpPr>
          <p:spPr>
            <a:xfrm>
              <a:off x="2705037" y="3365399"/>
              <a:ext cx="1563715" cy="28016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503050405090304" pitchFamily="18" charset="0"/>
                </a:rPr>
                <a:t>Normalization</a:t>
              </a:r>
              <a:endParaRPr lang="zh-CN" altLang="en-US" sz="1200" dirty="0">
                <a:latin typeface="Times New Roman" panose="02020503050405090304" pitchFamily="18" charset="0"/>
              </a:endParaRPr>
            </a:p>
          </p:txBody>
        </p:sp>
      </p:grpSp>
      <p:sp>
        <p:nvSpPr>
          <p:cNvPr id="82" name="矩形 131"/>
          <p:cNvSpPr/>
          <p:nvPr/>
        </p:nvSpPr>
        <p:spPr>
          <a:xfrm>
            <a:off x="2723236" y="1108059"/>
            <a:ext cx="1813846" cy="106545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</a:rPr>
              <a:t>Input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503050405090304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503050405090304" pitchFamily="18" charset="0"/>
              </a:rPr>
              <a:t>Dataset</a:t>
            </a:r>
            <a:endParaRPr lang="zh-CN" altLang="en-US" sz="1200" dirty="0">
              <a:solidFill>
                <a:schemeClr val="tx1"/>
              </a:solidFill>
              <a:latin typeface="Times New Roman" panose="02020503050405090304" pitchFamily="18" charset="0"/>
            </a:endParaRPr>
          </a:p>
        </p:txBody>
      </p:sp>
      <p:graphicFrame>
        <p:nvGraphicFramePr>
          <p:cNvPr id="84" name="表格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02240"/>
              </p:ext>
            </p:extLst>
          </p:nvPr>
        </p:nvGraphicFramePr>
        <p:xfrm>
          <a:off x="2806842" y="1383768"/>
          <a:ext cx="164663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1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2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3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...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 err="1"/>
                        <a:t>F</a:t>
                      </a:r>
                      <a:r>
                        <a:rPr lang="en-US" altLang="zh-CN" sz="800" b="0" baseline="-25000" dirty="0" err="1"/>
                        <a:t>n</a:t>
                      </a:r>
                      <a:endParaRPr lang="zh-CN" altLang="en-US" sz="800" b="0" baseline="-25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Label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0.6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0.7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0.4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0.2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0.7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1.9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1.9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0.2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…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45" rtl="0" eaLnBrk="1" fontAlgn="ctr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b="0" dirty="0"/>
                        <a:t>0.9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360045" fontAlgn="ctr" hangingPunct="0"/>
                      <a:r>
                        <a:rPr lang="en-US" altLang="zh-CN" sz="800" b="0" dirty="0"/>
                        <a:t>1</a:t>
                      </a:r>
                      <a:endParaRPr lang="zh-CN" altLang="en-US" sz="800" b="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724841" y="3739751"/>
            <a:ext cx="1907823" cy="1143316"/>
            <a:chOff x="2549680" y="4348784"/>
            <a:chExt cx="1907823" cy="1143316"/>
          </a:xfrm>
        </p:grpSpPr>
        <p:grpSp>
          <p:nvGrpSpPr>
            <p:cNvPr id="19" name="Group 18"/>
            <p:cNvGrpSpPr/>
            <p:nvPr/>
          </p:nvGrpSpPr>
          <p:grpSpPr>
            <a:xfrm>
              <a:off x="3665723" y="4836688"/>
              <a:ext cx="791780" cy="608559"/>
              <a:chOff x="1340549" y="4769200"/>
              <a:chExt cx="791780" cy="6085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377383" y="5131538"/>
                    <a:ext cx="750142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000" b="0" i="1" dirty="0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a14:m>
                    <a:r>
                      <a:rPr lang="en-US" altLang="zh-CN" sz="1000" dirty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000" b="0" i="1" dirty="0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7383" y="5131538"/>
                    <a:ext cx="750142" cy="246221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" name="Right Brace 1"/>
              <p:cNvSpPr/>
              <p:nvPr/>
            </p:nvSpPr>
            <p:spPr>
              <a:xfrm>
                <a:off x="1340549" y="4769200"/>
                <a:ext cx="100301" cy="340621"/>
              </a:xfrm>
              <a:prstGeom prst="rightBrace">
                <a:avLst>
                  <a:gd name="adj1" fmla="val 21740"/>
                  <a:gd name="adj2" fmla="val 51191"/>
                </a:avLst>
              </a:prstGeom>
              <a:ln w="12700">
                <a:solidFill>
                  <a:srgbClr val="0D99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ight Brace 113"/>
              <p:cNvSpPr/>
              <p:nvPr/>
            </p:nvSpPr>
            <p:spPr>
              <a:xfrm>
                <a:off x="1341525" y="5145365"/>
                <a:ext cx="103611" cy="218097"/>
              </a:xfrm>
              <a:prstGeom prst="rightBrace">
                <a:avLst>
                  <a:gd name="adj1" fmla="val 8333"/>
                  <a:gd name="adj2" fmla="val 51719"/>
                </a:avLst>
              </a:prstGeom>
              <a:ln w="12700">
                <a:solidFill>
                  <a:srgbClr val="CBE4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351666" y="4813111"/>
                    <a:ext cx="780663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a14:m>
                    <a:r>
                      <a:rPr lang="en-US" altLang="zh-CN" sz="900" dirty="0"/>
                      <a:t>,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900" b="0" i="1" dirty="0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a14:m>
                    <a:endParaRPr lang="en-US" sz="105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1666" y="4813111"/>
                    <a:ext cx="780663" cy="230832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矩形 131"/>
            <p:cNvSpPr/>
            <p:nvPr/>
          </p:nvSpPr>
          <p:spPr>
            <a:xfrm>
              <a:off x="2549680" y="4348784"/>
              <a:ext cx="1832690" cy="1143316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503050405090304" pitchFamily="18" charset="0"/>
                </a:rPr>
                <a:t>Preprocessed data</a:t>
              </a:r>
              <a:endParaRPr lang="zh-CN" altLang="en-US" sz="1200" dirty="0">
                <a:solidFill>
                  <a:schemeClr val="tx1"/>
                </a:solidFill>
                <a:latin typeface="Times New Roman" panose="02020503050405090304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107242" y="3450291"/>
            <a:ext cx="10054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/>
              <a:t>K-fold</a:t>
            </a:r>
            <a:r>
              <a:rPr lang="zh-CN" altLang="en-US" sz="1050" dirty="0"/>
              <a:t>       </a:t>
            </a:r>
            <a:r>
              <a:rPr lang="en-US" altLang="zh-CN" sz="1050" dirty="0"/>
              <a:t>splits</a:t>
            </a:r>
            <a:endParaRPr lang="en-US" sz="1050" dirty="0"/>
          </a:p>
        </p:txBody>
      </p:sp>
      <p:sp>
        <p:nvSpPr>
          <p:cNvPr id="90" name="箭头: 下 106"/>
          <p:cNvSpPr/>
          <p:nvPr/>
        </p:nvSpPr>
        <p:spPr>
          <a:xfrm>
            <a:off x="3545839" y="3475140"/>
            <a:ext cx="167914" cy="196922"/>
          </a:xfrm>
          <a:prstGeom prst="downArrow">
            <a:avLst>
              <a:gd name="adj1" fmla="val 4999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93" name="箭头: 下 106"/>
          <p:cNvSpPr/>
          <p:nvPr/>
        </p:nvSpPr>
        <p:spPr>
          <a:xfrm>
            <a:off x="3539790" y="2967412"/>
            <a:ext cx="167914" cy="10596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94" name="文本框 5"/>
          <p:cNvSpPr txBox="1"/>
          <p:nvPr/>
        </p:nvSpPr>
        <p:spPr>
          <a:xfrm>
            <a:off x="4793022" y="820468"/>
            <a:ext cx="3562312" cy="2275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zh-CN" sz="1400" b="1" dirty="0">
                <a:latin typeface="Times New Roman" panose="02020503050405090304" pitchFamily="18" charset="0"/>
              </a:rPr>
              <a:t>② Key HPs Evaluation</a:t>
            </a:r>
            <a:endParaRPr lang="zh-CN" altLang="en-US" sz="1400" b="1" dirty="0">
              <a:latin typeface="Times New Roman" panose="02020503050405090304" pitchFamily="18" charset="0"/>
            </a:endParaRPr>
          </a:p>
        </p:txBody>
      </p:sp>
      <p:sp>
        <p:nvSpPr>
          <p:cNvPr id="95" name="文本框 5"/>
          <p:cNvSpPr txBox="1"/>
          <p:nvPr/>
        </p:nvSpPr>
        <p:spPr>
          <a:xfrm>
            <a:off x="4793022" y="4710247"/>
            <a:ext cx="3562312" cy="2275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altLang="zh-CN" sz="1400" b="1" dirty="0">
                <a:latin typeface="Times New Roman" panose="02020503050405090304" pitchFamily="18" charset="0"/>
              </a:rPr>
              <a:t>③ HPs Pruning and </a:t>
            </a:r>
            <a:r>
              <a:rPr lang="en-US" altLang="zh-CN" sz="1400" b="1" dirty="0" err="1">
                <a:latin typeface="Times New Roman" panose="02020503050405090304" pitchFamily="18" charset="0"/>
              </a:rPr>
              <a:t>HPO</a:t>
            </a:r>
            <a:endParaRPr lang="zh-CN" altLang="en-US" sz="1400" b="1" dirty="0">
              <a:latin typeface="Times New Roman" panose="02020503050405090304" pitchFamily="18" charset="0"/>
            </a:endParaRPr>
          </a:p>
        </p:txBody>
      </p:sp>
      <p:sp>
        <p:nvSpPr>
          <p:cNvPr id="97" name="箭头: 下 106"/>
          <p:cNvSpPr/>
          <p:nvPr/>
        </p:nvSpPr>
        <p:spPr>
          <a:xfrm rot="16200000">
            <a:off x="4622208" y="2225475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98" name="箭头: 下 106"/>
          <p:cNvSpPr/>
          <p:nvPr/>
        </p:nvSpPr>
        <p:spPr>
          <a:xfrm rot="16200000">
            <a:off x="4617006" y="4188351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99" name="箭头: 下 106"/>
          <p:cNvSpPr/>
          <p:nvPr/>
        </p:nvSpPr>
        <p:spPr>
          <a:xfrm>
            <a:off x="6469678" y="3437389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00" name="箭头: 下 106"/>
          <p:cNvSpPr/>
          <p:nvPr/>
        </p:nvSpPr>
        <p:spPr>
          <a:xfrm>
            <a:off x="3539790" y="2215887"/>
            <a:ext cx="167914" cy="1404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503050405090304" pitchFamily="18" charset="0"/>
            </a:endParaRPr>
          </a:p>
        </p:txBody>
      </p:sp>
      <p:sp>
        <p:nvSpPr>
          <p:cNvPr id="101" name="任意多边形: 形状 91"/>
          <p:cNvSpPr>
            <a:spLocks noChangeAspect="1"/>
          </p:cNvSpPr>
          <p:nvPr/>
        </p:nvSpPr>
        <p:spPr>
          <a:xfrm rot="1033911">
            <a:off x="8025198" y="815486"/>
            <a:ext cx="278915" cy="280231"/>
          </a:xfrm>
          <a:custGeom>
            <a:avLst/>
            <a:gdLst>
              <a:gd name="T0" fmla="*/ 3654 w 12798"/>
              <a:gd name="T1" fmla="*/ 11743 h 12856"/>
              <a:gd name="T2" fmla="*/ 1169 w 12798"/>
              <a:gd name="T3" fmla="*/ 11229 h 12856"/>
              <a:gd name="T4" fmla="*/ 171 w 12798"/>
              <a:gd name="T5" fmla="*/ 9030 h 12856"/>
              <a:gd name="T6" fmla="*/ 1113 w 12798"/>
              <a:gd name="T7" fmla="*/ 7374 h 12856"/>
              <a:gd name="T8" fmla="*/ 1628 w 12798"/>
              <a:gd name="T9" fmla="*/ 4891 h 12856"/>
              <a:gd name="T10" fmla="*/ 3654 w 12798"/>
              <a:gd name="T11" fmla="*/ 4291 h 12856"/>
              <a:gd name="T12" fmla="*/ 5480 w 12798"/>
              <a:gd name="T13" fmla="*/ 4291 h 12856"/>
              <a:gd name="T14" fmla="*/ 7506 w 12798"/>
              <a:gd name="T15" fmla="*/ 4890 h 12856"/>
              <a:gd name="T16" fmla="*/ 8565 w 12798"/>
              <a:gd name="T17" fmla="*/ 7374 h 12856"/>
              <a:gd name="T18" fmla="*/ 8565 w 12798"/>
              <a:gd name="T19" fmla="*/ 9202 h 12856"/>
              <a:gd name="T20" fmla="*/ 7966 w 12798"/>
              <a:gd name="T21" fmla="*/ 11228 h 12856"/>
              <a:gd name="T22" fmla="*/ 5481 w 12798"/>
              <a:gd name="T23" fmla="*/ 11743 h 12856"/>
              <a:gd name="T24" fmla="*/ 2854 w 12798"/>
              <a:gd name="T25" fmla="*/ 10886 h 12856"/>
              <a:gd name="T26" fmla="*/ 4909 w 12798"/>
              <a:gd name="T27" fmla="*/ 12399 h 12856"/>
              <a:gd name="T28" fmla="*/ 6594 w 12798"/>
              <a:gd name="T29" fmla="*/ 10914 h 12856"/>
              <a:gd name="T30" fmla="*/ 7679 w 12798"/>
              <a:gd name="T31" fmla="*/ 10829 h 12856"/>
              <a:gd name="T32" fmla="*/ 7850 w 12798"/>
              <a:gd name="T33" fmla="*/ 8744 h 12856"/>
              <a:gd name="T34" fmla="*/ 7850 w 12798"/>
              <a:gd name="T35" fmla="*/ 7831 h 12856"/>
              <a:gd name="T36" fmla="*/ 7651 w 12798"/>
              <a:gd name="T37" fmla="*/ 5660 h 12856"/>
              <a:gd name="T38" fmla="*/ 5196 w 12798"/>
              <a:gd name="T39" fmla="*/ 5233 h 12856"/>
              <a:gd name="T40" fmla="*/ 4111 w 12798"/>
              <a:gd name="T41" fmla="*/ 4291 h 12856"/>
              <a:gd name="T42" fmla="*/ 2083 w 12798"/>
              <a:gd name="T43" fmla="*/ 5205 h 12856"/>
              <a:gd name="T44" fmla="*/ 1484 w 12798"/>
              <a:gd name="T45" fmla="*/ 5805 h 12856"/>
              <a:gd name="T46" fmla="*/ 570 w 12798"/>
              <a:gd name="T47" fmla="*/ 7831 h 12856"/>
              <a:gd name="T48" fmla="*/ 1512 w 12798"/>
              <a:gd name="T49" fmla="*/ 8915 h 12856"/>
              <a:gd name="T50" fmla="*/ 1941 w 12798"/>
              <a:gd name="T51" fmla="*/ 11371 h 12856"/>
              <a:gd name="T52" fmla="*/ 5852 w 12798"/>
              <a:gd name="T53" fmla="*/ 9573 h 12856"/>
              <a:gd name="T54" fmla="*/ 4567 w 12798"/>
              <a:gd name="T55" fmla="*/ 6460 h 12856"/>
              <a:gd name="T56" fmla="*/ 4567 w 12798"/>
              <a:gd name="T57" fmla="*/ 6917 h 12856"/>
              <a:gd name="T58" fmla="*/ 5536 w 12798"/>
              <a:gd name="T59" fmla="*/ 9258 h 12856"/>
              <a:gd name="T60" fmla="*/ 8449 w 12798"/>
              <a:gd name="T61" fmla="*/ 5804 h 12856"/>
              <a:gd name="T62" fmla="*/ 7108 w 12798"/>
              <a:gd name="T63" fmla="*/ 4406 h 12856"/>
              <a:gd name="T64" fmla="*/ 7136 w 12798"/>
              <a:gd name="T65" fmla="*/ 2636 h 12856"/>
              <a:gd name="T66" fmla="*/ 7908 w 12798"/>
              <a:gd name="T67" fmla="*/ 1523 h 12856"/>
              <a:gd name="T68" fmla="*/ 9449 w 12798"/>
              <a:gd name="T69" fmla="*/ 380 h 12856"/>
              <a:gd name="T70" fmla="*/ 11191 w 12798"/>
              <a:gd name="T71" fmla="*/ 266 h 12856"/>
              <a:gd name="T72" fmla="*/ 12531 w 12798"/>
              <a:gd name="T73" fmla="*/ 1663 h 12856"/>
              <a:gd name="T74" fmla="*/ 12504 w 12798"/>
              <a:gd name="T75" fmla="*/ 3435 h 12856"/>
              <a:gd name="T76" fmla="*/ 11704 w 12798"/>
              <a:gd name="T77" fmla="*/ 4548 h 12856"/>
              <a:gd name="T78" fmla="*/ 10792 w 12798"/>
              <a:gd name="T79" fmla="*/ 5919 h 12856"/>
              <a:gd name="T80" fmla="*/ 9021 w 12798"/>
              <a:gd name="T81" fmla="*/ 6005 h 12856"/>
              <a:gd name="T82" fmla="*/ 8621 w 12798"/>
              <a:gd name="T83" fmla="*/ 5376 h 12856"/>
              <a:gd name="T84" fmla="*/ 10450 w 12798"/>
              <a:gd name="T85" fmla="*/ 5091 h 12856"/>
              <a:gd name="T86" fmla="*/ 11448 w 12798"/>
              <a:gd name="T87" fmla="*/ 4148 h 12856"/>
              <a:gd name="T88" fmla="*/ 11762 w 12798"/>
              <a:gd name="T89" fmla="*/ 3407 h 12856"/>
              <a:gd name="T90" fmla="*/ 11734 w 12798"/>
              <a:gd name="T91" fmla="*/ 2008 h 12856"/>
              <a:gd name="T92" fmla="*/ 10620 w 12798"/>
              <a:gd name="T93" fmla="*/ 523 h 12856"/>
              <a:gd name="T94" fmla="*/ 9021 w 12798"/>
              <a:gd name="T95" fmla="*/ 551 h 12856"/>
              <a:gd name="T96" fmla="*/ 7908 w 12798"/>
              <a:gd name="T97" fmla="*/ 2008 h 12856"/>
              <a:gd name="T98" fmla="*/ 7879 w 12798"/>
              <a:gd name="T99" fmla="*/ 3407 h 12856"/>
              <a:gd name="T100" fmla="*/ 7994 w 12798"/>
              <a:gd name="T101" fmla="*/ 4034 h 12856"/>
              <a:gd name="T102" fmla="*/ 8678 w 12798"/>
              <a:gd name="T103" fmla="*/ 3035 h 12856"/>
              <a:gd name="T104" fmla="*/ 10620 w 12798"/>
              <a:gd name="T105" fmla="*/ 3834 h 12856"/>
              <a:gd name="T106" fmla="*/ 9335 w 12798"/>
              <a:gd name="T107" fmla="*/ 3521 h 12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798" h="12856">
                <a:moveTo>
                  <a:pt x="4910" y="12856"/>
                </a:moveTo>
                <a:lnTo>
                  <a:pt x="4224" y="12856"/>
                </a:lnTo>
                <a:cubicBezTo>
                  <a:pt x="4072" y="12856"/>
                  <a:pt x="3939" y="12798"/>
                  <a:pt x="3825" y="12684"/>
                </a:cubicBezTo>
                <a:cubicBezTo>
                  <a:pt x="3711" y="12571"/>
                  <a:pt x="3654" y="12437"/>
                  <a:pt x="3654" y="12285"/>
                </a:cubicBezTo>
                <a:lnTo>
                  <a:pt x="3654" y="11743"/>
                </a:lnTo>
                <a:cubicBezTo>
                  <a:pt x="3274" y="11648"/>
                  <a:pt x="2969" y="11515"/>
                  <a:pt x="2740" y="11343"/>
                </a:cubicBezTo>
                <a:lnTo>
                  <a:pt x="2426" y="11685"/>
                </a:lnTo>
                <a:cubicBezTo>
                  <a:pt x="2312" y="11800"/>
                  <a:pt x="2174" y="11856"/>
                  <a:pt x="2013" y="11856"/>
                </a:cubicBezTo>
                <a:cubicBezTo>
                  <a:pt x="1852" y="11856"/>
                  <a:pt x="1722" y="11799"/>
                  <a:pt x="1628" y="11685"/>
                </a:cubicBezTo>
                <a:lnTo>
                  <a:pt x="1169" y="11229"/>
                </a:lnTo>
                <a:cubicBezTo>
                  <a:pt x="903" y="10963"/>
                  <a:pt x="903" y="10697"/>
                  <a:pt x="1169" y="10429"/>
                </a:cubicBezTo>
                <a:lnTo>
                  <a:pt x="1512" y="10116"/>
                </a:lnTo>
                <a:cubicBezTo>
                  <a:pt x="1322" y="9811"/>
                  <a:pt x="1189" y="9507"/>
                  <a:pt x="1113" y="9202"/>
                </a:cubicBezTo>
                <a:lnTo>
                  <a:pt x="570" y="9202"/>
                </a:lnTo>
                <a:cubicBezTo>
                  <a:pt x="418" y="9202"/>
                  <a:pt x="285" y="9144"/>
                  <a:pt x="171" y="9030"/>
                </a:cubicBezTo>
                <a:cubicBezTo>
                  <a:pt x="57" y="8917"/>
                  <a:pt x="0" y="8783"/>
                  <a:pt x="0" y="8631"/>
                </a:cubicBezTo>
                <a:lnTo>
                  <a:pt x="0" y="7945"/>
                </a:lnTo>
                <a:cubicBezTo>
                  <a:pt x="0" y="7793"/>
                  <a:pt x="57" y="7660"/>
                  <a:pt x="171" y="7546"/>
                </a:cubicBezTo>
                <a:cubicBezTo>
                  <a:pt x="285" y="7432"/>
                  <a:pt x="418" y="7374"/>
                  <a:pt x="570" y="7374"/>
                </a:cubicBezTo>
                <a:lnTo>
                  <a:pt x="1113" y="7374"/>
                </a:lnTo>
                <a:cubicBezTo>
                  <a:pt x="1208" y="6994"/>
                  <a:pt x="1341" y="6690"/>
                  <a:pt x="1512" y="6462"/>
                </a:cubicBezTo>
                <a:lnTo>
                  <a:pt x="1169" y="6147"/>
                </a:lnTo>
                <a:cubicBezTo>
                  <a:pt x="1055" y="6033"/>
                  <a:pt x="999" y="5900"/>
                  <a:pt x="999" y="5748"/>
                </a:cubicBezTo>
                <a:cubicBezTo>
                  <a:pt x="999" y="5595"/>
                  <a:pt x="1057" y="5462"/>
                  <a:pt x="1171" y="5348"/>
                </a:cubicBezTo>
                <a:lnTo>
                  <a:pt x="1628" y="4891"/>
                </a:lnTo>
                <a:cubicBezTo>
                  <a:pt x="1722" y="4777"/>
                  <a:pt x="1852" y="4720"/>
                  <a:pt x="2013" y="4720"/>
                </a:cubicBezTo>
                <a:cubicBezTo>
                  <a:pt x="2174" y="4720"/>
                  <a:pt x="2312" y="4777"/>
                  <a:pt x="2426" y="4891"/>
                </a:cubicBezTo>
                <a:lnTo>
                  <a:pt x="2740" y="5234"/>
                </a:lnTo>
                <a:cubicBezTo>
                  <a:pt x="2969" y="5062"/>
                  <a:pt x="3274" y="4930"/>
                  <a:pt x="3654" y="4834"/>
                </a:cubicBezTo>
                <a:lnTo>
                  <a:pt x="3654" y="4291"/>
                </a:lnTo>
                <a:cubicBezTo>
                  <a:pt x="3654" y="4139"/>
                  <a:pt x="3711" y="4006"/>
                  <a:pt x="3825" y="3892"/>
                </a:cubicBezTo>
                <a:cubicBezTo>
                  <a:pt x="3939" y="3778"/>
                  <a:pt x="4072" y="3720"/>
                  <a:pt x="4224" y="3720"/>
                </a:cubicBezTo>
                <a:lnTo>
                  <a:pt x="4909" y="3720"/>
                </a:lnTo>
                <a:cubicBezTo>
                  <a:pt x="5062" y="3720"/>
                  <a:pt x="5195" y="3778"/>
                  <a:pt x="5309" y="3892"/>
                </a:cubicBezTo>
                <a:cubicBezTo>
                  <a:pt x="5422" y="4006"/>
                  <a:pt x="5480" y="4139"/>
                  <a:pt x="5480" y="4291"/>
                </a:cubicBezTo>
                <a:lnTo>
                  <a:pt x="5480" y="4834"/>
                </a:lnTo>
                <a:cubicBezTo>
                  <a:pt x="5861" y="4930"/>
                  <a:pt x="6166" y="5062"/>
                  <a:pt x="6394" y="5233"/>
                </a:cubicBezTo>
                <a:lnTo>
                  <a:pt x="6707" y="4890"/>
                </a:lnTo>
                <a:cubicBezTo>
                  <a:pt x="6821" y="4776"/>
                  <a:pt x="6960" y="4718"/>
                  <a:pt x="7121" y="4718"/>
                </a:cubicBezTo>
                <a:cubicBezTo>
                  <a:pt x="7282" y="4718"/>
                  <a:pt x="7411" y="4776"/>
                  <a:pt x="7506" y="4890"/>
                </a:cubicBezTo>
                <a:lnTo>
                  <a:pt x="7963" y="5347"/>
                </a:lnTo>
                <a:cubicBezTo>
                  <a:pt x="8229" y="5614"/>
                  <a:pt x="8229" y="5879"/>
                  <a:pt x="7963" y="6147"/>
                </a:cubicBezTo>
                <a:lnTo>
                  <a:pt x="7623" y="6462"/>
                </a:lnTo>
                <a:cubicBezTo>
                  <a:pt x="7812" y="6765"/>
                  <a:pt x="7945" y="7071"/>
                  <a:pt x="8022" y="7374"/>
                </a:cubicBezTo>
                <a:lnTo>
                  <a:pt x="8565" y="7374"/>
                </a:lnTo>
                <a:cubicBezTo>
                  <a:pt x="8717" y="7374"/>
                  <a:pt x="8850" y="7432"/>
                  <a:pt x="8964" y="7546"/>
                </a:cubicBezTo>
                <a:cubicBezTo>
                  <a:pt x="9078" y="7660"/>
                  <a:pt x="9135" y="7793"/>
                  <a:pt x="9135" y="7945"/>
                </a:cubicBezTo>
                <a:lnTo>
                  <a:pt x="9135" y="8630"/>
                </a:lnTo>
                <a:cubicBezTo>
                  <a:pt x="9135" y="8782"/>
                  <a:pt x="9078" y="8915"/>
                  <a:pt x="8964" y="9029"/>
                </a:cubicBezTo>
                <a:cubicBezTo>
                  <a:pt x="8850" y="9144"/>
                  <a:pt x="8717" y="9202"/>
                  <a:pt x="8565" y="9202"/>
                </a:cubicBezTo>
                <a:lnTo>
                  <a:pt x="8022" y="9202"/>
                </a:lnTo>
                <a:cubicBezTo>
                  <a:pt x="7927" y="9583"/>
                  <a:pt x="7793" y="9887"/>
                  <a:pt x="7623" y="10116"/>
                </a:cubicBezTo>
                <a:lnTo>
                  <a:pt x="7966" y="10429"/>
                </a:lnTo>
                <a:cubicBezTo>
                  <a:pt x="8079" y="10543"/>
                  <a:pt x="8137" y="10676"/>
                  <a:pt x="8137" y="10829"/>
                </a:cubicBezTo>
                <a:cubicBezTo>
                  <a:pt x="8137" y="10981"/>
                  <a:pt x="8079" y="11114"/>
                  <a:pt x="7966" y="11228"/>
                </a:cubicBezTo>
                <a:lnTo>
                  <a:pt x="7507" y="11685"/>
                </a:lnTo>
                <a:cubicBezTo>
                  <a:pt x="7413" y="11800"/>
                  <a:pt x="7285" y="11856"/>
                  <a:pt x="7122" y="11856"/>
                </a:cubicBezTo>
                <a:cubicBezTo>
                  <a:pt x="6961" y="11856"/>
                  <a:pt x="6823" y="11799"/>
                  <a:pt x="6709" y="11685"/>
                </a:cubicBezTo>
                <a:lnTo>
                  <a:pt x="6394" y="11343"/>
                </a:lnTo>
                <a:cubicBezTo>
                  <a:pt x="6091" y="11533"/>
                  <a:pt x="5786" y="11667"/>
                  <a:pt x="5481" y="11743"/>
                </a:cubicBezTo>
                <a:lnTo>
                  <a:pt x="5481" y="12285"/>
                </a:lnTo>
                <a:cubicBezTo>
                  <a:pt x="5481" y="12437"/>
                  <a:pt x="5424" y="12571"/>
                  <a:pt x="5310" y="12684"/>
                </a:cubicBezTo>
                <a:cubicBezTo>
                  <a:pt x="5196" y="12798"/>
                  <a:pt x="5062" y="12856"/>
                  <a:pt x="4910" y="12856"/>
                </a:cubicBezTo>
                <a:close/>
                <a:moveTo>
                  <a:pt x="2712" y="10829"/>
                </a:moveTo>
                <a:cubicBezTo>
                  <a:pt x="2731" y="10829"/>
                  <a:pt x="2778" y="10848"/>
                  <a:pt x="2854" y="10886"/>
                </a:cubicBezTo>
                <a:cubicBezTo>
                  <a:pt x="3178" y="11114"/>
                  <a:pt x="3538" y="11268"/>
                  <a:pt x="3939" y="11343"/>
                </a:cubicBezTo>
                <a:cubicBezTo>
                  <a:pt x="4053" y="11343"/>
                  <a:pt x="4111" y="11419"/>
                  <a:pt x="4111" y="11571"/>
                </a:cubicBezTo>
                <a:lnTo>
                  <a:pt x="4111" y="12285"/>
                </a:lnTo>
                <a:cubicBezTo>
                  <a:pt x="4111" y="12361"/>
                  <a:pt x="4149" y="12399"/>
                  <a:pt x="4224" y="12399"/>
                </a:cubicBezTo>
                <a:lnTo>
                  <a:pt x="4909" y="12399"/>
                </a:lnTo>
                <a:cubicBezTo>
                  <a:pt x="4985" y="12399"/>
                  <a:pt x="5023" y="12361"/>
                  <a:pt x="5023" y="12285"/>
                </a:cubicBezTo>
                <a:lnTo>
                  <a:pt x="5023" y="11571"/>
                </a:lnTo>
                <a:cubicBezTo>
                  <a:pt x="5023" y="11419"/>
                  <a:pt x="5081" y="11343"/>
                  <a:pt x="5195" y="11343"/>
                </a:cubicBezTo>
                <a:cubicBezTo>
                  <a:pt x="5594" y="11268"/>
                  <a:pt x="5956" y="11115"/>
                  <a:pt x="6280" y="10886"/>
                </a:cubicBezTo>
                <a:cubicBezTo>
                  <a:pt x="6394" y="10811"/>
                  <a:pt x="6499" y="10820"/>
                  <a:pt x="6594" y="10914"/>
                </a:cubicBezTo>
                <a:lnTo>
                  <a:pt x="7052" y="11371"/>
                </a:lnTo>
                <a:lnTo>
                  <a:pt x="7109" y="11399"/>
                </a:lnTo>
                <a:cubicBezTo>
                  <a:pt x="7148" y="11399"/>
                  <a:pt x="7176" y="11389"/>
                  <a:pt x="7195" y="11371"/>
                </a:cubicBezTo>
                <a:lnTo>
                  <a:pt x="7652" y="10914"/>
                </a:lnTo>
                <a:cubicBezTo>
                  <a:pt x="7670" y="10896"/>
                  <a:pt x="7679" y="10867"/>
                  <a:pt x="7679" y="10829"/>
                </a:cubicBezTo>
                <a:cubicBezTo>
                  <a:pt x="7679" y="10811"/>
                  <a:pt x="7670" y="10790"/>
                  <a:pt x="7651" y="10771"/>
                </a:cubicBezTo>
                <a:lnTo>
                  <a:pt x="7194" y="10286"/>
                </a:lnTo>
                <a:cubicBezTo>
                  <a:pt x="7117" y="10230"/>
                  <a:pt x="7108" y="10135"/>
                  <a:pt x="7166" y="10001"/>
                </a:cubicBezTo>
                <a:cubicBezTo>
                  <a:pt x="7393" y="9677"/>
                  <a:pt x="7546" y="9316"/>
                  <a:pt x="7623" y="8915"/>
                </a:cubicBezTo>
                <a:cubicBezTo>
                  <a:pt x="7623" y="8801"/>
                  <a:pt x="7698" y="8744"/>
                  <a:pt x="7850" y="8744"/>
                </a:cubicBezTo>
                <a:lnTo>
                  <a:pt x="8565" y="8744"/>
                </a:lnTo>
                <a:cubicBezTo>
                  <a:pt x="8640" y="8744"/>
                  <a:pt x="8678" y="8705"/>
                  <a:pt x="8678" y="8630"/>
                </a:cubicBezTo>
                <a:lnTo>
                  <a:pt x="8678" y="7945"/>
                </a:lnTo>
                <a:cubicBezTo>
                  <a:pt x="8678" y="7870"/>
                  <a:pt x="8640" y="7831"/>
                  <a:pt x="8565" y="7831"/>
                </a:cubicBezTo>
                <a:lnTo>
                  <a:pt x="7850" y="7831"/>
                </a:lnTo>
                <a:cubicBezTo>
                  <a:pt x="7698" y="7831"/>
                  <a:pt x="7623" y="7774"/>
                  <a:pt x="7623" y="7660"/>
                </a:cubicBezTo>
                <a:cubicBezTo>
                  <a:pt x="7527" y="7222"/>
                  <a:pt x="7374" y="6861"/>
                  <a:pt x="7166" y="6576"/>
                </a:cubicBezTo>
                <a:cubicBezTo>
                  <a:pt x="7108" y="6442"/>
                  <a:pt x="7117" y="6338"/>
                  <a:pt x="7194" y="6261"/>
                </a:cubicBezTo>
                <a:lnTo>
                  <a:pt x="7651" y="5804"/>
                </a:lnTo>
                <a:cubicBezTo>
                  <a:pt x="7689" y="5765"/>
                  <a:pt x="7689" y="5718"/>
                  <a:pt x="7651" y="5660"/>
                </a:cubicBezTo>
                <a:lnTo>
                  <a:pt x="7194" y="5205"/>
                </a:lnTo>
                <a:cubicBezTo>
                  <a:pt x="7155" y="5166"/>
                  <a:pt x="7108" y="5166"/>
                  <a:pt x="7052" y="5205"/>
                </a:cubicBezTo>
                <a:lnTo>
                  <a:pt x="6595" y="5662"/>
                </a:lnTo>
                <a:cubicBezTo>
                  <a:pt x="6518" y="5737"/>
                  <a:pt x="6413" y="5748"/>
                  <a:pt x="6280" y="5690"/>
                </a:cubicBezTo>
                <a:cubicBezTo>
                  <a:pt x="5956" y="5462"/>
                  <a:pt x="5595" y="5310"/>
                  <a:pt x="5196" y="5233"/>
                </a:cubicBezTo>
                <a:cubicBezTo>
                  <a:pt x="5081" y="5196"/>
                  <a:pt x="5024" y="5119"/>
                  <a:pt x="5024" y="5005"/>
                </a:cubicBezTo>
                <a:lnTo>
                  <a:pt x="5024" y="4291"/>
                </a:lnTo>
                <a:cubicBezTo>
                  <a:pt x="5024" y="4215"/>
                  <a:pt x="4986" y="4177"/>
                  <a:pt x="4910" y="4177"/>
                </a:cubicBezTo>
                <a:lnTo>
                  <a:pt x="4224" y="4177"/>
                </a:lnTo>
                <a:cubicBezTo>
                  <a:pt x="4149" y="4177"/>
                  <a:pt x="4111" y="4215"/>
                  <a:pt x="4111" y="4291"/>
                </a:cubicBezTo>
                <a:lnTo>
                  <a:pt x="4111" y="5005"/>
                </a:lnTo>
                <a:cubicBezTo>
                  <a:pt x="4111" y="5119"/>
                  <a:pt x="4053" y="5196"/>
                  <a:pt x="3939" y="5233"/>
                </a:cubicBezTo>
                <a:cubicBezTo>
                  <a:pt x="3540" y="5310"/>
                  <a:pt x="3178" y="5462"/>
                  <a:pt x="2855" y="5690"/>
                </a:cubicBezTo>
                <a:cubicBezTo>
                  <a:pt x="2721" y="5748"/>
                  <a:pt x="2617" y="5737"/>
                  <a:pt x="2540" y="5662"/>
                </a:cubicBezTo>
                <a:lnTo>
                  <a:pt x="2083" y="5205"/>
                </a:lnTo>
                <a:lnTo>
                  <a:pt x="2027" y="5177"/>
                </a:lnTo>
                <a:cubicBezTo>
                  <a:pt x="1989" y="5177"/>
                  <a:pt x="1960" y="5187"/>
                  <a:pt x="1941" y="5205"/>
                </a:cubicBezTo>
                <a:lnTo>
                  <a:pt x="1484" y="5662"/>
                </a:lnTo>
                <a:cubicBezTo>
                  <a:pt x="1465" y="5681"/>
                  <a:pt x="1456" y="5709"/>
                  <a:pt x="1456" y="5748"/>
                </a:cubicBezTo>
                <a:cubicBezTo>
                  <a:pt x="1456" y="5767"/>
                  <a:pt x="1465" y="5786"/>
                  <a:pt x="1484" y="5805"/>
                </a:cubicBezTo>
                <a:lnTo>
                  <a:pt x="1941" y="6262"/>
                </a:lnTo>
                <a:cubicBezTo>
                  <a:pt x="2017" y="6338"/>
                  <a:pt x="2027" y="6444"/>
                  <a:pt x="1969" y="6576"/>
                </a:cubicBezTo>
                <a:cubicBezTo>
                  <a:pt x="1741" y="6899"/>
                  <a:pt x="1589" y="7260"/>
                  <a:pt x="1512" y="7660"/>
                </a:cubicBezTo>
                <a:cubicBezTo>
                  <a:pt x="1512" y="7774"/>
                  <a:pt x="1437" y="7831"/>
                  <a:pt x="1285" y="7831"/>
                </a:cubicBezTo>
                <a:lnTo>
                  <a:pt x="570" y="7831"/>
                </a:lnTo>
                <a:cubicBezTo>
                  <a:pt x="495" y="7831"/>
                  <a:pt x="456" y="7870"/>
                  <a:pt x="456" y="7945"/>
                </a:cubicBezTo>
                <a:lnTo>
                  <a:pt x="456" y="8630"/>
                </a:lnTo>
                <a:cubicBezTo>
                  <a:pt x="456" y="8705"/>
                  <a:pt x="495" y="8744"/>
                  <a:pt x="570" y="8744"/>
                </a:cubicBezTo>
                <a:lnTo>
                  <a:pt x="1285" y="8744"/>
                </a:lnTo>
                <a:cubicBezTo>
                  <a:pt x="1437" y="8744"/>
                  <a:pt x="1512" y="8801"/>
                  <a:pt x="1512" y="8915"/>
                </a:cubicBezTo>
                <a:cubicBezTo>
                  <a:pt x="1607" y="9354"/>
                  <a:pt x="1759" y="9715"/>
                  <a:pt x="1969" y="10001"/>
                </a:cubicBezTo>
                <a:cubicBezTo>
                  <a:pt x="2027" y="10134"/>
                  <a:pt x="2017" y="10239"/>
                  <a:pt x="1941" y="10314"/>
                </a:cubicBezTo>
                <a:lnTo>
                  <a:pt x="1484" y="10772"/>
                </a:lnTo>
                <a:cubicBezTo>
                  <a:pt x="1446" y="10811"/>
                  <a:pt x="1446" y="10858"/>
                  <a:pt x="1484" y="10916"/>
                </a:cubicBezTo>
                <a:lnTo>
                  <a:pt x="1941" y="11371"/>
                </a:lnTo>
                <a:cubicBezTo>
                  <a:pt x="1960" y="11391"/>
                  <a:pt x="1989" y="11399"/>
                  <a:pt x="2027" y="11399"/>
                </a:cubicBezTo>
                <a:cubicBezTo>
                  <a:pt x="2046" y="11399"/>
                  <a:pt x="2065" y="11389"/>
                  <a:pt x="2085" y="11371"/>
                </a:cubicBezTo>
                <a:lnTo>
                  <a:pt x="2570" y="10914"/>
                </a:lnTo>
                <a:cubicBezTo>
                  <a:pt x="2607" y="10858"/>
                  <a:pt x="2654" y="10829"/>
                  <a:pt x="2712" y="10829"/>
                </a:cubicBezTo>
                <a:close/>
                <a:moveTo>
                  <a:pt x="5852" y="9573"/>
                </a:moveTo>
                <a:cubicBezTo>
                  <a:pt x="5490" y="9934"/>
                  <a:pt x="5062" y="10116"/>
                  <a:pt x="4567" y="10116"/>
                </a:cubicBezTo>
                <a:cubicBezTo>
                  <a:pt x="4072" y="10116"/>
                  <a:pt x="3645" y="9935"/>
                  <a:pt x="3282" y="9573"/>
                </a:cubicBezTo>
                <a:cubicBezTo>
                  <a:pt x="2922" y="9212"/>
                  <a:pt x="2740" y="8783"/>
                  <a:pt x="2740" y="8288"/>
                </a:cubicBezTo>
                <a:cubicBezTo>
                  <a:pt x="2740" y="7793"/>
                  <a:pt x="2920" y="7365"/>
                  <a:pt x="3282" y="7003"/>
                </a:cubicBezTo>
                <a:cubicBezTo>
                  <a:pt x="3645" y="6642"/>
                  <a:pt x="4072" y="6460"/>
                  <a:pt x="4567" y="6460"/>
                </a:cubicBezTo>
                <a:cubicBezTo>
                  <a:pt x="5063" y="6460"/>
                  <a:pt x="5490" y="6642"/>
                  <a:pt x="5852" y="7003"/>
                </a:cubicBezTo>
                <a:cubicBezTo>
                  <a:pt x="6213" y="7365"/>
                  <a:pt x="6394" y="7793"/>
                  <a:pt x="6394" y="8288"/>
                </a:cubicBezTo>
                <a:cubicBezTo>
                  <a:pt x="6394" y="8783"/>
                  <a:pt x="6213" y="9212"/>
                  <a:pt x="5852" y="9573"/>
                </a:cubicBezTo>
                <a:close/>
                <a:moveTo>
                  <a:pt x="5538" y="7318"/>
                </a:moveTo>
                <a:cubicBezTo>
                  <a:pt x="5271" y="7050"/>
                  <a:pt x="4948" y="6917"/>
                  <a:pt x="4567" y="6917"/>
                </a:cubicBezTo>
                <a:cubicBezTo>
                  <a:pt x="4187" y="6917"/>
                  <a:pt x="3864" y="7050"/>
                  <a:pt x="3597" y="7317"/>
                </a:cubicBezTo>
                <a:cubicBezTo>
                  <a:pt x="3330" y="7584"/>
                  <a:pt x="3197" y="7908"/>
                  <a:pt x="3197" y="8288"/>
                </a:cubicBezTo>
                <a:cubicBezTo>
                  <a:pt x="3197" y="8669"/>
                  <a:pt x="3330" y="8992"/>
                  <a:pt x="3596" y="9258"/>
                </a:cubicBezTo>
                <a:cubicBezTo>
                  <a:pt x="3862" y="9526"/>
                  <a:pt x="4186" y="9658"/>
                  <a:pt x="4566" y="9658"/>
                </a:cubicBezTo>
                <a:cubicBezTo>
                  <a:pt x="4946" y="9658"/>
                  <a:pt x="5270" y="9524"/>
                  <a:pt x="5536" y="9258"/>
                </a:cubicBezTo>
                <a:cubicBezTo>
                  <a:pt x="5804" y="8992"/>
                  <a:pt x="5938" y="8669"/>
                  <a:pt x="5938" y="8288"/>
                </a:cubicBezTo>
                <a:cubicBezTo>
                  <a:pt x="5938" y="7908"/>
                  <a:pt x="5804" y="7584"/>
                  <a:pt x="5538" y="7318"/>
                </a:cubicBezTo>
                <a:close/>
                <a:moveTo>
                  <a:pt x="9021" y="6005"/>
                </a:moveTo>
                <a:cubicBezTo>
                  <a:pt x="8946" y="6005"/>
                  <a:pt x="8888" y="5996"/>
                  <a:pt x="8850" y="5977"/>
                </a:cubicBezTo>
                <a:lnTo>
                  <a:pt x="8449" y="5804"/>
                </a:lnTo>
                <a:cubicBezTo>
                  <a:pt x="8164" y="5690"/>
                  <a:pt x="8078" y="5490"/>
                  <a:pt x="8192" y="5205"/>
                </a:cubicBezTo>
                <a:lnTo>
                  <a:pt x="8306" y="4919"/>
                </a:lnTo>
                <a:cubicBezTo>
                  <a:pt x="8117" y="4767"/>
                  <a:pt x="7983" y="4644"/>
                  <a:pt x="7908" y="4548"/>
                </a:cubicBezTo>
                <a:lnTo>
                  <a:pt x="7679" y="4634"/>
                </a:lnTo>
                <a:cubicBezTo>
                  <a:pt x="7413" y="4730"/>
                  <a:pt x="7222" y="4653"/>
                  <a:pt x="7108" y="4406"/>
                </a:cubicBezTo>
                <a:lnTo>
                  <a:pt x="6937" y="4006"/>
                </a:lnTo>
                <a:cubicBezTo>
                  <a:pt x="6842" y="3739"/>
                  <a:pt x="6917" y="3540"/>
                  <a:pt x="7166" y="3407"/>
                </a:cubicBezTo>
                <a:lnTo>
                  <a:pt x="7422" y="3321"/>
                </a:lnTo>
                <a:cubicBezTo>
                  <a:pt x="7402" y="3131"/>
                  <a:pt x="7402" y="2941"/>
                  <a:pt x="7422" y="2750"/>
                </a:cubicBezTo>
                <a:lnTo>
                  <a:pt x="7136" y="2636"/>
                </a:lnTo>
                <a:cubicBezTo>
                  <a:pt x="7022" y="2617"/>
                  <a:pt x="6937" y="2540"/>
                  <a:pt x="6880" y="2407"/>
                </a:cubicBezTo>
                <a:cubicBezTo>
                  <a:pt x="6861" y="2293"/>
                  <a:pt x="6861" y="2179"/>
                  <a:pt x="6880" y="2064"/>
                </a:cubicBezTo>
                <a:lnTo>
                  <a:pt x="7052" y="1637"/>
                </a:lnTo>
                <a:cubicBezTo>
                  <a:pt x="7166" y="1370"/>
                  <a:pt x="7365" y="1294"/>
                  <a:pt x="7651" y="1409"/>
                </a:cubicBezTo>
                <a:lnTo>
                  <a:pt x="7908" y="1523"/>
                </a:lnTo>
                <a:lnTo>
                  <a:pt x="8307" y="1123"/>
                </a:lnTo>
                <a:lnTo>
                  <a:pt x="8222" y="894"/>
                </a:lnTo>
                <a:cubicBezTo>
                  <a:pt x="8108" y="609"/>
                  <a:pt x="8183" y="419"/>
                  <a:pt x="8449" y="323"/>
                </a:cubicBezTo>
                <a:lnTo>
                  <a:pt x="8849" y="152"/>
                </a:lnTo>
                <a:cubicBezTo>
                  <a:pt x="9116" y="57"/>
                  <a:pt x="9316" y="134"/>
                  <a:pt x="9449" y="380"/>
                </a:cubicBezTo>
                <a:lnTo>
                  <a:pt x="9535" y="637"/>
                </a:lnTo>
                <a:cubicBezTo>
                  <a:pt x="9668" y="619"/>
                  <a:pt x="9859" y="609"/>
                  <a:pt x="10106" y="609"/>
                </a:cubicBezTo>
                <a:lnTo>
                  <a:pt x="10219" y="352"/>
                </a:lnTo>
                <a:cubicBezTo>
                  <a:pt x="10315" y="85"/>
                  <a:pt x="10505" y="0"/>
                  <a:pt x="10792" y="94"/>
                </a:cubicBezTo>
                <a:lnTo>
                  <a:pt x="11191" y="266"/>
                </a:lnTo>
                <a:cubicBezTo>
                  <a:pt x="11476" y="380"/>
                  <a:pt x="11562" y="579"/>
                  <a:pt x="11448" y="865"/>
                </a:cubicBezTo>
                <a:lnTo>
                  <a:pt x="11333" y="1122"/>
                </a:lnTo>
                <a:cubicBezTo>
                  <a:pt x="11485" y="1236"/>
                  <a:pt x="11618" y="1369"/>
                  <a:pt x="11732" y="1521"/>
                </a:cubicBezTo>
                <a:lnTo>
                  <a:pt x="11960" y="1436"/>
                </a:lnTo>
                <a:cubicBezTo>
                  <a:pt x="12226" y="1341"/>
                  <a:pt x="12417" y="1418"/>
                  <a:pt x="12531" y="1663"/>
                </a:cubicBezTo>
                <a:lnTo>
                  <a:pt x="12702" y="2063"/>
                </a:lnTo>
                <a:cubicBezTo>
                  <a:pt x="12798" y="2332"/>
                  <a:pt x="12723" y="2531"/>
                  <a:pt x="12476" y="2664"/>
                </a:cubicBezTo>
                <a:lnTo>
                  <a:pt x="12219" y="2750"/>
                </a:lnTo>
                <a:cubicBezTo>
                  <a:pt x="12257" y="2922"/>
                  <a:pt x="12257" y="3112"/>
                  <a:pt x="12219" y="3321"/>
                </a:cubicBezTo>
                <a:lnTo>
                  <a:pt x="12504" y="3435"/>
                </a:lnTo>
                <a:cubicBezTo>
                  <a:pt x="12618" y="3454"/>
                  <a:pt x="12704" y="3531"/>
                  <a:pt x="12761" y="3663"/>
                </a:cubicBezTo>
                <a:cubicBezTo>
                  <a:pt x="12781" y="3776"/>
                  <a:pt x="12781" y="3890"/>
                  <a:pt x="12761" y="4006"/>
                </a:cubicBezTo>
                <a:lnTo>
                  <a:pt x="12590" y="4406"/>
                </a:lnTo>
                <a:cubicBezTo>
                  <a:pt x="12476" y="4692"/>
                  <a:pt x="12276" y="4777"/>
                  <a:pt x="11991" y="4663"/>
                </a:cubicBezTo>
                <a:lnTo>
                  <a:pt x="11704" y="4548"/>
                </a:lnTo>
                <a:cubicBezTo>
                  <a:pt x="11552" y="4739"/>
                  <a:pt x="11429" y="4872"/>
                  <a:pt x="11333" y="4948"/>
                </a:cubicBezTo>
                <a:lnTo>
                  <a:pt x="11419" y="5177"/>
                </a:lnTo>
                <a:cubicBezTo>
                  <a:pt x="11476" y="5291"/>
                  <a:pt x="11476" y="5405"/>
                  <a:pt x="11419" y="5520"/>
                </a:cubicBezTo>
                <a:cubicBezTo>
                  <a:pt x="11362" y="5634"/>
                  <a:pt x="11286" y="5709"/>
                  <a:pt x="11191" y="5748"/>
                </a:cubicBezTo>
                <a:lnTo>
                  <a:pt x="10792" y="5919"/>
                </a:lnTo>
                <a:cubicBezTo>
                  <a:pt x="10524" y="6015"/>
                  <a:pt x="10324" y="5938"/>
                  <a:pt x="10191" y="5690"/>
                </a:cubicBezTo>
                <a:lnTo>
                  <a:pt x="10106" y="5433"/>
                </a:lnTo>
                <a:cubicBezTo>
                  <a:pt x="9915" y="5452"/>
                  <a:pt x="9725" y="5452"/>
                  <a:pt x="9535" y="5433"/>
                </a:cubicBezTo>
                <a:lnTo>
                  <a:pt x="9421" y="5719"/>
                </a:lnTo>
                <a:cubicBezTo>
                  <a:pt x="9363" y="5909"/>
                  <a:pt x="9230" y="6005"/>
                  <a:pt x="9021" y="6005"/>
                </a:cubicBezTo>
                <a:close/>
                <a:moveTo>
                  <a:pt x="7994" y="4035"/>
                </a:moveTo>
                <a:cubicBezTo>
                  <a:pt x="8069" y="4035"/>
                  <a:pt x="8137" y="4063"/>
                  <a:pt x="8193" y="4121"/>
                </a:cubicBezTo>
                <a:cubicBezTo>
                  <a:pt x="8327" y="4331"/>
                  <a:pt x="8498" y="4510"/>
                  <a:pt x="8707" y="4662"/>
                </a:cubicBezTo>
                <a:cubicBezTo>
                  <a:pt x="8821" y="4720"/>
                  <a:pt x="8850" y="4816"/>
                  <a:pt x="8792" y="4948"/>
                </a:cubicBezTo>
                <a:lnTo>
                  <a:pt x="8621" y="5376"/>
                </a:lnTo>
                <a:lnTo>
                  <a:pt x="9021" y="5548"/>
                </a:lnTo>
                <a:lnTo>
                  <a:pt x="9193" y="5091"/>
                </a:lnTo>
                <a:cubicBezTo>
                  <a:pt x="9231" y="4977"/>
                  <a:pt x="9317" y="4939"/>
                  <a:pt x="9450" y="4977"/>
                </a:cubicBezTo>
                <a:cubicBezTo>
                  <a:pt x="9716" y="5015"/>
                  <a:pt x="9965" y="5015"/>
                  <a:pt x="10193" y="4977"/>
                </a:cubicBezTo>
                <a:cubicBezTo>
                  <a:pt x="10326" y="4939"/>
                  <a:pt x="10411" y="4977"/>
                  <a:pt x="10450" y="5091"/>
                </a:cubicBezTo>
                <a:lnTo>
                  <a:pt x="10621" y="5490"/>
                </a:lnTo>
                <a:lnTo>
                  <a:pt x="11019" y="5319"/>
                </a:lnTo>
                <a:lnTo>
                  <a:pt x="10820" y="4948"/>
                </a:lnTo>
                <a:cubicBezTo>
                  <a:pt x="10781" y="4814"/>
                  <a:pt x="10811" y="4720"/>
                  <a:pt x="10905" y="4662"/>
                </a:cubicBezTo>
                <a:cubicBezTo>
                  <a:pt x="11115" y="4529"/>
                  <a:pt x="11296" y="4359"/>
                  <a:pt x="11448" y="4148"/>
                </a:cubicBezTo>
                <a:cubicBezTo>
                  <a:pt x="11504" y="4035"/>
                  <a:pt x="11599" y="4006"/>
                  <a:pt x="11734" y="4063"/>
                </a:cubicBezTo>
                <a:lnTo>
                  <a:pt x="12190" y="4235"/>
                </a:lnTo>
                <a:lnTo>
                  <a:pt x="12334" y="3835"/>
                </a:lnTo>
                <a:lnTo>
                  <a:pt x="11904" y="3664"/>
                </a:lnTo>
                <a:cubicBezTo>
                  <a:pt x="11771" y="3625"/>
                  <a:pt x="11723" y="3540"/>
                  <a:pt x="11762" y="3407"/>
                </a:cubicBezTo>
                <a:cubicBezTo>
                  <a:pt x="11800" y="3140"/>
                  <a:pt x="11800" y="2892"/>
                  <a:pt x="11762" y="2664"/>
                </a:cubicBezTo>
                <a:cubicBezTo>
                  <a:pt x="11723" y="2531"/>
                  <a:pt x="11762" y="2445"/>
                  <a:pt x="11876" y="2407"/>
                </a:cubicBezTo>
                <a:lnTo>
                  <a:pt x="12275" y="2236"/>
                </a:lnTo>
                <a:lnTo>
                  <a:pt x="12105" y="1836"/>
                </a:lnTo>
                <a:lnTo>
                  <a:pt x="11734" y="2008"/>
                </a:lnTo>
                <a:cubicBezTo>
                  <a:pt x="11618" y="2083"/>
                  <a:pt x="11524" y="2064"/>
                  <a:pt x="11448" y="1950"/>
                </a:cubicBezTo>
                <a:cubicBezTo>
                  <a:pt x="11315" y="1741"/>
                  <a:pt x="11144" y="1561"/>
                  <a:pt x="10934" y="1407"/>
                </a:cubicBezTo>
                <a:cubicBezTo>
                  <a:pt x="10820" y="1351"/>
                  <a:pt x="10792" y="1255"/>
                  <a:pt x="10848" y="1122"/>
                </a:cubicBezTo>
                <a:lnTo>
                  <a:pt x="11019" y="665"/>
                </a:lnTo>
                <a:lnTo>
                  <a:pt x="10620" y="523"/>
                </a:lnTo>
                <a:lnTo>
                  <a:pt x="10449" y="951"/>
                </a:lnTo>
                <a:cubicBezTo>
                  <a:pt x="10410" y="1085"/>
                  <a:pt x="10324" y="1132"/>
                  <a:pt x="10191" y="1094"/>
                </a:cubicBezTo>
                <a:cubicBezTo>
                  <a:pt x="10020" y="1055"/>
                  <a:pt x="9773" y="1055"/>
                  <a:pt x="9449" y="1094"/>
                </a:cubicBezTo>
                <a:cubicBezTo>
                  <a:pt x="9316" y="1132"/>
                  <a:pt x="9230" y="1085"/>
                  <a:pt x="9192" y="951"/>
                </a:cubicBezTo>
                <a:lnTo>
                  <a:pt x="9021" y="551"/>
                </a:lnTo>
                <a:lnTo>
                  <a:pt x="8621" y="723"/>
                </a:lnTo>
                <a:lnTo>
                  <a:pt x="8821" y="1122"/>
                </a:lnTo>
                <a:cubicBezTo>
                  <a:pt x="8859" y="1218"/>
                  <a:pt x="8831" y="1313"/>
                  <a:pt x="8736" y="1407"/>
                </a:cubicBezTo>
                <a:cubicBezTo>
                  <a:pt x="8526" y="1541"/>
                  <a:pt x="8346" y="1712"/>
                  <a:pt x="8193" y="1922"/>
                </a:cubicBezTo>
                <a:cubicBezTo>
                  <a:pt x="8117" y="2036"/>
                  <a:pt x="8022" y="2064"/>
                  <a:pt x="7908" y="2008"/>
                </a:cubicBezTo>
                <a:lnTo>
                  <a:pt x="7451" y="1836"/>
                </a:lnTo>
                <a:lnTo>
                  <a:pt x="7308" y="2236"/>
                </a:lnTo>
                <a:lnTo>
                  <a:pt x="7736" y="2407"/>
                </a:lnTo>
                <a:cubicBezTo>
                  <a:pt x="7870" y="2445"/>
                  <a:pt x="7917" y="2531"/>
                  <a:pt x="7879" y="2664"/>
                </a:cubicBezTo>
                <a:cubicBezTo>
                  <a:pt x="7840" y="2932"/>
                  <a:pt x="7840" y="3179"/>
                  <a:pt x="7879" y="3407"/>
                </a:cubicBezTo>
                <a:cubicBezTo>
                  <a:pt x="7917" y="3540"/>
                  <a:pt x="7879" y="3625"/>
                  <a:pt x="7765" y="3664"/>
                </a:cubicBezTo>
                <a:lnTo>
                  <a:pt x="7365" y="3834"/>
                </a:lnTo>
                <a:lnTo>
                  <a:pt x="7537" y="4205"/>
                </a:lnTo>
                <a:lnTo>
                  <a:pt x="7908" y="4034"/>
                </a:lnTo>
                <a:lnTo>
                  <a:pt x="7994" y="4034"/>
                </a:lnTo>
                <a:lnTo>
                  <a:pt x="7994" y="4035"/>
                </a:lnTo>
                <a:close/>
                <a:moveTo>
                  <a:pt x="10620" y="3834"/>
                </a:moveTo>
                <a:cubicBezTo>
                  <a:pt x="10391" y="4063"/>
                  <a:pt x="10125" y="4177"/>
                  <a:pt x="9820" y="4177"/>
                </a:cubicBezTo>
                <a:cubicBezTo>
                  <a:pt x="9516" y="4177"/>
                  <a:pt x="9249" y="4063"/>
                  <a:pt x="9021" y="3834"/>
                </a:cubicBezTo>
                <a:cubicBezTo>
                  <a:pt x="8792" y="3606"/>
                  <a:pt x="8678" y="3340"/>
                  <a:pt x="8678" y="3035"/>
                </a:cubicBezTo>
                <a:cubicBezTo>
                  <a:pt x="8678" y="2732"/>
                  <a:pt x="8792" y="2465"/>
                  <a:pt x="9021" y="2236"/>
                </a:cubicBezTo>
                <a:cubicBezTo>
                  <a:pt x="9249" y="2008"/>
                  <a:pt x="9517" y="1893"/>
                  <a:pt x="9821" y="1893"/>
                </a:cubicBezTo>
                <a:cubicBezTo>
                  <a:pt x="10126" y="1893"/>
                  <a:pt x="10392" y="2006"/>
                  <a:pt x="10621" y="2236"/>
                </a:cubicBezTo>
                <a:cubicBezTo>
                  <a:pt x="10849" y="2463"/>
                  <a:pt x="10964" y="2731"/>
                  <a:pt x="10964" y="3035"/>
                </a:cubicBezTo>
                <a:cubicBezTo>
                  <a:pt x="10962" y="3340"/>
                  <a:pt x="10848" y="3606"/>
                  <a:pt x="10620" y="3834"/>
                </a:cubicBezTo>
                <a:close/>
                <a:moveTo>
                  <a:pt x="10305" y="2550"/>
                </a:moveTo>
                <a:cubicBezTo>
                  <a:pt x="10172" y="2417"/>
                  <a:pt x="10011" y="2351"/>
                  <a:pt x="9820" y="2351"/>
                </a:cubicBezTo>
                <a:cubicBezTo>
                  <a:pt x="9629" y="2351"/>
                  <a:pt x="9468" y="2417"/>
                  <a:pt x="9335" y="2550"/>
                </a:cubicBezTo>
                <a:cubicBezTo>
                  <a:pt x="9202" y="2683"/>
                  <a:pt x="9135" y="2846"/>
                  <a:pt x="9135" y="3035"/>
                </a:cubicBezTo>
                <a:cubicBezTo>
                  <a:pt x="9135" y="3226"/>
                  <a:pt x="9202" y="3389"/>
                  <a:pt x="9335" y="3521"/>
                </a:cubicBezTo>
                <a:cubicBezTo>
                  <a:pt x="9468" y="3654"/>
                  <a:pt x="9629" y="3720"/>
                  <a:pt x="9820" y="3720"/>
                </a:cubicBezTo>
                <a:cubicBezTo>
                  <a:pt x="10011" y="3720"/>
                  <a:pt x="10172" y="3654"/>
                  <a:pt x="10305" y="3521"/>
                </a:cubicBezTo>
                <a:cubicBezTo>
                  <a:pt x="10438" y="3387"/>
                  <a:pt x="10505" y="3225"/>
                  <a:pt x="10505" y="3035"/>
                </a:cubicBezTo>
                <a:cubicBezTo>
                  <a:pt x="10505" y="2846"/>
                  <a:pt x="10438" y="2683"/>
                  <a:pt x="10305" y="25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156</Words>
  <Application>Microsoft Macintosh PowerPoint</Application>
  <PresentationFormat>Custom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青青 梁</dc:creator>
  <cp:lastModifiedBy>孙武</cp:lastModifiedBy>
  <cp:revision>227</cp:revision>
  <cp:lastPrinted>2024-11-27T08:16:21Z</cp:lastPrinted>
  <dcterms:created xsi:type="dcterms:W3CDTF">2024-11-27T08:16:21Z</dcterms:created>
  <dcterms:modified xsi:type="dcterms:W3CDTF">2025-05-17T05:39:50Z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6A478CE97C0911DA42193D65D89ECE11_42</vt:lpwstr>
  </property>
  <property fmtid="{D5CDD505-2E9C-101B-9397-08002B2CF9AE}" pid="3" name="KSOProductBuildVer">
    <vt:lpwstr>1033-6.7.1.8828</vt:lpwstr>
  </property>
</Properties>
</file>