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6" r:id="rId7"/>
    <p:sldId id="267" r:id="rId8"/>
    <p:sldId id="268" r:id="rId9"/>
    <p:sldId id="269" r:id="rId10"/>
    <p:sldId id="259" r:id="rId11"/>
    <p:sldId id="278" r:id="rId12"/>
    <p:sldId id="262" r:id="rId13"/>
    <p:sldId id="270" r:id="rId14"/>
    <p:sldId id="271" r:id="rId15"/>
    <p:sldId id="272" r:id="rId16"/>
    <p:sldId id="273" r:id="rId17"/>
    <p:sldId id="274" r:id="rId18"/>
    <p:sldId id="275" r:id="rId19"/>
    <p:sldId id="260" r:id="rId20"/>
    <p:sldId id="276" r:id="rId21"/>
    <p:sldId id="277" r:id="rId22"/>
    <p:sldId id="280" r:id="rId23"/>
    <p:sldId id="281" r:id="rId24"/>
    <p:sldId id="279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65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EEDC"/>
    <a:srgbClr val="A9E9D2"/>
    <a:srgbClr val="8DE4C4"/>
    <a:srgbClr val="DCDCDC"/>
    <a:srgbClr val="F4B5AA"/>
    <a:srgbClr val="40AB42"/>
    <a:srgbClr val="C4C4C4"/>
    <a:srgbClr val="34CC9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187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A13B-421B-4545-A47A-699A68E2EC4B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CB3F-D1B8-40D3-88B2-10A62CD18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04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A13B-421B-4545-A47A-699A68E2EC4B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CB3F-D1B8-40D3-88B2-10A62CD18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65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A13B-421B-4545-A47A-699A68E2EC4B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CB3F-D1B8-40D3-88B2-10A62CD18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35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A13B-421B-4545-A47A-699A68E2EC4B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CB3F-D1B8-40D3-88B2-10A62CD18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37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A13B-421B-4545-A47A-699A68E2EC4B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CB3F-D1B8-40D3-88B2-10A62CD18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47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A13B-421B-4545-A47A-699A68E2EC4B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CB3F-D1B8-40D3-88B2-10A62CD18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71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A13B-421B-4545-A47A-699A68E2EC4B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CB3F-D1B8-40D3-88B2-10A62CD18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68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A13B-421B-4545-A47A-699A68E2EC4B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CB3F-D1B8-40D3-88B2-10A62CD18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4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A13B-421B-4545-A47A-699A68E2EC4B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CB3F-D1B8-40D3-88B2-10A62CD18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3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A13B-421B-4545-A47A-699A68E2EC4B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CB3F-D1B8-40D3-88B2-10A62CD18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90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A13B-421B-4545-A47A-699A68E2EC4B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CB3F-D1B8-40D3-88B2-10A62CD18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03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9A13B-421B-4545-A47A-699A68E2EC4B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5CB3F-D1B8-40D3-88B2-10A62CD18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3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73465" y="-2667001"/>
            <a:ext cx="6845070" cy="121920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957DD921-2E4D-46C2-B4BD-2FF9805BE066}"/>
              </a:ext>
            </a:extLst>
          </p:cNvPr>
          <p:cNvGrpSpPr/>
          <p:nvPr/>
        </p:nvGrpSpPr>
        <p:grpSpPr>
          <a:xfrm>
            <a:off x="2391314" y="1447076"/>
            <a:ext cx="7052310" cy="1461257"/>
            <a:chOff x="2800668" y="2719048"/>
            <a:chExt cx="7052310" cy="1461257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A299F0E-0438-4D3F-BB74-E2355BB80815}"/>
                </a:ext>
              </a:extLst>
            </p:cNvPr>
            <p:cNvSpPr txBox="1"/>
            <p:nvPr/>
          </p:nvSpPr>
          <p:spPr>
            <a:xfrm>
              <a:off x="2800668" y="2719048"/>
              <a:ext cx="7052310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dirty="0">
                  <a:solidFill>
                    <a:srgbClr val="5C8541"/>
                  </a:solidFill>
                  <a:latin typeface="造字工房妙妙（非商用）常规体" pitchFamily="2" charset="-122"/>
                  <a:ea typeface="造字工房妙妙（非商用）常规体" pitchFamily="2" charset="-122"/>
                </a:rPr>
                <a:t>图论讲堂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E7D5B4F-22DE-4DE6-8BA4-8916D038BBB8}"/>
                </a:ext>
              </a:extLst>
            </p:cNvPr>
            <p:cNvSpPr/>
            <p:nvPr/>
          </p:nvSpPr>
          <p:spPr>
            <a:xfrm>
              <a:off x="3685541" y="3934084"/>
              <a:ext cx="528256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/>
              <a:endParaRPr lang="zh-CN" altLang="en-US" sz="1000" dirty="0">
                <a:solidFill>
                  <a:srgbClr val="5C85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CFA876B6-23EB-4047-BD36-B23FF1C113D8}"/>
                </a:ext>
              </a:extLst>
            </p:cNvPr>
            <p:cNvCxnSpPr>
              <a:cxnSpLocks/>
            </p:cNvCxnSpPr>
            <p:nvPr/>
          </p:nvCxnSpPr>
          <p:spPr>
            <a:xfrm>
              <a:off x="3811905" y="3843655"/>
              <a:ext cx="5067300" cy="0"/>
            </a:xfrm>
            <a:prstGeom prst="line">
              <a:avLst/>
            </a:prstGeom>
            <a:ln w="12700">
              <a:solidFill>
                <a:srgbClr val="5C85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4827EE7-55F6-4380-8546-27EB45B15B94}"/>
              </a:ext>
            </a:extLst>
          </p:cNvPr>
          <p:cNvSpPr txBox="1"/>
          <p:nvPr/>
        </p:nvSpPr>
        <p:spPr>
          <a:xfrm>
            <a:off x="3968820" y="3841264"/>
            <a:ext cx="38972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ea typeface="造字工房妙妙（非商用）常规体"/>
              </a:rPr>
              <a:t>范俭豪</a:t>
            </a:r>
            <a:endParaRPr lang="en-US" altLang="zh-CN" sz="3200" dirty="0">
              <a:ea typeface="造字工房妙妙（非商用）常规体"/>
            </a:endParaRPr>
          </a:p>
          <a:p>
            <a:pPr algn="ctr"/>
            <a:endParaRPr lang="en-US" altLang="zh-CN" sz="3200" dirty="0">
              <a:ea typeface="造字工房妙妙（非商用）常规体"/>
            </a:endParaRPr>
          </a:p>
          <a:p>
            <a:pPr algn="ctr"/>
            <a:r>
              <a:rPr lang="en-US" altLang="zh-CN" sz="3200" dirty="0">
                <a:ea typeface="造字工房妙妙（非商用）常规体"/>
              </a:rPr>
              <a:t>QQ</a:t>
            </a:r>
            <a:r>
              <a:rPr lang="zh-CN" altLang="en-US" sz="3200" dirty="0">
                <a:ea typeface="造字工房妙妙（非商用）常规体"/>
              </a:rPr>
              <a:t>：</a:t>
            </a:r>
            <a:r>
              <a:rPr lang="en-US" altLang="zh-CN" sz="3200" dirty="0">
                <a:ea typeface="造字工房妙妙（非商用）常规体"/>
              </a:rPr>
              <a:t>617080448</a:t>
            </a:r>
            <a:endParaRPr lang="zh-CN" altLang="en-US" sz="3200" dirty="0">
              <a:ea typeface="造字工房妙妙（非商用）常规体"/>
            </a:endParaRPr>
          </a:p>
        </p:txBody>
      </p:sp>
    </p:spTree>
    <p:extLst>
      <p:ext uri="{BB962C8B-B14F-4D97-AF65-F5344CB8AC3E}">
        <p14:creationId xmlns:p14="http://schemas.microsoft.com/office/powerpoint/2010/main" val="589815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73465" y="-2667001"/>
            <a:ext cx="6845070" cy="1219200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62E8951B-F1D5-41CE-B525-5D48146CB0AB}"/>
              </a:ext>
            </a:extLst>
          </p:cNvPr>
          <p:cNvSpPr txBox="1"/>
          <p:nvPr/>
        </p:nvSpPr>
        <p:spPr>
          <a:xfrm>
            <a:off x="4666615" y="1365896"/>
            <a:ext cx="28581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400" dirty="0">
                <a:solidFill>
                  <a:srgbClr val="5C8541"/>
                </a:solidFill>
                <a:latin typeface="微软雅黑" panose="020B0503020204020204" charset="-122"/>
                <a:ea typeface="微软雅黑" panose="020B0503020204020204" charset="-122"/>
              </a:rPr>
              <a:t>PART 02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2602265-6B4A-46E4-A548-9C5AD5BACA52}"/>
              </a:ext>
            </a:extLst>
          </p:cNvPr>
          <p:cNvSpPr txBox="1"/>
          <p:nvPr/>
        </p:nvSpPr>
        <p:spPr>
          <a:xfrm>
            <a:off x="3994785" y="2086822"/>
            <a:ext cx="4203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rgbClr val="5C85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最短路径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0C8EA3-9510-40C0-B401-DFD786C38DCF}"/>
              </a:ext>
            </a:extLst>
          </p:cNvPr>
          <p:cNvSpPr txBox="1"/>
          <p:nvPr/>
        </p:nvSpPr>
        <p:spPr>
          <a:xfrm>
            <a:off x="3994785" y="3225880"/>
            <a:ext cx="42030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5C85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Floyd</a:t>
            </a:r>
            <a:r>
              <a:rPr lang="zh-CN" altLang="en-US" sz="2400" dirty="0">
                <a:solidFill>
                  <a:srgbClr val="5C85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dirty="0">
              <a:solidFill>
                <a:srgbClr val="5C85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>
                <a:solidFill>
                  <a:srgbClr val="5C85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Bellman-Ford</a:t>
            </a:r>
            <a:r>
              <a:rPr lang="zh-CN" altLang="en-US" sz="2400" dirty="0">
                <a:solidFill>
                  <a:srgbClr val="5C85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dirty="0">
              <a:solidFill>
                <a:srgbClr val="5C85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>
                <a:solidFill>
                  <a:srgbClr val="5C85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2400" dirty="0">
                <a:solidFill>
                  <a:srgbClr val="5C85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dirty="0">
              <a:solidFill>
                <a:srgbClr val="5C85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>
                <a:solidFill>
                  <a:srgbClr val="5C85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SPFA</a:t>
            </a:r>
            <a:r>
              <a:rPr lang="zh-CN" altLang="en-US" sz="2400" dirty="0">
                <a:solidFill>
                  <a:srgbClr val="5C85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113211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EDC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>
            <a:extLst>
              <a:ext uri="{FF2B5EF4-FFF2-40B4-BE49-F238E27FC236}">
                <a16:creationId xmlns:a16="http://schemas.microsoft.com/office/drawing/2014/main" id="{EF40B93F-EF44-4BE7-825C-797C0A888415}"/>
              </a:ext>
            </a:extLst>
          </p:cNvPr>
          <p:cNvSpPr/>
          <p:nvPr/>
        </p:nvSpPr>
        <p:spPr>
          <a:xfrm>
            <a:off x="369886" y="414338"/>
            <a:ext cx="420688" cy="427037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26CD62E-00B9-4EBE-BFB6-EFBDE9EF1125}"/>
              </a:ext>
            </a:extLst>
          </p:cNvPr>
          <p:cNvSpPr txBox="1"/>
          <p:nvPr/>
        </p:nvSpPr>
        <p:spPr>
          <a:xfrm>
            <a:off x="4492999" y="414338"/>
            <a:ext cx="3584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5C8541"/>
                </a:solidFill>
                <a:latin typeface="微软雅黑" panose="020B0503020204020204" charset="-122"/>
                <a:ea typeface="微软雅黑" panose="020B0503020204020204" charset="-122"/>
              </a:rPr>
              <a:t>最短路径问题</a:t>
            </a:r>
            <a:endParaRPr lang="en-US" altLang="zh-CN" sz="4400" b="1" dirty="0">
              <a:solidFill>
                <a:srgbClr val="5C85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E76665-612B-4BCB-9E4E-5BC8D50269C1}"/>
              </a:ext>
            </a:extLst>
          </p:cNvPr>
          <p:cNvSpPr txBox="1"/>
          <p:nvPr/>
        </p:nvSpPr>
        <p:spPr>
          <a:xfrm>
            <a:off x="1585496" y="2736502"/>
            <a:ext cx="87534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最短路径问题是给定一个或者有限个起点，问从起点到达其余所有点的最短路径是多少。（大多数情况只求到达一个终点）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15982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EDC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>
            <a:extLst>
              <a:ext uri="{FF2B5EF4-FFF2-40B4-BE49-F238E27FC236}">
                <a16:creationId xmlns:a16="http://schemas.microsoft.com/office/drawing/2014/main" id="{EF40B93F-EF44-4BE7-825C-797C0A888415}"/>
              </a:ext>
            </a:extLst>
          </p:cNvPr>
          <p:cNvSpPr/>
          <p:nvPr/>
        </p:nvSpPr>
        <p:spPr>
          <a:xfrm>
            <a:off x="369886" y="414338"/>
            <a:ext cx="420688" cy="427037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26CD62E-00B9-4EBE-BFB6-EFBDE9EF1125}"/>
              </a:ext>
            </a:extLst>
          </p:cNvPr>
          <p:cNvSpPr txBox="1"/>
          <p:nvPr/>
        </p:nvSpPr>
        <p:spPr>
          <a:xfrm>
            <a:off x="4492999" y="414338"/>
            <a:ext cx="3584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5C8541"/>
                </a:solidFill>
                <a:latin typeface="微软雅黑" panose="020B0503020204020204" charset="-122"/>
                <a:ea typeface="微软雅黑" panose="020B0503020204020204" charset="-122"/>
              </a:rPr>
              <a:t>Floyd</a:t>
            </a:r>
            <a:r>
              <a:rPr lang="zh-CN" altLang="en-US" sz="4400" b="1" dirty="0">
                <a:solidFill>
                  <a:srgbClr val="5C8541"/>
                </a:solidFill>
                <a:latin typeface="微软雅黑" panose="020B0503020204020204" charset="-122"/>
                <a:ea typeface="微软雅黑" panose="020B0503020204020204" charset="-122"/>
              </a:rPr>
              <a:t>算法</a:t>
            </a:r>
            <a:endParaRPr lang="en-US" altLang="zh-CN" sz="4400" b="1" dirty="0">
              <a:solidFill>
                <a:srgbClr val="5C85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C2E44F-5521-4C3A-96B9-82B232B454BD}"/>
              </a:ext>
            </a:extLst>
          </p:cNvPr>
          <p:cNvSpPr txBox="1"/>
          <p:nvPr/>
        </p:nvSpPr>
        <p:spPr>
          <a:xfrm>
            <a:off x="1514475" y="3248025"/>
            <a:ext cx="99917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初始化</a:t>
            </a:r>
            <a:r>
              <a:rPr lang="en-US" altLang="zh-CN" sz="2800" dirty="0"/>
              <a:t>f</a:t>
            </a:r>
            <a:r>
              <a:rPr lang="zh-CN" altLang="en-US" sz="2800" dirty="0"/>
              <a:t>为邻接矩阵，无边则无穷大。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For k = 1 to n</a:t>
            </a:r>
          </a:p>
          <a:p>
            <a:r>
              <a:rPr lang="en-US" altLang="zh-CN" sz="2800" dirty="0"/>
              <a:t>	for I = 1 to n</a:t>
            </a:r>
          </a:p>
          <a:p>
            <a:r>
              <a:rPr lang="en-US" altLang="zh-CN" sz="2800" dirty="0"/>
              <a:t>		for j = 1 to n</a:t>
            </a:r>
          </a:p>
          <a:p>
            <a:r>
              <a:rPr lang="en-US" altLang="zh-CN" sz="2800" dirty="0"/>
              <a:t>			f[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][j]=min(f[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][j],f[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][k]+f[k][j])</a:t>
            </a:r>
          </a:p>
          <a:p>
            <a:endParaRPr lang="en-US" altLang="zh-CN" sz="2800" dirty="0"/>
          </a:p>
          <a:p>
            <a:r>
              <a:rPr lang="zh-CN" altLang="en-US" sz="2800" dirty="0"/>
              <a:t>最后</a:t>
            </a:r>
            <a:r>
              <a:rPr lang="en-US" altLang="zh-CN" sz="2800" dirty="0"/>
              <a:t>f[x][y]</a:t>
            </a:r>
            <a:r>
              <a:rPr lang="zh-CN" altLang="en-US" sz="2800" dirty="0"/>
              <a:t>表示</a:t>
            </a:r>
            <a:r>
              <a:rPr lang="en-US" altLang="zh-CN" sz="2800" dirty="0"/>
              <a:t>x</a:t>
            </a:r>
            <a:r>
              <a:rPr lang="zh-CN" altLang="en-US" sz="2800" dirty="0"/>
              <a:t>到</a:t>
            </a:r>
            <a:r>
              <a:rPr lang="en-US" altLang="zh-CN" sz="2800" dirty="0"/>
              <a:t>y</a:t>
            </a:r>
            <a:r>
              <a:rPr lang="zh-CN" altLang="en-US" sz="2800" dirty="0"/>
              <a:t>的最短路径，如果没有路径则是无穷大。</a:t>
            </a:r>
            <a:endParaRPr lang="en-US" altLang="zh-CN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E76665-612B-4BCB-9E4E-5BC8D50269C1}"/>
              </a:ext>
            </a:extLst>
          </p:cNvPr>
          <p:cNvSpPr txBox="1"/>
          <p:nvPr/>
        </p:nvSpPr>
        <p:spPr>
          <a:xfrm>
            <a:off x="1514475" y="1590021"/>
            <a:ext cx="8753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最简单的是</a:t>
            </a:r>
            <a:r>
              <a:rPr lang="en-US" altLang="zh-CN" sz="2800" dirty="0" err="1"/>
              <a:t>floyd</a:t>
            </a:r>
            <a:r>
              <a:rPr lang="zh-CN" altLang="en-US" sz="2800" dirty="0"/>
              <a:t>算法，依次枚举中断点来进行更新， 四行代码简洁完成，时间复杂度为</a:t>
            </a:r>
            <a:r>
              <a:rPr lang="en-US" altLang="zh-CN" sz="2800" dirty="0"/>
              <a:t>O</a:t>
            </a:r>
            <a:r>
              <a:rPr lang="zh-CN" altLang="en-US" sz="2800" dirty="0"/>
              <a:t>（</a:t>
            </a:r>
            <a:r>
              <a:rPr lang="en-US" altLang="zh-CN" sz="2800" dirty="0"/>
              <a:t>n</a:t>
            </a:r>
            <a:r>
              <a:rPr lang="en-US" altLang="zh-CN" sz="2800" baseline="30000" dirty="0"/>
              <a:t>3</a:t>
            </a:r>
            <a:r>
              <a:rPr lang="zh-CN" altLang="en-US" sz="28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3778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EDC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>
            <a:extLst>
              <a:ext uri="{FF2B5EF4-FFF2-40B4-BE49-F238E27FC236}">
                <a16:creationId xmlns:a16="http://schemas.microsoft.com/office/drawing/2014/main" id="{EF40B93F-EF44-4BE7-825C-797C0A888415}"/>
              </a:ext>
            </a:extLst>
          </p:cNvPr>
          <p:cNvSpPr/>
          <p:nvPr/>
        </p:nvSpPr>
        <p:spPr>
          <a:xfrm>
            <a:off x="369886" y="414338"/>
            <a:ext cx="420688" cy="427037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26CD62E-00B9-4EBE-BFB6-EFBDE9EF1125}"/>
              </a:ext>
            </a:extLst>
          </p:cNvPr>
          <p:cNvSpPr txBox="1"/>
          <p:nvPr/>
        </p:nvSpPr>
        <p:spPr>
          <a:xfrm>
            <a:off x="3476624" y="414338"/>
            <a:ext cx="52101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5C8541"/>
                </a:solidFill>
                <a:latin typeface="微软雅黑" panose="020B0503020204020204" charset="-122"/>
                <a:ea typeface="微软雅黑" panose="020B0503020204020204" charset="-122"/>
              </a:rPr>
              <a:t>Bellman-Ford</a:t>
            </a:r>
            <a:r>
              <a:rPr lang="zh-CN" altLang="en-US" sz="4400" b="1" dirty="0">
                <a:solidFill>
                  <a:srgbClr val="5C8541"/>
                </a:solidFill>
                <a:latin typeface="微软雅黑" panose="020B0503020204020204" charset="-122"/>
                <a:ea typeface="微软雅黑" panose="020B0503020204020204" charset="-122"/>
              </a:rPr>
              <a:t>算法</a:t>
            </a:r>
            <a:endParaRPr lang="en-US" altLang="zh-CN" sz="4400" b="1" dirty="0">
              <a:solidFill>
                <a:srgbClr val="5C85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E76665-612B-4BCB-9E4E-5BC8D50269C1}"/>
              </a:ext>
            </a:extLst>
          </p:cNvPr>
          <p:cNvSpPr txBox="1"/>
          <p:nvPr/>
        </p:nvSpPr>
        <p:spPr>
          <a:xfrm>
            <a:off x="1576387" y="1761471"/>
            <a:ext cx="87534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Bellman-Ford</a:t>
            </a:r>
            <a:r>
              <a:rPr lang="zh-CN" altLang="en-US" sz="2800" dirty="0"/>
              <a:t>算法是通过枚举边来迭代</a:t>
            </a:r>
            <a:r>
              <a:rPr lang="en-US" altLang="zh-CN" sz="2800" dirty="0"/>
              <a:t>n</a:t>
            </a:r>
            <a:r>
              <a:rPr lang="zh-CN" altLang="en-US" sz="2800" dirty="0"/>
              <a:t>次，能够判定是否存在负环</a:t>
            </a:r>
            <a:r>
              <a:rPr lang="en-US" altLang="zh-CN" sz="2800" dirty="0"/>
              <a:t>(</a:t>
            </a:r>
            <a:r>
              <a:rPr lang="zh-CN" altLang="en-US" sz="2800" dirty="0"/>
              <a:t>如果第</a:t>
            </a:r>
            <a:r>
              <a:rPr lang="en-US" altLang="zh-CN" sz="2800" dirty="0"/>
              <a:t>n</a:t>
            </a:r>
            <a:r>
              <a:rPr lang="zh-CN" altLang="en-US" sz="2800" dirty="0"/>
              <a:t>次迭代仍存在更新，那么有负环，为什么？</a:t>
            </a:r>
            <a:r>
              <a:rPr lang="en-US" altLang="zh-CN" sz="2800" dirty="0"/>
              <a:t>)</a:t>
            </a:r>
            <a:r>
              <a:rPr lang="zh-CN" altLang="en-US" sz="2800" dirty="0"/>
              <a:t>，时间复杂度为</a:t>
            </a:r>
            <a:r>
              <a:rPr lang="en-US" altLang="zh-CN" sz="2800" dirty="0"/>
              <a:t>O</a:t>
            </a:r>
            <a:r>
              <a:rPr lang="zh-CN" altLang="en-US" sz="2800" dirty="0"/>
              <a:t>（</a:t>
            </a:r>
            <a:r>
              <a:rPr lang="en-US" altLang="zh-CN" sz="2800" dirty="0"/>
              <a:t>nm</a:t>
            </a:r>
            <a:r>
              <a:rPr lang="zh-CN" altLang="en-US" sz="2800" dirty="0"/>
              <a:t>）</a:t>
            </a:r>
            <a:endParaRPr lang="en-US" altLang="zh-CN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8992FC-0644-4F57-BCC9-A2E00CFB3545}"/>
              </a:ext>
            </a:extLst>
          </p:cNvPr>
          <p:cNvSpPr txBox="1"/>
          <p:nvPr/>
        </p:nvSpPr>
        <p:spPr>
          <a:xfrm>
            <a:off x="1419225" y="5659576"/>
            <a:ext cx="9582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Tips</a:t>
            </a:r>
            <a:r>
              <a:rPr lang="zh-CN" altLang="en-US" sz="2000" dirty="0"/>
              <a:t>：负环：如果图中存在点</a:t>
            </a:r>
            <a:r>
              <a:rPr lang="en-US" altLang="zh-CN" sz="2000" dirty="0"/>
              <a:t>x</a:t>
            </a:r>
            <a:r>
              <a:rPr lang="zh-CN" altLang="en-US" sz="2000" dirty="0"/>
              <a:t>，能从</a:t>
            </a:r>
            <a:r>
              <a:rPr lang="en-US" altLang="zh-CN" sz="2000" dirty="0"/>
              <a:t>x</a:t>
            </a:r>
            <a:r>
              <a:rPr lang="zh-CN" altLang="en-US" sz="2000" dirty="0"/>
              <a:t>出发然后回到</a:t>
            </a:r>
            <a:r>
              <a:rPr lang="en-US" altLang="zh-CN" sz="2000" dirty="0"/>
              <a:t>x</a:t>
            </a:r>
            <a:r>
              <a:rPr lang="zh-CN" altLang="en-US" sz="2000" dirty="0"/>
              <a:t>，走过的边权和为负数，那么称这个图有负环。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698687-5030-4205-9E2F-2D1E060CC43A}"/>
              </a:ext>
            </a:extLst>
          </p:cNvPr>
          <p:cNvSpPr txBox="1"/>
          <p:nvPr/>
        </p:nvSpPr>
        <p:spPr>
          <a:xfrm>
            <a:off x="1576387" y="3429000"/>
            <a:ext cx="9334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For I = 1 to n</a:t>
            </a:r>
          </a:p>
          <a:p>
            <a:r>
              <a:rPr lang="en-US" altLang="zh-CN" sz="2400" dirty="0"/>
              <a:t>	for e(</a:t>
            </a:r>
            <a:r>
              <a:rPr lang="en-US" altLang="zh-CN" sz="2400" dirty="0" err="1"/>
              <a:t>x,y,len</a:t>
            </a:r>
            <a:r>
              <a:rPr lang="en-US" altLang="zh-CN" sz="2400" dirty="0"/>
              <a:t>)</a:t>
            </a:r>
            <a:r>
              <a:rPr lang="zh-CN" altLang="en-US" sz="2400" dirty="0"/>
              <a:t>∈</a:t>
            </a:r>
            <a:r>
              <a:rPr lang="en-US" altLang="zh-CN" sz="2400" dirty="0"/>
              <a:t>E do</a:t>
            </a:r>
          </a:p>
          <a:p>
            <a:r>
              <a:rPr lang="en-US" altLang="zh-CN" sz="2400" dirty="0"/>
              <a:t>		f[y]=min(f[y],f[x]+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434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EDC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>
            <a:extLst>
              <a:ext uri="{FF2B5EF4-FFF2-40B4-BE49-F238E27FC236}">
                <a16:creationId xmlns:a16="http://schemas.microsoft.com/office/drawing/2014/main" id="{EF40B93F-EF44-4BE7-825C-797C0A888415}"/>
              </a:ext>
            </a:extLst>
          </p:cNvPr>
          <p:cNvSpPr/>
          <p:nvPr/>
        </p:nvSpPr>
        <p:spPr>
          <a:xfrm>
            <a:off x="369886" y="414338"/>
            <a:ext cx="420688" cy="427037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26CD62E-00B9-4EBE-BFB6-EFBDE9EF1125}"/>
              </a:ext>
            </a:extLst>
          </p:cNvPr>
          <p:cNvSpPr txBox="1"/>
          <p:nvPr/>
        </p:nvSpPr>
        <p:spPr>
          <a:xfrm>
            <a:off x="3476624" y="414338"/>
            <a:ext cx="52101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5C8541"/>
                </a:solidFill>
                <a:latin typeface="微软雅黑" panose="020B0503020204020204" charset="-122"/>
                <a:ea typeface="微软雅黑" panose="020B0503020204020204" charset="-122"/>
              </a:rPr>
              <a:t>Dijkstra</a:t>
            </a:r>
            <a:r>
              <a:rPr lang="zh-CN" altLang="en-US" sz="4400" b="1" dirty="0">
                <a:solidFill>
                  <a:srgbClr val="5C8541"/>
                </a:solidFill>
                <a:latin typeface="微软雅黑" panose="020B0503020204020204" charset="-122"/>
                <a:ea typeface="微软雅黑" panose="020B0503020204020204" charset="-122"/>
              </a:rPr>
              <a:t>算法</a:t>
            </a:r>
            <a:endParaRPr lang="en-US" altLang="zh-CN" sz="4400" b="1" dirty="0">
              <a:solidFill>
                <a:srgbClr val="5C85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E76665-612B-4BCB-9E4E-5BC8D50269C1}"/>
              </a:ext>
            </a:extLst>
          </p:cNvPr>
          <p:cNvSpPr txBox="1"/>
          <p:nvPr/>
        </p:nvSpPr>
        <p:spPr>
          <a:xfrm>
            <a:off x="1795462" y="2285346"/>
            <a:ext cx="87534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定义</a:t>
            </a:r>
            <a:r>
              <a:rPr lang="en-US" altLang="zh-CN" sz="2800" dirty="0"/>
              <a:t>S</a:t>
            </a:r>
            <a:r>
              <a:rPr lang="zh-CN" altLang="en-US" sz="2800" dirty="0"/>
              <a:t>为起点，</a:t>
            </a:r>
            <a:r>
              <a:rPr lang="en-US" altLang="zh-CN" sz="2800" dirty="0"/>
              <a:t>vis[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表示第</a:t>
            </a:r>
            <a:r>
              <a:rPr lang="en-US" altLang="zh-CN" sz="2800" dirty="0" err="1"/>
              <a:t>i</a:t>
            </a:r>
            <a:r>
              <a:rPr lang="zh-CN" altLang="en-US" sz="2800" dirty="0"/>
              <a:t>个节点是否处理完毕，</a:t>
            </a:r>
            <a:r>
              <a:rPr lang="en-US" altLang="zh-CN" sz="2800" dirty="0"/>
              <a:t>f[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表示从</a:t>
            </a:r>
            <a:r>
              <a:rPr lang="en-US" altLang="zh-CN" sz="2800" dirty="0"/>
              <a:t>S</a:t>
            </a:r>
            <a:r>
              <a:rPr lang="zh-CN" altLang="en-US" sz="2800" dirty="0"/>
              <a:t>到</a:t>
            </a:r>
            <a:r>
              <a:rPr lang="en-US" altLang="zh-CN" sz="2800" dirty="0" err="1"/>
              <a:t>i</a:t>
            </a:r>
            <a:r>
              <a:rPr lang="zh-CN" altLang="en-US" sz="2800" dirty="0"/>
              <a:t>的最短路径。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初始化</a:t>
            </a:r>
            <a:r>
              <a:rPr lang="en-US" altLang="zh-CN" sz="2800" dirty="0"/>
              <a:t>f[S]=0</a:t>
            </a:r>
            <a:r>
              <a:rPr lang="zh-CN" altLang="en-US" sz="2800" dirty="0"/>
              <a:t>，其余无穷，每次找到未处理的</a:t>
            </a:r>
            <a:r>
              <a:rPr lang="en-US" altLang="zh-CN" sz="2800" dirty="0"/>
              <a:t>f[x]</a:t>
            </a:r>
            <a:r>
              <a:rPr lang="zh-CN" altLang="en-US" sz="2800" dirty="0"/>
              <a:t>值最小的</a:t>
            </a:r>
            <a:r>
              <a:rPr lang="en-US" altLang="zh-CN" sz="2800" dirty="0"/>
              <a:t>x</a:t>
            </a:r>
            <a:r>
              <a:rPr lang="zh-CN" altLang="en-US" sz="2800" dirty="0"/>
              <a:t>，然后用</a:t>
            </a:r>
            <a:r>
              <a:rPr lang="en-US" altLang="zh-CN" sz="2800" dirty="0"/>
              <a:t>x</a:t>
            </a:r>
            <a:r>
              <a:rPr lang="zh-CN" altLang="en-US" sz="2800" dirty="0"/>
              <a:t>来更新其他点，之后标记</a:t>
            </a:r>
            <a:r>
              <a:rPr lang="en-US" altLang="zh-CN" sz="2800" dirty="0"/>
              <a:t>x</a:t>
            </a:r>
            <a:r>
              <a:rPr lang="zh-CN" altLang="en-US" sz="2800" dirty="0"/>
              <a:t>已处理。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时间复杂度为</a:t>
            </a:r>
            <a:r>
              <a:rPr lang="en-US" altLang="zh-CN" sz="2800" dirty="0"/>
              <a:t>O</a:t>
            </a:r>
            <a:r>
              <a:rPr lang="zh-CN" altLang="en-US" sz="2800" dirty="0"/>
              <a:t>（</a:t>
            </a:r>
            <a:r>
              <a:rPr lang="en-US" altLang="zh-CN" sz="2800" dirty="0"/>
              <a:t>n</a:t>
            </a:r>
            <a:r>
              <a:rPr lang="en-US" altLang="zh-CN" sz="2800" baseline="30000" dirty="0"/>
              <a:t>2</a:t>
            </a:r>
            <a:r>
              <a:rPr lang="zh-CN" altLang="en-US" sz="2800" dirty="0"/>
              <a:t>）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84476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EDC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>
            <a:extLst>
              <a:ext uri="{FF2B5EF4-FFF2-40B4-BE49-F238E27FC236}">
                <a16:creationId xmlns:a16="http://schemas.microsoft.com/office/drawing/2014/main" id="{EF40B93F-EF44-4BE7-825C-797C0A888415}"/>
              </a:ext>
            </a:extLst>
          </p:cNvPr>
          <p:cNvSpPr/>
          <p:nvPr/>
        </p:nvSpPr>
        <p:spPr>
          <a:xfrm>
            <a:off x="369886" y="414338"/>
            <a:ext cx="420688" cy="427037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26CD62E-00B9-4EBE-BFB6-EFBDE9EF1125}"/>
              </a:ext>
            </a:extLst>
          </p:cNvPr>
          <p:cNvSpPr txBox="1"/>
          <p:nvPr/>
        </p:nvSpPr>
        <p:spPr>
          <a:xfrm>
            <a:off x="3476624" y="414338"/>
            <a:ext cx="52101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5C8541"/>
                </a:solidFill>
                <a:latin typeface="微软雅黑" panose="020B0503020204020204" charset="-122"/>
                <a:ea typeface="微软雅黑" panose="020B0503020204020204" charset="-122"/>
              </a:rPr>
              <a:t>Dijkstra</a:t>
            </a:r>
            <a:r>
              <a:rPr lang="zh-CN" altLang="en-US" sz="4400" b="1" dirty="0">
                <a:solidFill>
                  <a:srgbClr val="5C8541"/>
                </a:solidFill>
                <a:latin typeface="微软雅黑" panose="020B0503020204020204" charset="-122"/>
                <a:ea typeface="微软雅黑" panose="020B0503020204020204" charset="-122"/>
              </a:rPr>
              <a:t>算法代码</a:t>
            </a:r>
            <a:endParaRPr lang="en-US" altLang="zh-CN" sz="4400" b="1" dirty="0">
              <a:solidFill>
                <a:srgbClr val="5C85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698687-5030-4205-9E2F-2D1E060CC43A}"/>
              </a:ext>
            </a:extLst>
          </p:cNvPr>
          <p:cNvSpPr txBox="1"/>
          <p:nvPr/>
        </p:nvSpPr>
        <p:spPr>
          <a:xfrm>
            <a:off x="1747837" y="1790700"/>
            <a:ext cx="93345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Memset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f,oo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 err="1"/>
              <a:t>Memset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vis,false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F[S]=0;</a:t>
            </a:r>
          </a:p>
          <a:p>
            <a:r>
              <a:rPr lang="en-US" altLang="zh-CN" sz="2400" dirty="0"/>
              <a:t>For I = 1 to n-1</a:t>
            </a:r>
          </a:p>
          <a:p>
            <a:r>
              <a:rPr lang="en-US" altLang="zh-CN" sz="2400" dirty="0"/>
              <a:t>Begin</a:t>
            </a:r>
          </a:p>
          <a:p>
            <a:r>
              <a:rPr lang="en-US" altLang="zh-CN" sz="2400" dirty="0"/>
              <a:t>	cur=-1;</a:t>
            </a:r>
          </a:p>
          <a:p>
            <a:r>
              <a:rPr lang="en-US" altLang="zh-CN" sz="2400" dirty="0"/>
              <a:t>	for j = 1 to n</a:t>
            </a:r>
          </a:p>
          <a:p>
            <a:r>
              <a:rPr lang="en-US" altLang="zh-CN" sz="2400" dirty="0"/>
              <a:t>	if  cur==-1 or !vis[j] and f[j]&lt;f[cur] cur=j;</a:t>
            </a:r>
          </a:p>
          <a:p>
            <a:r>
              <a:rPr lang="en-US" altLang="zh-CN" sz="2400" dirty="0"/>
              <a:t>	vis[cur]=true;</a:t>
            </a:r>
          </a:p>
          <a:p>
            <a:r>
              <a:rPr lang="en-US" altLang="zh-CN" sz="2400" dirty="0"/>
              <a:t>	for  j = 1 to n  f[j]=min(f[j],f[cur]+edge[cur][j]);</a:t>
            </a:r>
          </a:p>
          <a:p>
            <a:r>
              <a:rPr lang="en-US" altLang="zh-CN" sz="24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27211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EDC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>
            <a:extLst>
              <a:ext uri="{FF2B5EF4-FFF2-40B4-BE49-F238E27FC236}">
                <a16:creationId xmlns:a16="http://schemas.microsoft.com/office/drawing/2014/main" id="{EF40B93F-EF44-4BE7-825C-797C0A888415}"/>
              </a:ext>
            </a:extLst>
          </p:cNvPr>
          <p:cNvSpPr/>
          <p:nvPr/>
        </p:nvSpPr>
        <p:spPr>
          <a:xfrm>
            <a:off x="369886" y="414338"/>
            <a:ext cx="420688" cy="427037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26CD62E-00B9-4EBE-BFB6-EFBDE9EF1125}"/>
              </a:ext>
            </a:extLst>
          </p:cNvPr>
          <p:cNvSpPr txBox="1"/>
          <p:nvPr/>
        </p:nvSpPr>
        <p:spPr>
          <a:xfrm>
            <a:off x="3476624" y="414338"/>
            <a:ext cx="52101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5C8541"/>
                </a:solidFill>
                <a:latin typeface="微软雅黑" panose="020B0503020204020204" charset="-122"/>
                <a:ea typeface="微软雅黑" panose="020B0503020204020204" charset="-122"/>
              </a:rPr>
              <a:t>Dijkstra</a:t>
            </a:r>
            <a:r>
              <a:rPr lang="zh-CN" altLang="en-US" sz="4400" b="1" dirty="0">
                <a:solidFill>
                  <a:srgbClr val="5C8541"/>
                </a:solidFill>
                <a:latin typeface="微软雅黑" panose="020B0503020204020204" charset="-122"/>
                <a:ea typeface="微软雅黑" panose="020B0503020204020204" charset="-122"/>
              </a:rPr>
              <a:t>算法优化</a:t>
            </a:r>
            <a:endParaRPr lang="en-US" altLang="zh-CN" sz="4400" b="1" dirty="0">
              <a:solidFill>
                <a:srgbClr val="5C85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E76665-612B-4BCB-9E4E-5BC8D50269C1}"/>
              </a:ext>
            </a:extLst>
          </p:cNvPr>
          <p:cNvSpPr txBox="1"/>
          <p:nvPr/>
        </p:nvSpPr>
        <p:spPr>
          <a:xfrm>
            <a:off x="1795462" y="2285346"/>
            <a:ext cx="87534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对于上述枚举最小</a:t>
            </a:r>
            <a:r>
              <a:rPr lang="en-US" altLang="zh-CN" sz="2800" dirty="0"/>
              <a:t>f</a:t>
            </a:r>
            <a:r>
              <a:rPr lang="zh-CN" altLang="en-US" sz="2800" dirty="0"/>
              <a:t>值的过程，我们可以用堆来进行优化，在</a:t>
            </a:r>
            <a:r>
              <a:rPr lang="en-US" altLang="zh-CN" sz="2800" dirty="0" err="1"/>
              <a:t>logn</a:t>
            </a:r>
            <a:r>
              <a:rPr lang="zh-CN" altLang="en-US" sz="2800" dirty="0"/>
              <a:t>的时间内找到最小值，同时我们需要将处理完的节点定义为无穷。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每一次更新成功都会在堆里面进行一次更新。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由于堆的操作均为</a:t>
            </a:r>
            <a:r>
              <a:rPr lang="en-US" altLang="zh-CN" sz="2800" dirty="0" err="1"/>
              <a:t>logn</a:t>
            </a:r>
            <a:r>
              <a:rPr lang="zh-CN" altLang="en-US" sz="2800" dirty="0"/>
              <a:t>，所以时间复杂度可优化为</a:t>
            </a:r>
            <a:r>
              <a:rPr lang="en-US" altLang="zh-CN" sz="2800" dirty="0"/>
              <a:t>O</a:t>
            </a:r>
            <a:r>
              <a:rPr lang="zh-CN" altLang="en-US" sz="2800" dirty="0"/>
              <a:t>（</a:t>
            </a:r>
            <a:r>
              <a:rPr lang="en-US" altLang="zh-CN" sz="2800" dirty="0" err="1"/>
              <a:t>m+n</a:t>
            </a:r>
            <a:r>
              <a:rPr lang="zh-CN" altLang="en-US" sz="2800" dirty="0"/>
              <a:t>）</a:t>
            </a:r>
            <a:r>
              <a:rPr lang="en-US" altLang="zh-CN" sz="2800" dirty="0" err="1"/>
              <a:t>logn</a:t>
            </a:r>
            <a:r>
              <a:rPr lang="zh-CN" altLang="en-US" sz="2800" dirty="0"/>
              <a:t>）。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11999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EDC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>
            <a:extLst>
              <a:ext uri="{FF2B5EF4-FFF2-40B4-BE49-F238E27FC236}">
                <a16:creationId xmlns:a16="http://schemas.microsoft.com/office/drawing/2014/main" id="{EF40B93F-EF44-4BE7-825C-797C0A888415}"/>
              </a:ext>
            </a:extLst>
          </p:cNvPr>
          <p:cNvSpPr/>
          <p:nvPr/>
        </p:nvSpPr>
        <p:spPr>
          <a:xfrm>
            <a:off x="369886" y="414338"/>
            <a:ext cx="420688" cy="427037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26CD62E-00B9-4EBE-BFB6-EFBDE9EF1125}"/>
              </a:ext>
            </a:extLst>
          </p:cNvPr>
          <p:cNvSpPr txBox="1"/>
          <p:nvPr/>
        </p:nvSpPr>
        <p:spPr>
          <a:xfrm>
            <a:off x="3476624" y="414338"/>
            <a:ext cx="52101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5C8541"/>
                </a:solidFill>
                <a:latin typeface="微软雅黑" panose="020B0503020204020204" charset="-122"/>
                <a:ea typeface="微软雅黑" panose="020B0503020204020204" charset="-122"/>
              </a:rPr>
              <a:t>SPFA</a:t>
            </a:r>
            <a:r>
              <a:rPr lang="zh-CN" altLang="en-US" sz="4400" b="1" dirty="0">
                <a:solidFill>
                  <a:srgbClr val="5C8541"/>
                </a:solidFill>
                <a:latin typeface="微软雅黑" panose="020B0503020204020204" charset="-122"/>
                <a:ea typeface="微软雅黑" panose="020B0503020204020204" charset="-122"/>
              </a:rPr>
              <a:t>算法</a:t>
            </a:r>
            <a:endParaRPr lang="en-US" altLang="zh-CN" sz="4400" b="1" dirty="0">
              <a:solidFill>
                <a:srgbClr val="5C85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E76665-612B-4BCB-9E4E-5BC8D50269C1}"/>
              </a:ext>
            </a:extLst>
          </p:cNvPr>
          <p:cNvSpPr txBox="1"/>
          <p:nvPr/>
        </p:nvSpPr>
        <p:spPr>
          <a:xfrm>
            <a:off x="1704973" y="1051350"/>
            <a:ext cx="875347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定义</a:t>
            </a:r>
            <a:r>
              <a:rPr lang="en-US" altLang="zh-CN" sz="2800" dirty="0"/>
              <a:t>S</a:t>
            </a:r>
            <a:r>
              <a:rPr lang="zh-CN" altLang="en-US" sz="2800" dirty="0"/>
              <a:t>为起点，</a:t>
            </a:r>
            <a:r>
              <a:rPr lang="en-US" altLang="zh-CN" sz="2800" dirty="0" err="1"/>
              <a:t>inq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表示第</a:t>
            </a:r>
            <a:r>
              <a:rPr lang="en-US" altLang="zh-CN" sz="2800" dirty="0" err="1"/>
              <a:t>i</a:t>
            </a:r>
            <a:r>
              <a:rPr lang="zh-CN" altLang="en-US" sz="2800" dirty="0"/>
              <a:t>个节点是否在队列里面，</a:t>
            </a:r>
            <a:r>
              <a:rPr lang="en-US" altLang="zh-CN" sz="2800" dirty="0"/>
              <a:t>f[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表示从</a:t>
            </a:r>
            <a:r>
              <a:rPr lang="en-US" altLang="zh-CN" sz="2800" dirty="0"/>
              <a:t>S</a:t>
            </a:r>
            <a:r>
              <a:rPr lang="zh-CN" altLang="en-US" sz="2800" dirty="0"/>
              <a:t>到</a:t>
            </a:r>
            <a:r>
              <a:rPr lang="en-US" altLang="zh-CN" sz="2800" dirty="0" err="1"/>
              <a:t>i</a:t>
            </a:r>
            <a:r>
              <a:rPr lang="zh-CN" altLang="en-US" sz="2800" dirty="0"/>
              <a:t>的最短路径，</a:t>
            </a:r>
            <a:r>
              <a:rPr lang="en-US" altLang="zh-CN" sz="2800" dirty="0"/>
              <a:t>q[</a:t>
            </a:r>
            <a:r>
              <a:rPr lang="en-US" altLang="zh-CN" sz="2800" dirty="0" err="1"/>
              <a:t>maxn</a:t>
            </a:r>
            <a:r>
              <a:rPr lang="en-US" altLang="zh-CN" sz="2800" dirty="0"/>
              <a:t>]</a:t>
            </a:r>
            <a:r>
              <a:rPr lang="zh-CN" altLang="en-US" sz="2800" dirty="0"/>
              <a:t>来存储队列。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初始化</a:t>
            </a:r>
            <a:r>
              <a:rPr lang="en-US" altLang="zh-CN" sz="2800" dirty="0"/>
              <a:t>f[S]=0</a:t>
            </a:r>
            <a:r>
              <a:rPr lang="zh-CN" altLang="en-US" sz="2800" dirty="0"/>
              <a:t>，其余无穷，将</a:t>
            </a:r>
            <a:r>
              <a:rPr lang="en-US" altLang="zh-CN" sz="2800" dirty="0"/>
              <a:t>S</a:t>
            </a:r>
            <a:r>
              <a:rPr lang="zh-CN" altLang="en-US" sz="2800" dirty="0"/>
              <a:t>加入队列，然后每次从队列头取出一个节点，用它来更新其它节点，假如更新成功并且新的节点并不在队列里面，那么加入新的那个节点。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同时</a:t>
            </a:r>
            <a:r>
              <a:rPr lang="en-US" altLang="zh-CN" sz="2800" dirty="0"/>
              <a:t>SPFA</a:t>
            </a:r>
            <a:r>
              <a:rPr lang="zh-CN" altLang="en-US" sz="2800" dirty="0"/>
              <a:t>算法可以用一个特殊的技巧来判断负环，就是当执行次数很大的时候强制退出，认为有负环。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因为</a:t>
            </a:r>
            <a:r>
              <a:rPr lang="en-US" altLang="zh-CN" sz="2800" dirty="0"/>
              <a:t>SPFA</a:t>
            </a:r>
            <a:r>
              <a:rPr lang="zh-CN" altLang="en-US" sz="2800" dirty="0"/>
              <a:t>具有玄学复杂度，为</a:t>
            </a:r>
            <a:r>
              <a:rPr lang="en-US" altLang="zh-CN" sz="2800" dirty="0"/>
              <a:t>O</a:t>
            </a:r>
            <a:r>
              <a:rPr lang="zh-CN" altLang="en-US" sz="2800" dirty="0"/>
              <a:t>（</a:t>
            </a:r>
            <a:r>
              <a:rPr lang="en-US" altLang="zh-CN" sz="2800" dirty="0"/>
              <a:t>α</a:t>
            </a:r>
            <a:r>
              <a:rPr lang="zh-CN" altLang="en-US" sz="2800" dirty="0"/>
              <a:t>（</a:t>
            </a:r>
            <a:r>
              <a:rPr lang="en-US" altLang="zh-CN" sz="2800" dirty="0" err="1"/>
              <a:t>m+n</a:t>
            </a:r>
            <a:r>
              <a:rPr lang="zh-CN" altLang="en-US" sz="2800" dirty="0"/>
              <a:t>）），难以知道</a:t>
            </a:r>
            <a:r>
              <a:rPr lang="en-US" altLang="zh-CN" sz="2800" dirty="0"/>
              <a:t>α</a:t>
            </a:r>
            <a:r>
              <a:rPr lang="zh-CN" altLang="en-US" sz="2800" dirty="0"/>
              <a:t>是多少，通常为较小的常数。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56611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EDC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>
            <a:extLst>
              <a:ext uri="{FF2B5EF4-FFF2-40B4-BE49-F238E27FC236}">
                <a16:creationId xmlns:a16="http://schemas.microsoft.com/office/drawing/2014/main" id="{EF40B93F-EF44-4BE7-825C-797C0A888415}"/>
              </a:ext>
            </a:extLst>
          </p:cNvPr>
          <p:cNvSpPr/>
          <p:nvPr/>
        </p:nvSpPr>
        <p:spPr>
          <a:xfrm>
            <a:off x="369886" y="414338"/>
            <a:ext cx="420688" cy="427037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26CD62E-00B9-4EBE-BFB6-EFBDE9EF1125}"/>
              </a:ext>
            </a:extLst>
          </p:cNvPr>
          <p:cNvSpPr txBox="1"/>
          <p:nvPr/>
        </p:nvSpPr>
        <p:spPr>
          <a:xfrm>
            <a:off x="3476624" y="414338"/>
            <a:ext cx="52101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5C8541"/>
                </a:solidFill>
                <a:latin typeface="微软雅黑" panose="020B0503020204020204" charset="-122"/>
                <a:ea typeface="微软雅黑" panose="020B0503020204020204" charset="-122"/>
              </a:rPr>
              <a:t>SPFA</a:t>
            </a:r>
            <a:r>
              <a:rPr lang="zh-CN" altLang="en-US" sz="4400" b="1" dirty="0">
                <a:solidFill>
                  <a:srgbClr val="5C8541"/>
                </a:solidFill>
                <a:latin typeface="微软雅黑" panose="020B0503020204020204" charset="-122"/>
                <a:ea typeface="微软雅黑" panose="020B0503020204020204" charset="-122"/>
              </a:rPr>
              <a:t>算法代码</a:t>
            </a:r>
            <a:endParaRPr lang="en-US" altLang="zh-CN" sz="4400" b="1" dirty="0">
              <a:solidFill>
                <a:srgbClr val="5C85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E76665-612B-4BCB-9E4E-5BC8D50269C1}"/>
              </a:ext>
            </a:extLst>
          </p:cNvPr>
          <p:cNvSpPr txBox="1"/>
          <p:nvPr/>
        </p:nvSpPr>
        <p:spPr>
          <a:xfrm>
            <a:off x="1704973" y="1180683"/>
            <a:ext cx="87534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For (;low&lt;=</a:t>
            </a:r>
            <a:r>
              <a:rPr lang="en-US" altLang="zh-CN" sz="2400" dirty="0" err="1"/>
              <a:t>high;inq</a:t>
            </a:r>
            <a:r>
              <a:rPr lang="en-US" altLang="zh-CN" sz="2400" dirty="0"/>
              <a:t>[q[low++]]=false)</a:t>
            </a:r>
          </a:p>
          <a:p>
            <a:r>
              <a:rPr lang="en-US" altLang="zh-CN" sz="2400" dirty="0"/>
              <a:t>begin</a:t>
            </a:r>
          </a:p>
          <a:p>
            <a:r>
              <a:rPr lang="en-US" altLang="zh-CN" sz="2400" dirty="0"/>
              <a:t>	x=q[low];</a:t>
            </a:r>
          </a:p>
          <a:p>
            <a:r>
              <a:rPr lang="en-US" altLang="zh-CN" sz="2400" dirty="0"/>
              <a:t>	for e(</a:t>
            </a:r>
            <a:r>
              <a:rPr lang="en-US" altLang="zh-CN" sz="2400" dirty="0" err="1"/>
              <a:t>x,y,len</a:t>
            </a:r>
            <a:r>
              <a:rPr lang="en-US" altLang="zh-CN" sz="2400" dirty="0"/>
              <a:t>)</a:t>
            </a:r>
            <a:r>
              <a:rPr lang="zh-CN" altLang="en-US" sz="2400" dirty="0"/>
              <a:t>∈</a:t>
            </a:r>
            <a:r>
              <a:rPr lang="en-US" altLang="zh-CN" sz="2400" dirty="0"/>
              <a:t>E</a:t>
            </a:r>
          </a:p>
          <a:p>
            <a:r>
              <a:rPr lang="en-US" altLang="zh-CN" sz="2400" dirty="0"/>
              <a:t>	if (f[x]+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&lt;f[y])</a:t>
            </a:r>
          </a:p>
          <a:p>
            <a:r>
              <a:rPr lang="en-US" altLang="zh-CN" sz="2400" dirty="0"/>
              <a:t>	begin</a:t>
            </a:r>
          </a:p>
          <a:p>
            <a:r>
              <a:rPr lang="en-US" altLang="zh-CN" sz="2400" dirty="0"/>
              <a:t>		f[y]=f[x]+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		if (!</a:t>
            </a:r>
            <a:r>
              <a:rPr lang="en-US" altLang="zh-CN" sz="2400" dirty="0" err="1"/>
              <a:t>inq</a:t>
            </a:r>
            <a:r>
              <a:rPr lang="en-US" altLang="zh-CN" sz="2400" dirty="0"/>
              <a:t>[y])</a:t>
            </a:r>
          </a:p>
          <a:p>
            <a:r>
              <a:rPr lang="en-US" altLang="zh-CN" sz="2400" dirty="0"/>
              <a:t>		begin</a:t>
            </a:r>
          </a:p>
          <a:p>
            <a:r>
              <a:rPr lang="en-US" altLang="zh-CN" sz="2400" dirty="0"/>
              <a:t>			</a:t>
            </a:r>
            <a:r>
              <a:rPr lang="en-US" altLang="zh-CN" sz="2400" dirty="0" err="1"/>
              <a:t>inq</a:t>
            </a:r>
            <a:r>
              <a:rPr lang="en-US" altLang="zh-CN" sz="2400" dirty="0"/>
              <a:t>[y]=true;</a:t>
            </a:r>
          </a:p>
          <a:p>
            <a:r>
              <a:rPr lang="en-US" altLang="zh-CN" sz="2400" dirty="0"/>
              <a:t>			q[++high]=y;</a:t>
            </a:r>
          </a:p>
          <a:p>
            <a:r>
              <a:rPr lang="en-US" altLang="zh-CN" sz="2400" dirty="0"/>
              <a:t>		end</a:t>
            </a:r>
          </a:p>
          <a:p>
            <a:r>
              <a:rPr lang="en-US" altLang="zh-CN" sz="2400" dirty="0"/>
              <a:t>	end</a:t>
            </a:r>
          </a:p>
          <a:p>
            <a:r>
              <a:rPr lang="en-US" altLang="zh-CN" sz="24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73400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73465" y="-2660535"/>
            <a:ext cx="6845070" cy="1219200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62E8951B-F1D5-41CE-B525-5D48146CB0AB}"/>
              </a:ext>
            </a:extLst>
          </p:cNvPr>
          <p:cNvSpPr txBox="1"/>
          <p:nvPr/>
        </p:nvSpPr>
        <p:spPr>
          <a:xfrm>
            <a:off x="4666615" y="2289175"/>
            <a:ext cx="28581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400" dirty="0">
                <a:solidFill>
                  <a:srgbClr val="5C8541"/>
                </a:solidFill>
                <a:latin typeface="微软雅黑" panose="020B0503020204020204" charset="-122"/>
                <a:ea typeface="微软雅黑" panose="020B0503020204020204" charset="-122"/>
              </a:rPr>
              <a:t>PART 03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2602265-6B4A-46E4-A548-9C5AD5BACA52}"/>
              </a:ext>
            </a:extLst>
          </p:cNvPr>
          <p:cNvSpPr txBox="1"/>
          <p:nvPr/>
        </p:nvSpPr>
        <p:spPr>
          <a:xfrm>
            <a:off x="3559779" y="3435464"/>
            <a:ext cx="55309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rgbClr val="5C85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最小生成树（</a:t>
            </a:r>
            <a:r>
              <a:rPr lang="en-US" altLang="zh-CN" sz="3600" dirty="0">
                <a:solidFill>
                  <a:srgbClr val="5C85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MST</a:t>
            </a:r>
            <a:r>
              <a:rPr lang="zh-CN" altLang="en-US" sz="3600" dirty="0">
                <a:solidFill>
                  <a:srgbClr val="5C85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600" dirty="0">
              <a:solidFill>
                <a:srgbClr val="5C85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dist"/>
            <a:r>
              <a:rPr lang="en-US" altLang="zh-CN" sz="3600" dirty="0">
                <a:solidFill>
                  <a:srgbClr val="5C85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3600" dirty="0">
                <a:solidFill>
                  <a:srgbClr val="5C85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</a:t>
            </a:r>
            <a:r>
              <a:rPr lang="en-US" altLang="zh-CN" sz="3600" dirty="0">
                <a:solidFill>
                  <a:srgbClr val="5C85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3600" dirty="0">
                <a:solidFill>
                  <a:srgbClr val="5C85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度限制生成树</a:t>
            </a:r>
            <a:endParaRPr lang="en-US" altLang="zh-CN" sz="3600" dirty="0">
              <a:solidFill>
                <a:srgbClr val="5C85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dist"/>
            <a:r>
              <a:rPr lang="en-US" altLang="zh-CN" sz="3600" dirty="0">
                <a:solidFill>
                  <a:srgbClr val="5C85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*k</a:t>
            </a:r>
            <a:r>
              <a:rPr lang="zh-CN" altLang="en-US" sz="3600" dirty="0">
                <a:solidFill>
                  <a:srgbClr val="5C85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棵不相交的最小生成树</a:t>
            </a:r>
            <a:endParaRPr lang="en-US" altLang="zh-CN" sz="3600" dirty="0">
              <a:solidFill>
                <a:srgbClr val="5C85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967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73465" y="-2667001"/>
            <a:ext cx="6845070" cy="12192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196590" y="2336799"/>
            <a:ext cx="5480685" cy="1883404"/>
            <a:chOff x="3368040" y="2184399"/>
            <a:chExt cx="5480685" cy="1883404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EC08C15-73BC-4E3A-A0BD-A1CAD7DFFB62}"/>
                </a:ext>
              </a:extLst>
            </p:cNvPr>
            <p:cNvSpPr txBox="1"/>
            <p:nvPr/>
          </p:nvSpPr>
          <p:spPr>
            <a:xfrm>
              <a:off x="3368040" y="2799546"/>
              <a:ext cx="149923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rgbClr val="5C8541"/>
                  </a:solidFill>
                  <a:latin typeface="方正清刻本悦宋简体" panose="02000000000000000000" charset="-122"/>
                  <a:ea typeface="方正清刻本悦宋简体" panose="02000000000000000000" charset="-122"/>
                </a:rPr>
                <a:t>目录 </a:t>
              </a:r>
              <a:endParaRPr lang="en-US" altLang="zh-CN" sz="3600" b="1" dirty="0">
                <a:solidFill>
                  <a:srgbClr val="5C8541"/>
                </a:solidFill>
                <a:latin typeface="方正清刻本悦宋简体" panose="02000000000000000000" charset="-122"/>
                <a:ea typeface="方正清刻本悦宋简体" panose="02000000000000000000" charset="-122"/>
              </a:endParaRPr>
            </a:p>
            <a:p>
              <a:r>
                <a:rPr lang="en-US" altLang="zh-CN" sz="1100" b="1" dirty="0">
                  <a:solidFill>
                    <a:srgbClr val="5C8541"/>
                  </a:solidFill>
                  <a:latin typeface="方正清刻本悦宋简体" panose="02000000000000000000" charset="-122"/>
                  <a:ea typeface="方正清刻本悦宋简体" panose="02000000000000000000" charset="-122"/>
                </a:rPr>
                <a:t> </a:t>
              </a:r>
              <a:r>
                <a:rPr lang="en-US" altLang="zh-CN" sz="2000" dirty="0">
                  <a:solidFill>
                    <a:srgbClr val="5C8541"/>
                  </a:solidFill>
                  <a:latin typeface="方正清刻本悦宋简体" panose="02000000000000000000" charset="-122"/>
                  <a:ea typeface="方正清刻本悦宋简体" panose="02000000000000000000" charset="-122"/>
                </a:rPr>
                <a:t>Contents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D20C0F8-777B-4BE5-8BFD-3C127785968F}"/>
                </a:ext>
              </a:extLst>
            </p:cNvPr>
            <p:cNvSpPr/>
            <p:nvPr/>
          </p:nvSpPr>
          <p:spPr>
            <a:xfrm>
              <a:off x="5534025" y="2203449"/>
              <a:ext cx="3314700" cy="442615"/>
            </a:xfrm>
            <a:prstGeom prst="rect">
              <a:avLst/>
            </a:prstGeom>
            <a:noFill/>
            <a:ln>
              <a:solidFill>
                <a:srgbClr val="5C85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AA67BD-B42C-4A2D-88A5-6C00A915FA3C}"/>
                </a:ext>
              </a:extLst>
            </p:cNvPr>
            <p:cNvSpPr/>
            <p:nvPr/>
          </p:nvSpPr>
          <p:spPr>
            <a:xfrm>
              <a:off x="5000625" y="2203449"/>
              <a:ext cx="533400" cy="444500"/>
            </a:xfrm>
            <a:prstGeom prst="rect">
              <a:avLst/>
            </a:prstGeom>
            <a:solidFill>
              <a:srgbClr val="5C8541"/>
            </a:solidFill>
            <a:ln>
              <a:solidFill>
                <a:srgbClr val="5C85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CE5C224-0A16-41CF-90B8-087FAB15F842}"/>
                </a:ext>
              </a:extLst>
            </p:cNvPr>
            <p:cNvSpPr txBox="1"/>
            <p:nvPr/>
          </p:nvSpPr>
          <p:spPr>
            <a:xfrm>
              <a:off x="5000625" y="2184399"/>
              <a:ext cx="6667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48">
              <a:extLst>
                <a:ext uri="{FF2B5EF4-FFF2-40B4-BE49-F238E27FC236}">
                  <a16:creationId xmlns:a16="http://schemas.microsoft.com/office/drawing/2014/main" id="{D1C0D04C-B872-47E1-8854-F545EEFE5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3095" y="2215206"/>
              <a:ext cx="282321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2400" b="1" dirty="0">
                  <a:solidFill>
                    <a:srgbClr val="5C8541"/>
                  </a:solidFill>
                </a:rPr>
                <a:t>图的表示方式</a:t>
              </a:r>
              <a:endParaRPr lang="id-ID" altLang="zh-CN" sz="2400" b="1" dirty="0">
                <a:solidFill>
                  <a:srgbClr val="5C854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5F46B0E-9C16-4B54-B344-E36254E99E60}"/>
                </a:ext>
              </a:extLst>
            </p:cNvPr>
            <p:cNvSpPr/>
            <p:nvPr/>
          </p:nvSpPr>
          <p:spPr>
            <a:xfrm>
              <a:off x="5534025" y="2898915"/>
              <a:ext cx="3314700" cy="442615"/>
            </a:xfrm>
            <a:prstGeom prst="rect">
              <a:avLst/>
            </a:prstGeom>
            <a:noFill/>
            <a:ln>
              <a:solidFill>
                <a:srgbClr val="5C85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F457DC8-3A14-4EC7-926A-FF76AE306BFC}"/>
                </a:ext>
              </a:extLst>
            </p:cNvPr>
            <p:cNvSpPr/>
            <p:nvPr/>
          </p:nvSpPr>
          <p:spPr>
            <a:xfrm>
              <a:off x="5000625" y="2898915"/>
              <a:ext cx="533400" cy="444500"/>
            </a:xfrm>
            <a:prstGeom prst="rect">
              <a:avLst/>
            </a:prstGeom>
            <a:solidFill>
              <a:srgbClr val="5C8541"/>
            </a:solidFill>
            <a:ln>
              <a:solidFill>
                <a:srgbClr val="5C85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85C9668-4BF4-442B-A799-BE39A7247A65}"/>
                </a:ext>
              </a:extLst>
            </p:cNvPr>
            <p:cNvSpPr txBox="1"/>
            <p:nvPr/>
          </p:nvSpPr>
          <p:spPr>
            <a:xfrm>
              <a:off x="5000625" y="2879865"/>
              <a:ext cx="6667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48">
              <a:extLst>
                <a:ext uri="{FF2B5EF4-FFF2-40B4-BE49-F238E27FC236}">
                  <a16:creationId xmlns:a16="http://schemas.microsoft.com/office/drawing/2014/main" id="{FABDB5D6-2E8B-4240-B702-FBEDABF318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3095" y="2910672"/>
              <a:ext cx="282321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2400" b="1" dirty="0">
                  <a:solidFill>
                    <a:srgbClr val="5C8541"/>
                  </a:solidFill>
                </a:rPr>
                <a:t>最短路径</a:t>
              </a:r>
              <a:endParaRPr lang="id-ID" altLang="zh-CN" sz="2400" b="1" dirty="0">
                <a:solidFill>
                  <a:srgbClr val="5C854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894E1CA-BEDD-40E5-96AC-F4BB6656F896}"/>
                </a:ext>
              </a:extLst>
            </p:cNvPr>
            <p:cNvSpPr/>
            <p:nvPr/>
          </p:nvSpPr>
          <p:spPr>
            <a:xfrm>
              <a:off x="5534025" y="3594381"/>
              <a:ext cx="3314700" cy="442615"/>
            </a:xfrm>
            <a:prstGeom prst="rect">
              <a:avLst/>
            </a:prstGeom>
            <a:noFill/>
            <a:ln>
              <a:solidFill>
                <a:srgbClr val="5C85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1868F0E-D1CE-4F19-90C7-AC098A27BDF7}"/>
                </a:ext>
              </a:extLst>
            </p:cNvPr>
            <p:cNvSpPr/>
            <p:nvPr/>
          </p:nvSpPr>
          <p:spPr>
            <a:xfrm>
              <a:off x="5000625" y="3594381"/>
              <a:ext cx="533400" cy="444500"/>
            </a:xfrm>
            <a:prstGeom prst="rect">
              <a:avLst/>
            </a:prstGeom>
            <a:solidFill>
              <a:srgbClr val="5C8541"/>
            </a:solidFill>
            <a:ln>
              <a:solidFill>
                <a:srgbClr val="5C85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D899C9A-75D3-4CB6-9F8C-2F950E8ED167}"/>
                </a:ext>
              </a:extLst>
            </p:cNvPr>
            <p:cNvSpPr txBox="1"/>
            <p:nvPr/>
          </p:nvSpPr>
          <p:spPr>
            <a:xfrm>
              <a:off x="5000625" y="3575331"/>
              <a:ext cx="6667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48">
              <a:extLst>
                <a:ext uri="{FF2B5EF4-FFF2-40B4-BE49-F238E27FC236}">
                  <a16:creationId xmlns:a16="http://schemas.microsoft.com/office/drawing/2014/main" id="{C8941EB0-4D6A-4043-AF81-294A67B9FA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3095" y="3606138"/>
              <a:ext cx="282321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2400" b="1" dirty="0">
                  <a:solidFill>
                    <a:srgbClr val="5C8541"/>
                  </a:solidFill>
                </a:rPr>
                <a:t>最小生成树</a:t>
              </a:r>
              <a:endParaRPr lang="id-ID" altLang="zh-CN" sz="2400" b="1" dirty="0">
                <a:solidFill>
                  <a:srgbClr val="5C854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8979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EDC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>
            <a:extLst>
              <a:ext uri="{FF2B5EF4-FFF2-40B4-BE49-F238E27FC236}">
                <a16:creationId xmlns:a16="http://schemas.microsoft.com/office/drawing/2014/main" id="{EF40B93F-EF44-4BE7-825C-797C0A888415}"/>
              </a:ext>
            </a:extLst>
          </p:cNvPr>
          <p:cNvSpPr/>
          <p:nvPr/>
        </p:nvSpPr>
        <p:spPr>
          <a:xfrm>
            <a:off x="369886" y="414338"/>
            <a:ext cx="420688" cy="427037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26CD62E-00B9-4EBE-BFB6-EFBDE9EF1125}"/>
              </a:ext>
            </a:extLst>
          </p:cNvPr>
          <p:cNvSpPr txBox="1"/>
          <p:nvPr/>
        </p:nvSpPr>
        <p:spPr>
          <a:xfrm>
            <a:off x="3476624" y="414338"/>
            <a:ext cx="52101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5C8541"/>
                </a:solidFill>
                <a:latin typeface="微软雅黑" panose="020B0503020204020204" charset="-122"/>
                <a:ea typeface="微软雅黑" panose="020B0503020204020204" charset="-122"/>
              </a:rPr>
              <a:t>回顾并查集（</a:t>
            </a:r>
            <a:r>
              <a:rPr lang="en-US" altLang="zh-CN" sz="4400" b="1" dirty="0">
                <a:solidFill>
                  <a:srgbClr val="5C8541"/>
                </a:solidFill>
                <a:latin typeface="微软雅黑" panose="020B0503020204020204" charset="-122"/>
                <a:ea typeface="微软雅黑" panose="020B0503020204020204" charset="-122"/>
              </a:rPr>
              <a:t>DSU</a:t>
            </a:r>
            <a:r>
              <a:rPr lang="zh-CN" altLang="en-US" sz="4400" b="1" dirty="0">
                <a:solidFill>
                  <a:srgbClr val="5C854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4400" b="1" dirty="0">
              <a:solidFill>
                <a:srgbClr val="5C85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E76665-612B-4BCB-9E4E-5BC8D50269C1}"/>
              </a:ext>
            </a:extLst>
          </p:cNvPr>
          <p:cNvSpPr txBox="1"/>
          <p:nvPr/>
        </p:nvSpPr>
        <p:spPr>
          <a:xfrm>
            <a:off x="1576387" y="1761471"/>
            <a:ext cx="87534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并查集是用来检测和维护无向图点之间的连通性。</a:t>
            </a:r>
            <a:endParaRPr lang="en-US" altLang="zh-CN" sz="2800" dirty="0"/>
          </a:p>
          <a:p>
            <a:r>
              <a:rPr lang="zh-CN" altLang="en-US" sz="2800" dirty="0"/>
              <a:t>初始化</a:t>
            </a:r>
            <a:r>
              <a:rPr lang="en-US" altLang="zh-CN" sz="2800" dirty="0"/>
              <a:t>up[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]=</a:t>
            </a:r>
            <a:r>
              <a:rPr lang="en-US" altLang="zh-CN" sz="2800" dirty="0" err="1"/>
              <a:t>i</a:t>
            </a:r>
            <a:r>
              <a:rPr lang="zh-CN" altLang="en-US" sz="2800" dirty="0"/>
              <a:t>，即所有点互不联通。</a:t>
            </a:r>
            <a:endParaRPr lang="en-US" altLang="zh-CN" sz="2800" dirty="0"/>
          </a:p>
          <a:p>
            <a:r>
              <a:rPr lang="zh-CN" altLang="en-US" sz="2800" dirty="0"/>
              <a:t>定义</a:t>
            </a:r>
            <a:r>
              <a:rPr lang="en-US" altLang="zh-CN" sz="2800" dirty="0"/>
              <a:t>Up(x)</a:t>
            </a:r>
            <a:r>
              <a:rPr lang="zh-CN" altLang="en-US" sz="2800" dirty="0"/>
              <a:t>为节点</a:t>
            </a:r>
            <a:r>
              <a:rPr lang="en-US" altLang="zh-CN" sz="2800" dirty="0"/>
              <a:t>x</a:t>
            </a:r>
            <a:r>
              <a:rPr lang="zh-CN" altLang="en-US" sz="2800" dirty="0"/>
              <a:t>所属连通块的根是谁，连接（</a:t>
            </a:r>
            <a:r>
              <a:rPr lang="en-US" altLang="zh-CN" sz="2800" dirty="0"/>
              <a:t>x</a:t>
            </a:r>
            <a:r>
              <a:rPr lang="zh-CN" altLang="en-US" sz="2800" dirty="0"/>
              <a:t>，</a:t>
            </a:r>
            <a:r>
              <a:rPr lang="en-US" altLang="zh-CN" sz="2800" dirty="0"/>
              <a:t>y</a:t>
            </a:r>
            <a:r>
              <a:rPr lang="zh-CN" altLang="en-US" sz="2800" dirty="0"/>
              <a:t>）则使</a:t>
            </a:r>
            <a:r>
              <a:rPr lang="en-US" altLang="zh-CN" sz="2800" dirty="0"/>
              <a:t>up[Up(x)]=Up(y)</a:t>
            </a:r>
            <a:r>
              <a:rPr lang="zh-CN" altLang="en-US" sz="2800" dirty="0"/>
              <a:t>即可，代码非常简单，基本一行。</a:t>
            </a:r>
            <a:endParaRPr lang="en-US" altLang="zh-CN" sz="2800" dirty="0"/>
          </a:p>
          <a:p>
            <a:r>
              <a:rPr lang="zh-CN" altLang="en-US" sz="2800" dirty="0"/>
              <a:t>不过这种简单的并查集只能维护加边操作，无法删边。</a:t>
            </a:r>
            <a:endParaRPr lang="en-US" altLang="zh-CN" sz="2800" dirty="0"/>
          </a:p>
          <a:p>
            <a:r>
              <a:rPr lang="en-US" altLang="zh-CN" sz="2800" dirty="0" err="1"/>
              <a:t>int</a:t>
            </a:r>
            <a:r>
              <a:rPr lang="en-US" altLang="zh-CN" sz="2800" dirty="0"/>
              <a:t> Up(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x)</a:t>
            </a:r>
          </a:p>
          <a:p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	if (up[x]!=x) up[x]=Up(up[x]);</a:t>
            </a:r>
          </a:p>
          <a:p>
            <a:r>
              <a:rPr lang="en-US" altLang="zh-CN" sz="2800" dirty="0"/>
              <a:t>	return up[x];</a:t>
            </a:r>
          </a:p>
          <a:p>
            <a:r>
              <a:rPr lang="en-US" altLang="zh-CN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357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EDC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>
            <a:extLst>
              <a:ext uri="{FF2B5EF4-FFF2-40B4-BE49-F238E27FC236}">
                <a16:creationId xmlns:a16="http://schemas.microsoft.com/office/drawing/2014/main" id="{EF40B93F-EF44-4BE7-825C-797C0A888415}"/>
              </a:ext>
            </a:extLst>
          </p:cNvPr>
          <p:cNvSpPr/>
          <p:nvPr/>
        </p:nvSpPr>
        <p:spPr>
          <a:xfrm>
            <a:off x="369886" y="414338"/>
            <a:ext cx="420688" cy="427037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26CD62E-00B9-4EBE-BFB6-EFBDE9EF1125}"/>
              </a:ext>
            </a:extLst>
          </p:cNvPr>
          <p:cNvSpPr txBox="1"/>
          <p:nvPr/>
        </p:nvSpPr>
        <p:spPr>
          <a:xfrm>
            <a:off x="3476624" y="414338"/>
            <a:ext cx="52101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5C8541"/>
                </a:solidFill>
                <a:latin typeface="微软雅黑" panose="020B0503020204020204" charset="-122"/>
                <a:ea typeface="微软雅黑" panose="020B0503020204020204" charset="-122"/>
              </a:rPr>
              <a:t>Kruskal</a:t>
            </a:r>
            <a:r>
              <a:rPr lang="zh-CN" altLang="en-US" sz="4400" b="1" dirty="0">
                <a:solidFill>
                  <a:srgbClr val="5C8541"/>
                </a:solidFill>
                <a:latin typeface="微软雅黑" panose="020B0503020204020204" charset="-122"/>
                <a:ea typeface="微软雅黑" panose="020B0503020204020204" charset="-122"/>
              </a:rPr>
              <a:t>算法</a:t>
            </a:r>
            <a:endParaRPr lang="en-US" altLang="zh-CN" sz="4400" b="1" dirty="0">
              <a:solidFill>
                <a:srgbClr val="5C85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8F02F7-0997-4873-97ED-B2448ABED667}"/>
              </a:ext>
            </a:extLst>
          </p:cNvPr>
          <p:cNvSpPr txBox="1"/>
          <p:nvPr/>
        </p:nvSpPr>
        <p:spPr>
          <a:xfrm>
            <a:off x="1642368" y="1589103"/>
            <a:ext cx="85048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Kruskal</a:t>
            </a:r>
            <a:r>
              <a:rPr lang="zh-CN" altLang="en-US" sz="2800" dirty="0"/>
              <a:t>算法是求</a:t>
            </a:r>
            <a:r>
              <a:rPr lang="en-US" altLang="zh-CN" sz="2800" dirty="0"/>
              <a:t>MST</a:t>
            </a:r>
            <a:r>
              <a:rPr lang="zh-CN" altLang="en-US" sz="2800" dirty="0"/>
              <a:t>最简单的算法，就先介绍。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将所有无向边从小到大排序，按顺序取边</a:t>
            </a:r>
            <a:r>
              <a:rPr lang="en-US" altLang="zh-CN" sz="2800" dirty="0"/>
              <a:t>e</a:t>
            </a:r>
            <a:r>
              <a:rPr lang="zh-CN" altLang="en-US" sz="2800" dirty="0"/>
              <a:t>（</a:t>
            </a:r>
            <a:r>
              <a:rPr lang="en-US" altLang="zh-CN" sz="2800" dirty="0"/>
              <a:t>x</a:t>
            </a:r>
            <a:r>
              <a:rPr lang="zh-CN" altLang="en-US" sz="2800" dirty="0"/>
              <a:t>，</a:t>
            </a:r>
            <a:r>
              <a:rPr lang="en-US" altLang="zh-CN" sz="2800" dirty="0"/>
              <a:t>y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len</a:t>
            </a:r>
            <a:r>
              <a:rPr lang="zh-CN" altLang="en-US" sz="2800" dirty="0"/>
              <a:t>），通过并查集判断</a:t>
            </a:r>
            <a:r>
              <a:rPr lang="en-US" altLang="zh-CN" sz="2800" dirty="0"/>
              <a:t>x</a:t>
            </a:r>
            <a:r>
              <a:rPr lang="zh-CN" altLang="en-US" sz="2800" dirty="0"/>
              <a:t>和</a:t>
            </a:r>
            <a:r>
              <a:rPr lang="en-US" altLang="zh-CN" sz="2800" dirty="0"/>
              <a:t>y</a:t>
            </a:r>
            <a:r>
              <a:rPr lang="zh-CN" altLang="en-US" sz="2800" dirty="0"/>
              <a:t>的联通性，如果不联通则加边，做到最后得到的就是最小生成树。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时间复杂度为</a:t>
            </a:r>
            <a:r>
              <a:rPr lang="en-US" altLang="zh-CN" sz="2800" dirty="0"/>
              <a:t>O</a:t>
            </a:r>
            <a:r>
              <a:rPr lang="zh-CN" altLang="en-US" sz="2800" dirty="0"/>
              <a:t>（</a:t>
            </a:r>
            <a:r>
              <a:rPr lang="en-US" altLang="zh-CN" sz="2800" dirty="0"/>
              <a:t>m(</a:t>
            </a:r>
            <a:r>
              <a:rPr lang="en-US" altLang="zh-CN" sz="2800" dirty="0" err="1"/>
              <a:t>logm</a:t>
            </a:r>
            <a:r>
              <a:rPr lang="en-US" altLang="zh-CN" sz="2800" dirty="0"/>
              <a:t>+α)</a:t>
            </a:r>
            <a:r>
              <a:rPr lang="zh-CN" altLang="en-US" sz="2800" dirty="0"/>
              <a:t>），但是这个</a:t>
            </a:r>
            <a:r>
              <a:rPr lang="en-US" altLang="zh-CN" sz="2800" dirty="0"/>
              <a:t>α</a:t>
            </a:r>
            <a:r>
              <a:rPr lang="zh-CN" altLang="en-US" sz="2800" dirty="0"/>
              <a:t>不玄学，真的有</a:t>
            </a:r>
            <a:r>
              <a:rPr lang="en-US" altLang="zh-CN" sz="2800" dirty="0"/>
              <a:t>α&lt;=5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70637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EDC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>
            <a:extLst>
              <a:ext uri="{FF2B5EF4-FFF2-40B4-BE49-F238E27FC236}">
                <a16:creationId xmlns:a16="http://schemas.microsoft.com/office/drawing/2014/main" id="{EF40B93F-EF44-4BE7-825C-797C0A888415}"/>
              </a:ext>
            </a:extLst>
          </p:cNvPr>
          <p:cNvSpPr/>
          <p:nvPr/>
        </p:nvSpPr>
        <p:spPr>
          <a:xfrm>
            <a:off x="369886" y="414338"/>
            <a:ext cx="420688" cy="427037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26CD62E-00B9-4EBE-BFB6-EFBDE9EF1125}"/>
              </a:ext>
            </a:extLst>
          </p:cNvPr>
          <p:cNvSpPr txBox="1"/>
          <p:nvPr/>
        </p:nvSpPr>
        <p:spPr>
          <a:xfrm>
            <a:off x="3476624" y="414338"/>
            <a:ext cx="64752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5C8541"/>
                </a:solidFill>
                <a:latin typeface="微软雅黑" panose="020B0503020204020204" charset="-122"/>
                <a:ea typeface="微软雅黑" panose="020B0503020204020204" charset="-122"/>
              </a:rPr>
              <a:t>Kruskal</a:t>
            </a:r>
            <a:r>
              <a:rPr lang="zh-CN" altLang="en-US" sz="4400" b="1" dirty="0">
                <a:solidFill>
                  <a:srgbClr val="5C8541"/>
                </a:solidFill>
                <a:latin typeface="微软雅黑" panose="020B0503020204020204" charset="-122"/>
                <a:ea typeface="微软雅黑" panose="020B0503020204020204" charset="-122"/>
              </a:rPr>
              <a:t>算法正确性证明</a:t>
            </a:r>
            <a:endParaRPr lang="en-US" altLang="zh-CN" sz="4400" b="1" dirty="0">
              <a:solidFill>
                <a:srgbClr val="5C85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8F02F7-0997-4873-97ED-B2448ABED667}"/>
              </a:ext>
            </a:extLst>
          </p:cNvPr>
          <p:cNvSpPr txBox="1"/>
          <p:nvPr/>
        </p:nvSpPr>
        <p:spPr>
          <a:xfrm>
            <a:off x="1642368" y="1589103"/>
            <a:ext cx="8504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显然</a:t>
            </a:r>
            <a:r>
              <a:rPr lang="en-US" altLang="zh-CN" sz="2800" dirty="0"/>
              <a:t>Kruskal</a:t>
            </a:r>
            <a:r>
              <a:rPr lang="zh-CN" altLang="en-US" sz="2800" dirty="0"/>
              <a:t>算法是贪心算法，虽然比较显然吧，下面也进行一下证明。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必要性：假设正确的</a:t>
            </a:r>
            <a:r>
              <a:rPr lang="en-US" altLang="zh-CN" sz="2800" dirty="0"/>
              <a:t>MST</a:t>
            </a:r>
            <a:r>
              <a:rPr lang="zh-CN" altLang="en-US" sz="2800" dirty="0"/>
              <a:t>为</a:t>
            </a:r>
            <a:r>
              <a:rPr lang="en-US" altLang="zh-CN" sz="2800" dirty="0"/>
              <a:t>e[1],……,e[n-1]</a:t>
            </a:r>
            <a:r>
              <a:rPr lang="zh-CN" altLang="en-US" sz="2800" dirty="0"/>
              <a:t>，而此算法得到的</a:t>
            </a:r>
            <a:r>
              <a:rPr lang="en-US" altLang="zh-CN" sz="2800" dirty="0"/>
              <a:t>MST</a:t>
            </a:r>
            <a:r>
              <a:rPr lang="zh-CN" altLang="en-US" sz="2800" dirty="0"/>
              <a:t>为</a:t>
            </a:r>
            <a:r>
              <a:rPr lang="en-US" altLang="zh-CN" sz="2800" dirty="0"/>
              <a:t>k[1],……,k[n-1]</a:t>
            </a:r>
            <a:r>
              <a:rPr lang="zh-CN" altLang="en-US" sz="2800" dirty="0"/>
              <a:t>，找到最小的</a:t>
            </a:r>
            <a:r>
              <a:rPr lang="en-US" altLang="zh-CN" sz="2800" dirty="0" err="1"/>
              <a:t>i</a:t>
            </a:r>
            <a:r>
              <a:rPr lang="zh-CN" altLang="en-US" sz="2800" dirty="0"/>
              <a:t>使得</a:t>
            </a:r>
            <a:r>
              <a:rPr lang="en-US" altLang="zh-CN" sz="2800" dirty="0"/>
              <a:t>e[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]!=k[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，那么肯定存在</a:t>
            </a:r>
            <a:r>
              <a:rPr lang="en-US" altLang="zh-CN" sz="2800" dirty="0"/>
              <a:t>e[p1],……,e[</a:t>
            </a:r>
            <a:r>
              <a:rPr lang="en-US" altLang="zh-CN" sz="2800" dirty="0" err="1"/>
              <a:t>pt</a:t>
            </a:r>
            <a:r>
              <a:rPr lang="en-US" altLang="zh-CN" sz="2800" dirty="0"/>
              <a:t>]</a:t>
            </a:r>
            <a:r>
              <a:rPr lang="zh-CN" altLang="en-US" sz="2800" dirty="0"/>
              <a:t>（</a:t>
            </a:r>
            <a:r>
              <a:rPr lang="en-US" altLang="zh-CN" sz="2800" dirty="0" err="1"/>
              <a:t>pj</a:t>
            </a:r>
            <a:r>
              <a:rPr lang="en-US" altLang="zh-CN" sz="2800" dirty="0"/>
              <a:t>&gt;=</a:t>
            </a:r>
            <a:r>
              <a:rPr lang="en-US" altLang="zh-CN" sz="2800" dirty="0" err="1"/>
              <a:t>i</a:t>
            </a:r>
            <a:r>
              <a:rPr lang="zh-CN" altLang="en-US" sz="2800" dirty="0"/>
              <a:t>）使得</a:t>
            </a:r>
            <a:r>
              <a:rPr lang="en-US" altLang="zh-CN" sz="2800" dirty="0"/>
              <a:t>k[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].x=e[p1].</a:t>
            </a:r>
            <a:r>
              <a:rPr lang="en-US" altLang="zh-CN" sz="2800" dirty="0" err="1"/>
              <a:t>x,k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].y=e[</a:t>
            </a:r>
            <a:r>
              <a:rPr lang="en-US" altLang="zh-CN" sz="2800" dirty="0" err="1"/>
              <a:t>pt</a:t>
            </a:r>
            <a:r>
              <a:rPr lang="en-US" altLang="zh-CN" sz="2800" dirty="0"/>
              <a:t>].y</a:t>
            </a:r>
            <a:r>
              <a:rPr lang="zh-CN" altLang="en-US" sz="2800" dirty="0"/>
              <a:t>，并且这些边权所有都大于等于</a:t>
            </a:r>
            <a:r>
              <a:rPr lang="en-US" altLang="zh-CN" sz="2800" dirty="0"/>
              <a:t>k[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的边权，所以我用它来代替其中一条边，至少答案不会变差，必要性至此证明。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07463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EDC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>
            <a:extLst>
              <a:ext uri="{FF2B5EF4-FFF2-40B4-BE49-F238E27FC236}">
                <a16:creationId xmlns:a16="http://schemas.microsoft.com/office/drawing/2014/main" id="{EF40B93F-EF44-4BE7-825C-797C0A888415}"/>
              </a:ext>
            </a:extLst>
          </p:cNvPr>
          <p:cNvSpPr/>
          <p:nvPr/>
        </p:nvSpPr>
        <p:spPr>
          <a:xfrm>
            <a:off x="369886" y="414338"/>
            <a:ext cx="420688" cy="427037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26CD62E-00B9-4EBE-BFB6-EFBDE9EF1125}"/>
              </a:ext>
            </a:extLst>
          </p:cNvPr>
          <p:cNvSpPr txBox="1"/>
          <p:nvPr/>
        </p:nvSpPr>
        <p:spPr>
          <a:xfrm>
            <a:off x="3476624" y="414338"/>
            <a:ext cx="64752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5C8541"/>
                </a:solidFill>
                <a:latin typeface="微软雅黑" panose="020B0503020204020204" charset="-122"/>
                <a:ea typeface="微软雅黑" panose="020B0503020204020204" charset="-122"/>
              </a:rPr>
              <a:t>Kruskal</a:t>
            </a:r>
            <a:r>
              <a:rPr lang="zh-CN" altLang="en-US" sz="4400" b="1" dirty="0">
                <a:solidFill>
                  <a:srgbClr val="5C8541"/>
                </a:solidFill>
                <a:latin typeface="微软雅黑" panose="020B0503020204020204" charset="-122"/>
                <a:ea typeface="微软雅黑" panose="020B0503020204020204" charset="-122"/>
              </a:rPr>
              <a:t>算法正确性证明</a:t>
            </a:r>
            <a:endParaRPr lang="en-US" altLang="zh-CN" sz="4400" b="1" dirty="0">
              <a:solidFill>
                <a:srgbClr val="5C85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8F02F7-0997-4873-97ED-B2448ABED667}"/>
              </a:ext>
            </a:extLst>
          </p:cNvPr>
          <p:cNvSpPr txBox="1"/>
          <p:nvPr/>
        </p:nvSpPr>
        <p:spPr>
          <a:xfrm>
            <a:off x="1704512" y="2090172"/>
            <a:ext cx="85048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/>
          </a:p>
          <a:p>
            <a:r>
              <a:rPr lang="zh-CN" altLang="en-US" sz="2800" dirty="0"/>
              <a:t>充分性：因为此算法每次都是尝试将最小边权的边加入，只要成功就更新，所以得到的边权合也是最小的，所以充分性得证。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69871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EDC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>
            <a:extLst>
              <a:ext uri="{FF2B5EF4-FFF2-40B4-BE49-F238E27FC236}">
                <a16:creationId xmlns:a16="http://schemas.microsoft.com/office/drawing/2014/main" id="{EF40B93F-EF44-4BE7-825C-797C0A888415}"/>
              </a:ext>
            </a:extLst>
          </p:cNvPr>
          <p:cNvSpPr/>
          <p:nvPr/>
        </p:nvSpPr>
        <p:spPr>
          <a:xfrm>
            <a:off x="369886" y="414338"/>
            <a:ext cx="420688" cy="427037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26CD62E-00B9-4EBE-BFB6-EFBDE9EF1125}"/>
              </a:ext>
            </a:extLst>
          </p:cNvPr>
          <p:cNvSpPr txBox="1"/>
          <p:nvPr/>
        </p:nvSpPr>
        <p:spPr>
          <a:xfrm>
            <a:off x="3476624" y="414338"/>
            <a:ext cx="52101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5C8541"/>
                </a:solidFill>
                <a:latin typeface="微软雅黑" panose="020B0503020204020204" charset="-122"/>
                <a:ea typeface="微软雅黑" panose="020B0503020204020204" charset="-122"/>
              </a:rPr>
              <a:t>Kruskal</a:t>
            </a:r>
            <a:r>
              <a:rPr lang="zh-CN" altLang="en-US" sz="4400" b="1" dirty="0">
                <a:solidFill>
                  <a:srgbClr val="5C8541"/>
                </a:solidFill>
                <a:latin typeface="微软雅黑" panose="020B0503020204020204" charset="-122"/>
                <a:ea typeface="微软雅黑" panose="020B0503020204020204" charset="-122"/>
              </a:rPr>
              <a:t>代码</a:t>
            </a:r>
            <a:endParaRPr lang="en-US" altLang="zh-CN" sz="4400" b="1" dirty="0">
              <a:solidFill>
                <a:srgbClr val="5C85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8F02F7-0997-4873-97ED-B2448ABED667}"/>
              </a:ext>
            </a:extLst>
          </p:cNvPr>
          <p:cNvSpPr txBox="1"/>
          <p:nvPr/>
        </p:nvSpPr>
        <p:spPr>
          <a:xfrm>
            <a:off x="1757778" y="2237173"/>
            <a:ext cx="85048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Sort</a:t>
            </a:r>
            <a:r>
              <a:rPr lang="zh-CN" altLang="en-US" sz="2800" dirty="0"/>
              <a:t>（</a:t>
            </a:r>
            <a:r>
              <a:rPr lang="en-US" altLang="zh-CN" sz="2800" dirty="0"/>
              <a:t>edge</a:t>
            </a:r>
            <a:r>
              <a:rPr lang="zh-CN" altLang="en-US" sz="2800" dirty="0"/>
              <a:t>，</a:t>
            </a:r>
            <a:r>
              <a:rPr lang="en-US" altLang="zh-CN" sz="2800" dirty="0"/>
              <a:t>less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r>
              <a:rPr lang="en-US" altLang="zh-CN" sz="2800" dirty="0"/>
              <a:t>For e(</a:t>
            </a:r>
            <a:r>
              <a:rPr lang="en-US" altLang="zh-CN" sz="2800" dirty="0" err="1"/>
              <a:t>x,y,len</a:t>
            </a:r>
            <a:r>
              <a:rPr lang="en-US" altLang="zh-CN" sz="2800" dirty="0"/>
              <a:t>)</a:t>
            </a:r>
            <a:r>
              <a:rPr lang="zh-CN" altLang="en-US" sz="2800" dirty="0"/>
              <a:t>∈</a:t>
            </a:r>
            <a:r>
              <a:rPr lang="en-US" altLang="zh-CN" sz="2800" dirty="0"/>
              <a:t>E</a:t>
            </a:r>
          </a:p>
          <a:p>
            <a:r>
              <a:rPr lang="en-US" altLang="zh-CN" sz="2800" dirty="0"/>
              <a:t>If (Up(x)!=Up(y))</a:t>
            </a:r>
          </a:p>
          <a:p>
            <a:r>
              <a:rPr lang="en-US" altLang="zh-CN" sz="2800" dirty="0"/>
              <a:t>Begin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err="1"/>
              <a:t>Addedge</a:t>
            </a:r>
            <a:r>
              <a:rPr lang="en-US" altLang="zh-CN" sz="2800" dirty="0"/>
              <a:t>(e(</a:t>
            </a:r>
            <a:r>
              <a:rPr lang="en-US" altLang="zh-CN" sz="2800" dirty="0" err="1"/>
              <a:t>x,y,len</a:t>
            </a:r>
            <a:r>
              <a:rPr lang="en-US" altLang="zh-CN" sz="2800" dirty="0"/>
              <a:t>));</a:t>
            </a:r>
          </a:p>
          <a:p>
            <a:r>
              <a:rPr lang="en-US" altLang="zh-CN" sz="2800" dirty="0"/>
              <a:t>	up[Up(x)]=Up(y);</a:t>
            </a:r>
          </a:p>
          <a:p>
            <a:r>
              <a:rPr lang="en-US" altLang="zh-CN" sz="2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12273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EDC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>
            <a:extLst>
              <a:ext uri="{FF2B5EF4-FFF2-40B4-BE49-F238E27FC236}">
                <a16:creationId xmlns:a16="http://schemas.microsoft.com/office/drawing/2014/main" id="{EF40B93F-EF44-4BE7-825C-797C0A888415}"/>
              </a:ext>
            </a:extLst>
          </p:cNvPr>
          <p:cNvSpPr/>
          <p:nvPr/>
        </p:nvSpPr>
        <p:spPr>
          <a:xfrm>
            <a:off x="369886" y="414338"/>
            <a:ext cx="420688" cy="427037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26CD62E-00B9-4EBE-BFB6-EFBDE9EF1125}"/>
              </a:ext>
            </a:extLst>
          </p:cNvPr>
          <p:cNvSpPr txBox="1"/>
          <p:nvPr/>
        </p:nvSpPr>
        <p:spPr>
          <a:xfrm>
            <a:off x="3476624" y="414338"/>
            <a:ext cx="52101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5C8541"/>
                </a:solidFill>
                <a:latin typeface="微软雅黑" panose="020B0503020204020204" charset="-122"/>
                <a:ea typeface="微软雅黑" panose="020B0503020204020204" charset="-122"/>
              </a:rPr>
              <a:t>Prim</a:t>
            </a:r>
            <a:r>
              <a:rPr lang="zh-CN" altLang="en-US" sz="4400" b="1" dirty="0">
                <a:solidFill>
                  <a:srgbClr val="5C8541"/>
                </a:solidFill>
                <a:latin typeface="微软雅黑" panose="020B0503020204020204" charset="-122"/>
                <a:ea typeface="微软雅黑" panose="020B0503020204020204" charset="-122"/>
              </a:rPr>
              <a:t>算法</a:t>
            </a:r>
            <a:endParaRPr lang="en-US" altLang="zh-CN" sz="4400" b="1" dirty="0">
              <a:solidFill>
                <a:srgbClr val="5C85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8F02F7-0997-4873-97ED-B2448ABED667}"/>
              </a:ext>
            </a:extLst>
          </p:cNvPr>
          <p:cNvSpPr txBox="1"/>
          <p:nvPr/>
        </p:nvSpPr>
        <p:spPr>
          <a:xfrm>
            <a:off x="1843596" y="2130641"/>
            <a:ext cx="85048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Prim</a:t>
            </a:r>
            <a:r>
              <a:rPr lang="zh-CN" altLang="en-US" sz="2800" dirty="0"/>
              <a:t>算法从其中的某一点出发，将其加入顶点集合</a:t>
            </a:r>
            <a:r>
              <a:rPr lang="en-US" altLang="zh-CN" sz="2800" dirty="0"/>
              <a:t>V</a:t>
            </a:r>
            <a:r>
              <a:rPr lang="zh-CN" altLang="en-US" sz="2800" dirty="0"/>
              <a:t>，每次将所有从</a:t>
            </a:r>
            <a:r>
              <a:rPr lang="en-US" altLang="zh-CN" sz="2800" dirty="0"/>
              <a:t>V</a:t>
            </a:r>
            <a:r>
              <a:rPr lang="zh-CN" altLang="en-US" sz="2800" dirty="0"/>
              <a:t>中和不在</a:t>
            </a:r>
            <a:r>
              <a:rPr lang="en-US" altLang="zh-CN" sz="2800" dirty="0"/>
              <a:t>V</a:t>
            </a:r>
            <a:r>
              <a:rPr lang="zh-CN" altLang="en-US" sz="2800" dirty="0"/>
              <a:t>中的点之间的最小权边（</a:t>
            </a:r>
            <a:r>
              <a:rPr lang="en-US" altLang="zh-CN" sz="2800" dirty="0"/>
              <a:t>x</a:t>
            </a:r>
            <a:r>
              <a:rPr lang="zh-CN" altLang="en-US" sz="2800" dirty="0"/>
              <a:t>，</a:t>
            </a:r>
            <a:r>
              <a:rPr lang="en-US" altLang="zh-CN" sz="2800" dirty="0"/>
              <a:t>y</a:t>
            </a:r>
            <a:r>
              <a:rPr lang="zh-CN" altLang="en-US" sz="2800" dirty="0"/>
              <a:t>）加入，并将</a:t>
            </a:r>
            <a:r>
              <a:rPr lang="en-US" altLang="zh-CN" sz="2800" dirty="0"/>
              <a:t>y</a:t>
            </a:r>
            <a:r>
              <a:rPr lang="zh-CN" altLang="en-US" sz="2800" dirty="0"/>
              <a:t>加入集合</a:t>
            </a:r>
            <a:r>
              <a:rPr lang="en-US" altLang="zh-CN" sz="2800" dirty="0"/>
              <a:t>V</a:t>
            </a:r>
            <a:r>
              <a:rPr lang="zh-CN" altLang="en-US" sz="2800" dirty="0"/>
              <a:t>，一直到结束，时间复杂度为</a:t>
            </a:r>
            <a:r>
              <a:rPr lang="en-US" altLang="zh-CN" sz="2800" dirty="0"/>
              <a:t>O</a:t>
            </a:r>
            <a:r>
              <a:rPr lang="zh-CN" altLang="en-US" sz="2800" dirty="0"/>
              <a:t>（</a:t>
            </a:r>
            <a:r>
              <a:rPr lang="en-US" altLang="zh-CN" sz="2800" dirty="0"/>
              <a:t>n</a:t>
            </a:r>
            <a:r>
              <a:rPr lang="en-US" altLang="zh-CN" sz="2800" baseline="30000" dirty="0"/>
              <a:t>2</a:t>
            </a:r>
            <a:r>
              <a:rPr lang="zh-CN" altLang="en-US" sz="2800" dirty="0"/>
              <a:t>）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3019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EDC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>
            <a:extLst>
              <a:ext uri="{FF2B5EF4-FFF2-40B4-BE49-F238E27FC236}">
                <a16:creationId xmlns:a16="http://schemas.microsoft.com/office/drawing/2014/main" id="{EF40B93F-EF44-4BE7-825C-797C0A888415}"/>
              </a:ext>
            </a:extLst>
          </p:cNvPr>
          <p:cNvSpPr/>
          <p:nvPr/>
        </p:nvSpPr>
        <p:spPr>
          <a:xfrm>
            <a:off x="369886" y="414338"/>
            <a:ext cx="420688" cy="427037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26CD62E-00B9-4EBE-BFB6-EFBDE9EF1125}"/>
              </a:ext>
            </a:extLst>
          </p:cNvPr>
          <p:cNvSpPr txBox="1"/>
          <p:nvPr/>
        </p:nvSpPr>
        <p:spPr>
          <a:xfrm>
            <a:off x="3476624" y="414338"/>
            <a:ext cx="52101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5C8541"/>
                </a:solidFill>
                <a:latin typeface="微软雅黑" panose="020B0503020204020204" charset="-122"/>
                <a:ea typeface="微软雅黑" panose="020B0503020204020204" charset="-122"/>
              </a:rPr>
              <a:t>Prim</a:t>
            </a:r>
            <a:r>
              <a:rPr lang="zh-CN" altLang="en-US" sz="4400" b="1" dirty="0">
                <a:solidFill>
                  <a:srgbClr val="5C8541"/>
                </a:solidFill>
                <a:latin typeface="微软雅黑" panose="020B0503020204020204" charset="-122"/>
                <a:ea typeface="微软雅黑" panose="020B0503020204020204" charset="-122"/>
              </a:rPr>
              <a:t>算法</a:t>
            </a:r>
            <a:endParaRPr lang="en-US" altLang="zh-CN" sz="4400" b="1" dirty="0">
              <a:solidFill>
                <a:srgbClr val="5C85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8F02F7-0997-4873-97ED-B2448ABED667}"/>
              </a:ext>
            </a:extLst>
          </p:cNvPr>
          <p:cNvSpPr txBox="1"/>
          <p:nvPr/>
        </p:nvSpPr>
        <p:spPr>
          <a:xfrm>
            <a:off x="1959006" y="2474893"/>
            <a:ext cx="8504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证明？</a:t>
            </a:r>
            <a:endParaRPr lang="en-US" altLang="zh-CN" sz="2800" dirty="0"/>
          </a:p>
          <a:p>
            <a:r>
              <a:rPr lang="zh-CN" altLang="en-US" sz="2800" dirty="0"/>
              <a:t>个人不推荐这个算法，所以就简单介绍算了。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50293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EDC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>
            <a:extLst>
              <a:ext uri="{FF2B5EF4-FFF2-40B4-BE49-F238E27FC236}">
                <a16:creationId xmlns:a16="http://schemas.microsoft.com/office/drawing/2014/main" id="{EF40B93F-EF44-4BE7-825C-797C0A888415}"/>
              </a:ext>
            </a:extLst>
          </p:cNvPr>
          <p:cNvSpPr/>
          <p:nvPr/>
        </p:nvSpPr>
        <p:spPr>
          <a:xfrm>
            <a:off x="369886" y="414338"/>
            <a:ext cx="420688" cy="427037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26CD62E-00B9-4EBE-BFB6-EFBDE9EF1125}"/>
              </a:ext>
            </a:extLst>
          </p:cNvPr>
          <p:cNvSpPr txBox="1"/>
          <p:nvPr/>
        </p:nvSpPr>
        <p:spPr>
          <a:xfrm>
            <a:off x="3476624" y="414338"/>
            <a:ext cx="52101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5C8541"/>
                </a:solidFill>
                <a:latin typeface="微软雅黑" panose="020B0503020204020204" charset="-122"/>
                <a:ea typeface="微软雅黑" panose="020B0503020204020204" charset="-122"/>
              </a:rPr>
              <a:t>Prim</a:t>
            </a:r>
            <a:r>
              <a:rPr lang="zh-CN" altLang="en-US" sz="4400" b="1" dirty="0">
                <a:solidFill>
                  <a:srgbClr val="5C8541"/>
                </a:solidFill>
                <a:latin typeface="微软雅黑" panose="020B0503020204020204" charset="-122"/>
                <a:ea typeface="微软雅黑" panose="020B0503020204020204" charset="-122"/>
              </a:rPr>
              <a:t>算法代码</a:t>
            </a:r>
            <a:endParaRPr lang="en-US" altLang="zh-CN" sz="4400" b="1" dirty="0">
              <a:solidFill>
                <a:srgbClr val="5C85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3BB59B-8F2B-40A9-9468-1F6ECD16146F}"/>
              </a:ext>
            </a:extLst>
          </p:cNvPr>
          <p:cNvSpPr txBox="1"/>
          <p:nvPr/>
        </p:nvSpPr>
        <p:spPr>
          <a:xfrm>
            <a:off x="2095130" y="1402672"/>
            <a:ext cx="82651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I = 1 to n</a:t>
            </a:r>
          </a:p>
          <a:p>
            <a:r>
              <a:rPr lang="en-US" altLang="zh-CN" dirty="0"/>
              <a:t>Begin</a:t>
            </a:r>
          </a:p>
          <a:p>
            <a:r>
              <a:rPr lang="en-US" altLang="zh-CN" dirty="0"/>
              <a:t>	cur=-1;</a:t>
            </a:r>
          </a:p>
          <a:p>
            <a:r>
              <a:rPr lang="en-US" altLang="zh-CN" dirty="0"/>
              <a:t>	for j = 1 to n</a:t>
            </a:r>
          </a:p>
          <a:p>
            <a:r>
              <a:rPr lang="en-US" altLang="zh-CN" dirty="0"/>
              <a:t>	if !vis[j] and (cur==-1 or f[j]&lt;f[cur]) cur=j;</a:t>
            </a:r>
          </a:p>
          <a:p>
            <a:r>
              <a:rPr lang="en-US" altLang="zh-CN" dirty="0"/>
              <a:t>	if cur==-1 break;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Addedge</a:t>
            </a:r>
            <a:r>
              <a:rPr lang="en-US" altLang="zh-CN" dirty="0"/>
              <a:t>(last[cur],cur);</a:t>
            </a:r>
          </a:p>
          <a:p>
            <a:r>
              <a:rPr lang="en-US" altLang="zh-CN" dirty="0"/>
              <a:t>	vis[cur]=true;</a:t>
            </a:r>
          </a:p>
          <a:p>
            <a:r>
              <a:rPr lang="en-US" altLang="zh-CN" dirty="0"/>
              <a:t>	for j = 1 to n</a:t>
            </a:r>
          </a:p>
          <a:p>
            <a:r>
              <a:rPr lang="en-US" altLang="zh-CN" dirty="0"/>
              <a:t>	if !vis[j] and f[cur]+edge[cur][j]&lt;f[j]</a:t>
            </a:r>
          </a:p>
          <a:p>
            <a:r>
              <a:rPr lang="en-US" altLang="zh-CN" dirty="0"/>
              <a:t>	begin</a:t>
            </a:r>
          </a:p>
          <a:p>
            <a:r>
              <a:rPr lang="en-US" altLang="zh-CN" dirty="0"/>
              <a:t>		f[j]=f[cur]+edge[cur][j];</a:t>
            </a:r>
          </a:p>
          <a:p>
            <a:r>
              <a:rPr lang="en-US" altLang="zh-CN" dirty="0"/>
              <a:t>		last[j]=cur;</a:t>
            </a:r>
          </a:p>
          <a:p>
            <a:r>
              <a:rPr lang="en-US" altLang="zh-CN" dirty="0"/>
              <a:t>	end</a:t>
            </a:r>
          </a:p>
          <a:p>
            <a:r>
              <a:rPr lang="en-US" altLang="zh-CN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52291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EDC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>
            <a:extLst>
              <a:ext uri="{FF2B5EF4-FFF2-40B4-BE49-F238E27FC236}">
                <a16:creationId xmlns:a16="http://schemas.microsoft.com/office/drawing/2014/main" id="{EF40B93F-EF44-4BE7-825C-797C0A888415}"/>
              </a:ext>
            </a:extLst>
          </p:cNvPr>
          <p:cNvSpPr/>
          <p:nvPr/>
        </p:nvSpPr>
        <p:spPr>
          <a:xfrm>
            <a:off x="369886" y="414338"/>
            <a:ext cx="420688" cy="427037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26CD62E-00B9-4EBE-BFB6-EFBDE9EF1125}"/>
              </a:ext>
            </a:extLst>
          </p:cNvPr>
          <p:cNvSpPr txBox="1"/>
          <p:nvPr/>
        </p:nvSpPr>
        <p:spPr>
          <a:xfrm>
            <a:off x="3476624" y="414338"/>
            <a:ext cx="52101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5C8541"/>
                </a:solidFill>
                <a:latin typeface="微软雅黑" panose="020B0503020204020204" charset="-122"/>
                <a:ea typeface="微软雅黑" panose="020B0503020204020204" charset="-122"/>
              </a:rPr>
              <a:t>MST</a:t>
            </a:r>
            <a:r>
              <a:rPr lang="zh-CN" altLang="en-US" sz="4400" b="1" dirty="0">
                <a:solidFill>
                  <a:srgbClr val="5C8541"/>
                </a:solidFill>
                <a:latin typeface="微软雅黑" panose="020B0503020204020204" charset="-122"/>
                <a:ea typeface="微软雅黑" panose="020B0503020204020204" charset="-122"/>
              </a:rPr>
              <a:t>总结</a:t>
            </a:r>
            <a:endParaRPr lang="en-US" altLang="zh-CN" sz="4400" b="1" dirty="0">
              <a:solidFill>
                <a:srgbClr val="5C85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E76665-612B-4BCB-9E4E-5BC8D50269C1}"/>
              </a:ext>
            </a:extLst>
          </p:cNvPr>
          <p:cNvSpPr txBox="1"/>
          <p:nvPr/>
        </p:nvSpPr>
        <p:spPr>
          <a:xfrm>
            <a:off x="1611897" y="3119755"/>
            <a:ext cx="8753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从这两个算法可以看出，在</a:t>
            </a:r>
            <a:r>
              <a:rPr lang="en-US" altLang="zh-CN" sz="2800" dirty="0"/>
              <a:t>99.99%</a:t>
            </a:r>
            <a:r>
              <a:rPr lang="zh-CN" altLang="en-US" sz="2800" dirty="0"/>
              <a:t>的情况下</a:t>
            </a:r>
            <a:r>
              <a:rPr lang="en-US" altLang="zh-CN" sz="2800" dirty="0"/>
              <a:t>Kruskal</a:t>
            </a:r>
            <a:r>
              <a:rPr lang="zh-CN" altLang="en-US" sz="2800" dirty="0"/>
              <a:t>算法优于</a:t>
            </a:r>
            <a:r>
              <a:rPr lang="en-US" altLang="zh-CN" sz="2800" dirty="0"/>
              <a:t>Prim</a:t>
            </a:r>
            <a:r>
              <a:rPr lang="zh-CN" altLang="en-US" sz="2800" dirty="0"/>
              <a:t>算法，并且</a:t>
            </a:r>
            <a:r>
              <a:rPr lang="en-US" altLang="zh-CN" sz="2800" dirty="0"/>
              <a:t>Kruskal</a:t>
            </a:r>
            <a:r>
              <a:rPr lang="zh-CN" altLang="en-US" sz="2800" dirty="0"/>
              <a:t>算法代码简洁，不容易错。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663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EDC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>
            <a:extLst>
              <a:ext uri="{FF2B5EF4-FFF2-40B4-BE49-F238E27FC236}">
                <a16:creationId xmlns:a16="http://schemas.microsoft.com/office/drawing/2014/main" id="{EF40B93F-EF44-4BE7-825C-797C0A888415}"/>
              </a:ext>
            </a:extLst>
          </p:cNvPr>
          <p:cNvSpPr/>
          <p:nvPr/>
        </p:nvSpPr>
        <p:spPr>
          <a:xfrm>
            <a:off x="369886" y="414338"/>
            <a:ext cx="420688" cy="427037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26CD62E-00B9-4EBE-BFB6-EFBDE9EF1125}"/>
              </a:ext>
            </a:extLst>
          </p:cNvPr>
          <p:cNvSpPr txBox="1"/>
          <p:nvPr/>
        </p:nvSpPr>
        <p:spPr>
          <a:xfrm>
            <a:off x="3476624" y="414338"/>
            <a:ext cx="57383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5C8541"/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zh-CN" altLang="en-US" sz="4400" b="1" dirty="0">
                <a:solidFill>
                  <a:srgbClr val="5C8541"/>
                </a:solidFill>
                <a:latin typeface="微软雅黑" panose="020B0503020204020204" charset="-122"/>
                <a:ea typeface="微软雅黑" panose="020B0503020204020204" charset="-122"/>
              </a:rPr>
              <a:t>最小</a:t>
            </a:r>
            <a:r>
              <a:rPr lang="en-US" altLang="zh-CN" sz="4400" b="1" dirty="0">
                <a:solidFill>
                  <a:srgbClr val="5C8541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zh-CN" altLang="en-US" sz="4400" b="1" dirty="0">
                <a:solidFill>
                  <a:srgbClr val="5C8541"/>
                </a:solidFill>
                <a:latin typeface="微软雅黑" panose="020B0503020204020204" charset="-122"/>
                <a:ea typeface="微软雅黑" panose="020B0503020204020204" charset="-122"/>
              </a:rPr>
              <a:t>度限制生成树</a:t>
            </a:r>
            <a:endParaRPr lang="en-US" altLang="zh-CN" sz="4400" b="1" dirty="0">
              <a:solidFill>
                <a:srgbClr val="5C85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8F02F7-0997-4873-97ED-B2448ABED667}"/>
              </a:ext>
            </a:extLst>
          </p:cNvPr>
          <p:cNvSpPr txBox="1"/>
          <p:nvPr/>
        </p:nvSpPr>
        <p:spPr>
          <a:xfrm>
            <a:off x="1642368" y="1589103"/>
            <a:ext cx="85048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</a:t>
            </a:r>
            <a:r>
              <a:rPr lang="zh-CN" altLang="en-US" sz="2800" dirty="0"/>
              <a:t>个点，</a:t>
            </a:r>
            <a:r>
              <a:rPr lang="en-US" altLang="zh-CN" sz="2800" dirty="0"/>
              <a:t>m</a:t>
            </a:r>
            <a:r>
              <a:rPr lang="zh-CN" altLang="en-US" sz="2800" dirty="0"/>
              <a:t>条边，求出满足以下条件的生成树：</a:t>
            </a:r>
            <a:endParaRPr lang="en-US" altLang="zh-CN" sz="2800" dirty="0"/>
          </a:p>
          <a:p>
            <a:r>
              <a:rPr lang="zh-CN" altLang="en-US" sz="2800" dirty="0"/>
              <a:t>①：点</a:t>
            </a:r>
            <a:r>
              <a:rPr lang="en-US" altLang="zh-CN" sz="2800" dirty="0"/>
              <a:t>k</a:t>
            </a:r>
            <a:r>
              <a:rPr lang="zh-CN" altLang="en-US" sz="2800" dirty="0"/>
              <a:t>的度数</a:t>
            </a:r>
            <a:r>
              <a:rPr lang="en-US" altLang="zh-CN" sz="2800" dirty="0"/>
              <a:t>&lt;=d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/>
              <a:t>②：满足①的前提下树边权和最小。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7572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73465" y="-2667001"/>
            <a:ext cx="6845070" cy="1219200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62E8951B-F1D5-41CE-B525-5D48146CB0AB}"/>
              </a:ext>
            </a:extLst>
          </p:cNvPr>
          <p:cNvSpPr txBox="1"/>
          <p:nvPr/>
        </p:nvSpPr>
        <p:spPr>
          <a:xfrm>
            <a:off x="4603296" y="1398473"/>
            <a:ext cx="28581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400" dirty="0">
                <a:solidFill>
                  <a:srgbClr val="5C8541"/>
                </a:solidFill>
                <a:latin typeface="微软雅黑" panose="020B0503020204020204" charset="-122"/>
                <a:ea typeface="微软雅黑" panose="020B0503020204020204" charset="-122"/>
              </a:rPr>
              <a:t>PART 01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2602265-6B4A-46E4-A548-9C5AD5BACA52}"/>
              </a:ext>
            </a:extLst>
          </p:cNvPr>
          <p:cNvSpPr txBox="1"/>
          <p:nvPr/>
        </p:nvSpPr>
        <p:spPr>
          <a:xfrm>
            <a:off x="3866878" y="2486224"/>
            <a:ext cx="4203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rgbClr val="5C85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图的表示方式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5083C6-32E7-40E0-B4B9-8BD07ED53FE0}"/>
              </a:ext>
            </a:extLst>
          </p:cNvPr>
          <p:cNvSpPr txBox="1"/>
          <p:nvPr/>
        </p:nvSpPr>
        <p:spPr>
          <a:xfrm>
            <a:off x="3763646" y="3726617"/>
            <a:ext cx="4203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5C85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邻接矩阵</a:t>
            </a:r>
            <a:endParaRPr lang="en-US" altLang="zh-CN" sz="2400" dirty="0">
              <a:solidFill>
                <a:srgbClr val="5C85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dirty="0">
              <a:solidFill>
                <a:srgbClr val="5C85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solidFill>
                  <a:srgbClr val="5C85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邻接链表</a:t>
            </a:r>
          </a:p>
        </p:txBody>
      </p:sp>
    </p:spTree>
    <p:extLst>
      <p:ext uri="{BB962C8B-B14F-4D97-AF65-F5344CB8AC3E}">
        <p14:creationId xmlns:p14="http://schemas.microsoft.com/office/powerpoint/2010/main" val="382582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EDC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>
            <a:extLst>
              <a:ext uri="{FF2B5EF4-FFF2-40B4-BE49-F238E27FC236}">
                <a16:creationId xmlns:a16="http://schemas.microsoft.com/office/drawing/2014/main" id="{EF40B93F-EF44-4BE7-825C-797C0A888415}"/>
              </a:ext>
            </a:extLst>
          </p:cNvPr>
          <p:cNvSpPr/>
          <p:nvPr/>
        </p:nvSpPr>
        <p:spPr>
          <a:xfrm>
            <a:off x="369886" y="414338"/>
            <a:ext cx="420688" cy="427037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26CD62E-00B9-4EBE-BFB6-EFBDE9EF1125}"/>
              </a:ext>
            </a:extLst>
          </p:cNvPr>
          <p:cNvSpPr txBox="1"/>
          <p:nvPr/>
        </p:nvSpPr>
        <p:spPr>
          <a:xfrm>
            <a:off x="3476624" y="414338"/>
            <a:ext cx="62621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5C8541"/>
                </a:solidFill>
                <a:latin typeface="微软雅黑" panose="020B0503020204020204" charset="-122"/>
                <a:ea typeface="微软雅黑" panose="020B0503020204020204" charset="-122"/>
              </a:rPr>
              <a:t>最小</a:t>
            </a:r>
            <a:r>
              <a:rPr lang="en-US" altLang="zh-CN" sz="4400" b="1" dirty="0">
                <a:solidFill>
                  <a:srgbClr val="5C8541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zh-CN" altLang="en-US" sz="4400" b="1" dirty="0">
                <a:solidFill>
                  <a:srgbClr val="5C8541"/>
                </a:solidFill>
                <a:latin typeface="微软雅黑" panose="020B0503020204020204" charset="-122"/>
                <a:ea typeface="微软雅黑" panose="020B0503020204020204" charset="-122"/>
              </a:rPr>
              <a:t>度限制生成树算法</a:t>
            </a:r>
            <a:endParaRPr lang="en-US" altLang="zh-CN" sz="4400" b="1" dirty="0">
              <a:solidFill>
                <a:srgbClr val="5C85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8F02F7-0997-4873-97ED-B2448ABED667}"/>
              </a:ext>
            </a:extLst>
          </p:cNvPr>
          <p:cNvSpPr txBox="1"/>
          <p:nvPr/>
        </p:nvSpPr>
        <p:spPr>
          <a:xfrm>
            <a:off x="1642368" y="1589103"/>
            <a:ext cx="85048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将点</a:t>
            </a:r>
            <a:r>
              <a:rPr lang="en-US" altLang="zh-CN" sz="2800" dirty="0"/>
              <a:t>k</a:t>
            </a:r>
            <a:r>
              <a:rPr lang="zh-CN" altLang="en-US" sz="2800" dirty="0"/>
              <a:t>和与点</a:t>
            </a:r>
            <a:r>
              <a:rPr lang="en-US" altLang="zh-CN" sz="2800" dirty="0"/>
              <a:t>k</a:t>
            </a:r>
            <a:r>
              <a:rPr lang="zh-CN" altLang="en-US" sz="2800" dirty="0"/>
              <a:t>相关的边删除，然后对剩下的点和边做一次</a:t>
            </a:r>
            <a:r>
              <a:rPr lang="en-US" altLang="zh-CN" sz="2800" dirty="0"/>
              <a:t>Kruskal</a:t>
            </a:r>
            <a:r>
              <a:rPr lang="zh-CN" altLang="en-US" sz="2800" dirty="0"/>
              <a:t>的</a:t>
            </a:r>
            <a:r>
              <a:rPr lang="en-US" altLang="zh-CN" sz="2800" dirty="0"/>
              <a:t>MST</a:t>
            </a:r>
            <a:r>
              <a:rPr lang="zh-CN" altLang="en-US" sz="2800" dirty="0"/>
              <a:t>，假设得到了</a:t>
            </a:r>
            <a:r>
              <a:rPr lang="en-US" altLang="zh-CN" sz="2800" dirty="0"/>
              <a:t>t</a:t>
            </a:r>
            <a:r>
              <a:rPr lang="zh-CN" altLang="en-US" sz="2800" dirty="0"/>
              <a:t>棵树，如果</a:t>
            </a:r>
            <a:r>
              <a:rPr lang="en-US" altLang="zh-CN" sz="2800" dirty="0"/>
              <a:t>t&gt;d</a:t>
            </a:r>
            <a:r>
              <a:rPr lang="zh-CN" altLang="en-US" sz="2800" dirty="0"/>
              <a:t>则无解，否则让点</a:t>
            </a:r>
            <a:r>
              <a:rPr lang="en-US" altLang="zh-CN" sz="2800" dirty="0"/>
              <a:t>k</a:t>
            </a:r>
            <a:r>
              <a:rPr lang="zh-CN" altLang="en-US" sz="2800" dirty="0"/>
              <a:t>先对每一棵树里面连一条最短的边，然后依次枚举点</a:t>
            </a:r>
            <a:r>
              <a:rPr lang="en-US" altLang="zh-CN" sz="2800" dirty="0"/>
              <a:t>k</a:t>
            </a:r>
            <a:r>
              <a:rPr lang="zh-CN" altLang="en-US" sz="2800" dirty="0"/>
              <a:t>和其他点的连边按顺序加入，把形成环的那些边选一条最小的删除，一直到无法迭代或者达到度数限制就结束。</a:t>
            </a:r>
            <a:endParaRPr lang="en-US" altLang="zh-CN" sz="2800" dirty="0"/>
          </a:p>
          <a:p>
            <a:r>
              <a:rPr lang="zh-CN" altLang="en-US" sz="2800" dirty="0"/>
              <a:t>最坏情况</a:t>
            </a:r>
            <a:r>
              <a:rPr lang="en-US" altLang="zh-CN" sz="2800" dirty="0"/>
              <a:t>O</a:t>
            </a:r>
            <a:r>
              <a:rPr lang="zh-CN" altLang="en-US" sz="2800" dirty="0"/>
              <a:t>（</a:t>
            </a:r>
            <a:r>
              <a:rPr lang="en-US" altLang="zh-CN" sz="2800" dirty="0"/>
              <a:t>n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+mlogm</a:t>
            </a:r>
            <a:r>
              <a:rPr lang="zh-CN" altLang="en-US" sz="2800" dirty="0"/>
              <a:t>）。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2394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EDC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>
            <a:extLst>
              <a:ext uri="{FF2B5EF4-FFF2-40B4-BE49-F238E27FC236}">
                <a16:creationId xmlns:a16="http://schemas.microsoft.com/office/drawing/2014/main" id="{EF40B93F-EF44-4BE7-825C-797C0A888415}"/>
              </a:ext>
            </a:extLst>
          </p:cNvPr>
          <p:cNvSpPr/>
          <p:nvPr/>
        </p:nvSpPr>
        <p:spPr>
          <a:xfrm>
            <a:off x="369886" y="414338"/>
            <a:ext cx="420688" cy="427037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26CD62E-00B9-4EBE-BFB6-EFBDE9EF1125}"/>
              </a:ext>
            </a:extLst>
          </p:cNvPr>
          <p:cNvSpPr txBox="1"/>
          <p:nvPr/>
        </p:nvSpPr>
        <p:spPr>
          <a:xfrm>
            <a:off x="2686512" y="456654"/>
            <a:ext cx="63953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5C85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4400" dirty="0">
                <a:solidFill>
                  <a:srgbClr val="5C85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棵不相交的最小生成树</a:t>
            </a:r>
            <a:endParaRPr lang="en-US" altLang="zh-CN" sz="4400" b="1" dirty="0">
              <a:solidFill>
                <a:srgbClr val="5C85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8F02F7-0997-4873-97ED-B2448ABED667}"/>
              </a:ext>
            </a:extLst>
          </p:cNvPr>
          <p:cNvSpPr txBox="1"/>
          <p:nvPr/>
        </p:nvSpPr>
        <p:spPr>
          <a:xfrm>
            <a:off x="1944209" y="2736502"/>
            <a:ext cx="85048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</a:t>
            </a:r>
            <a:r>
              <a:rPr lang="zh-CN" altLang="en-US" sz="2800" dirty="0"/>
              <a:t>个点，</a:t>
            </a:r>
            <a:r>
              <a:rPr lang="en-US" altLang="zh-CN" sz="2800" dirty="0"/>
              <a:t>m</a:t>
            </a:r>
            <a:r>
              <a:rPr lang="zh-CN" altLang="en-US" sz="2800" dirty="0"/>
              <a:t>条边，求出</a:t>
            </a:r>
            <a:r>
              <a:rPr lang="en-US" altLang="zh-CN" sz="2800" dirty="0"/>
              <a:t>k</a:t>
            </a:r>
            <a:r>
              <a:rPr lang="zh-CN" altLang="en-US" sz="2800" dirty="0"/>
              <a:t>棵生成树满足：</a:t>
            </a:r>
            <a:endParaRPr lang="en-US" altLang="zh-CN" sz="2800" dirty="0"/>
          </a:p>
          <a:p>
            <a:r>
              <a:rPr lang="zh-CN" altLang="en-US" sz="2800" dirty="0"/>
              <a:t>①：每条边最多属于其中一棵生成树。</a:t>
            </a:r>
            <a:endParaRPr lang="en-US" altLang="zh-CN" sz="2800" dirty="0"/>
          </a:p>
          <a:p>
            <a:r>
              <a:rPr lang="zh-CN" altLang="en-US" sz="2800" dirty="0"/>
              <a:t>②：</a:t>
            </a:r>
            <a:r>
              <a:rPr lang="en-US" altLang="zh-CN" sz="2800" dirty="0"/>
              <a:t>k</a:t>
            </a:r>
            <a:r>
              <a:rPr lang="zh-CN" altLang="en-US" sz="2800" dirty="0"/>
              <a:t>棵生成树的所有边权和最小。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08700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EDC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>
            <a:extLst>
              <a:ext uri="{FF2B5EF4-FFF2-40B4-BE49-F238E27FC236}">
                <a16:creationId xmlns:a16="http://schemas.microsoft.com/office/drawing/2014/main" id="{EF40B93F-EF44-4BE7-825C-797C0A888415}"/>
              </a:ext>
            </a:extLst>
          </p:cNvPr>
          <p:cNvSpPr/>
          <p:nvPr/>
        </p:nvSpPr>
        <p:spPr>
          <a:xfrm>
            <a:off x="369886" y="414338"/>
            <a:ext cx="420688" cy="427037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26CD62E-00B9-4EBE-BFB6-EFBDE9EF1125}"/>
              </a:ext>
            </a:extLst>
          </p:cNvPr>
          <p:cNvSpPr txBox="1"/>
          <p:nvPr/>
        </p:nvSpPr>
        <p:spPr>
          <a:xfrm>
            <a:off x="1763234" y="456654"/>
            <a:ext cx="8241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5C85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4400" dirty="0">
                <a:solidFill>
                  <a:srgbClr val="5C85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棵不相交的最小生成树做法</a:t>
            </a:r>
            <a:endParaRPr lang="en-US" altLang="zh-CN" sz="4400" b="1" dirty="0">
              <a:solidFill>
                <a:srgbClr val="5C85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8F02F7-0997-4873-97ED-B2448ABED667}"/>
              </a:ext>
            </a:extLst>
          </p:cNvPr>
          <p:cNvSpPr txBox="1"/>
          <p:nvPr/>
        </p:nvSpPr>
        <p:spPr>
          <a:xfrm>
            <a:off x="1631780" y="1635671"/>
            <a:ext cx="8504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维护</a:t>
            </a:r>
            <a:r>
              <a:rPr lang="en-US" altLang="zh-CN" sz="2800" dirty="0"/>
              <a:t>k+1</a:t>
            </a:r>
            <a:r>
              <a:rPr lang="zh-CN" altLang="en-US" sz="2800" dirty="0"/>
              <a:t>棵树的相关信息，编号</a:t>
            </a:r>
            <a:r>
              <a:rPr lang="en-US" altLang="zh-CN" sz="2800" dirty="0"/>
              <a:t>0~k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将所有边从小到大排序。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每一次尝试加入一条新边（</a:t>
            </a:r>
            <a:r>
              <a:rPr lang="en-US" altLang="zh-CN" sz="2800" dirty="0"/>
              <a:t>x</a:t>
            </a:r>
            <a:r>
              <a:rPr lang="zh-CN" altLang="en-US" sz="2800" dirty="0"/>
              <a:t>，</a:t>
            </a:r>
            <a:r>
              <a:rPr lang="en-US" altLang="zh-CN" sz="2800" dirty="0"/>
              <a:t>y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len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先从</a:t>
            </a:r>
            <a:r>
              <a:rPr lang="en-US" altLang="zh-CN" sz="2800" dirty="0"/>
              <a:t>1</a:t>
            </a:r>
            <a:r>
              <a:rPr lang="zh-CN" altLang="en-US" sz="2800" dirty="0"/>
              <a:t>号树加入，如果不成功则取出</a:t>
            </a:r>
            <a:r>
              <a:rPr lang="en-US" altLang="zh-CN" sz="2800" dirty="0"/>
              <a:t>x</a:t>
            </a:r>
            <a:r>
              <a:rPr lang="zh-CN" altLang="en-US" sz="2800" dirty="0"/>
              <a:t>到</a:t>
            </a:r>
            <a:r>
              <a:rPr lang="en-US" altLang="zh-CN" sz="2800" dirty="0"/>
              <a:t>y</a:t>
            </a:r>
            <a:r>
              <a:rPr lang="zh-CN" altLang="en-US" sz="2800" dirty="0"/>
              <a:t>路径上的所有边，标记并加入队列，继续到</a:t>
            </a:r>
            <a:r>
              <a:rPr lang="en-US" altLang="zh-CN" sz="2800" dirty="0"/>
              <a:t>2</a:t>
            </a:r>
            <a:r>
              <a:rPr lang="zh-CN" altLang="en-US" sz="2800" dirty="0"/>
              <a:t>号树上执行，循环做。</a:t>
            </a:r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55009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EDC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>
            <a:extLst>
              <a:ext uri="{FF2B5EF4-FFF2-40B4-BE49-F238E27FC236}">
                <a16:creationId xmlns:a16="http://schemas.microsoft.com/office/drawing/2014/main" id="{EF40B93F-EF44-4BE7-825C-797C0A888415}"/>
              </a:ext>
            </a:extLst>
          </p:cNvPr>
          <p:cNvSpPr/>
          <p:nvPr/>
        </p:nvSpPr>
        <p:spPr>
          <a:xfrm>
            <a:off x="369886" y="414338"/>
            <a:ext cx="420688" cy="427037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26CD62E-00B9-4EBE-BFB6-EFBDE9EF1125}"/>
              </a:ext>
            </a:extLst>
          </p:cNvPr>
          <p:cNvSpPr txBox="1"/>
          <p:nvPr/>
        </p:nvSpPr>
        <p:spPr>
          <a:xfrm>
            <a:off x="1763234" y="456654"/>
            <a:ext cx="8241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5C85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*k</a:t>
            </a:r>
            <a:r>
              <a:rPr lang="zh-CN" altLang="en-US" sz="4400" dirty="0">
                <a:solidFill>
                  <a:srgbClr val="5C85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棵不相交的最小生成树做法</a:t>
            </a:r>
            <a:endParaRPr lang="en-US" altLang="zh-CN" sz="4400" b="1" dirty="0">
              <a:solidFill>
                <a:srgbClr val="5C85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8F02F7-0997-4873-97ED-B2448ABED667}"/>
              </a:ext>
            </a:extLst>
          </p:cNvPr>
          <p:cNvSpPr txBox="1"/>
          <p:nvPr/>
        </p:nvSpPr>
        <p:spPr>
          <a:xfrm>
            <a:off x="1631780" y="1635671"/>
            <a:ext cx="85048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如果做到最后都无法加入这边，那么在丛里连接（</a:t>
            </a:r>
            <a:r>
              <a:rPr lang="en-US" altLang="zh-CN" sz="2800" dirty="0"/>
              <a:t>x</a:t>
            </a:r>
            <a:r>
              <a:rPr lang="zh-CN" altLang="en-US" sz="2800" dirty="0"/>
              <a:t>，</a:t>
            </a:r>
            <a:r>
              <a:rPr lang="en-US" altLang="zh-CN" sz="2800" dirty="0"/>
              <a:t>y</a:t>
            </a:r>
            <a:r>
              <a:rPr lang="zh-CN" altLang="en-US" sz="2800" dirty="0"/>
              <a:t>），我们称</a:t>
            </a:r>
            <a:r>
              <a:rPr lang="en-US" altLang="zh-CN" sz="2800" dirty="0"/>
              <a:t>0</a:t>
            </a:r>
            <a:r>
              <a:rPr lang="zh-CN" altLang="en-US" sz="2800" dirty="0"/>
              <a:t>号树为丛，否则就会得到一个增广序列，按照序列对这</a:t>
            </a:r>
            <a:r>
              <a:rPr lang="en-US" altLang="zh-CN" sz="2800" dirty="0"/>
              <a:t>k</a:t>
            </a:r>
            <a:r>
              <a:rPr lang="zh-CN" altLang="en-US" sz="2800" dirty="0"/>
              <a:t>棵树进行修改。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因为最多成功加入</a:t>
            </a:r>
            <a:r>
              <a:rPr lang="en-US" altLang="zh-CN" sz="2800" dirty="0" err="1"/>
              <a:t>kn</a:t>
            </a:r>
            <a:r>
              <a:rPr lang="zh-CN" altLang="en-US" sz="2800" dirty="0"/>
              <a:t>次，每次最多</a:t>
            </a:r>
            <a:r>
              <a:rPr lang="en-US" altLang="zh-CN" sz="2800" dirty="0" err="1"/>
              <a:t>BFSkn</a:t>
            </a:r>
            <a:r>
              <a:rPr lang="zh-CN" altLang="en-US" sz="2800" dirty="0"/>
              <a:t>次，合并失败就合并丛，加上排序</a:t>
            </a:r>
            <a:r>
              <a:rPr lang="en-US" altLang="zh-CN" sz="2800" dirty="0" err="1"/>
              <a:t>mlogm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总的时间复杂度为</a:t>
            </a:r>
            <a:r>
              <a:rPr lang="en-US" altLang="zh-CN" sz="2800" dirty="0"/>
              <a:t>O</a:t>
            </a:r>
            <a:r>
              <a:rPr lang="zh-CN" altLang="en-US" sz="2800" dirty="0"/>
              <a:t>（</a:t>
            </a:r>
            <a:r>
              <a:rPr lang="en-US" altLang="zh-CN" sz="2800" dirty="0"/>
              <a:t>k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n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+mlogm</a:t>
            </a:r>
            <a:r>
              <a:rPr lang="zh-CN" altLang="en-US" sz="2800" dirty="0"/>
              <a:t>）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284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73465" y="-2670060"/>
            <a:ext cx="6845070" cy="1219200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62E8951B-F1D5-41CE-B525-5D48146CB0AB}"/>
              </a:ext>
            </a:extLst>
          </p:cNvPr>
          <p:cNvSpPr txBox="1"/>
          <p:nvPr/>
        </p:nvSpPr>
        <p:spPr>
          <a:xfrm>
            <a:off x="4666615" y="2222500"/>
            <a:ext cx="28581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400" dirty="0">
                <a:solidFill>
                  <a:srgbClr val="5C8541"/>
                </a:solidFill>
                <a:latin typeface="微软雅黑" panose="020B0503020204020204" charset="-122"/>
                <a:ea typeface="微软雅黑" panose="020B0503020204020204" charset="-122"/>
              </a:rPr>
              <a:t>PART 04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2602265-6B4A-46E4-A548-9C5AD5BACA52}"/>
              </a:ext>
            </a:extLst>
          </p:cNvPr>
          <p:cNvSpPr txBox="1"/>
          <p:nvPr/>
        </p:nvSpPr>
        <p:spPr>
          <a:xfrm>
            <a:off x="3559779" y="3902189"/>
            <a:ext cx="5530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5C85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课后题目</a:t>
            </a:r>
            <a:endParaRPr lang="en-US" altLang="zh-CN" sz="3600" dirty="0">
              <a:solidFill>
                <a:srgbClr val="5C85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283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EDC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>
            <a:extLst>
              <a:ext uri="{FF2B5EF4-FFF2-40B4-BE49-F238E27FC236}">
                <a16:creationId xmlns:a16="http://schemas.microsoft.com/office/drawing/2014/main" id="{EF40B93F-EF44-4BE7-825C-797C0A888415}"/>
              </a:ext>
            </a:extLst>
          </p:cNvPr>
          <p:cNvSpPr/>
          <p:nvPr/>
        </p:nvSpPr>
        <p:spPr>
          <a:xfrm>
            <a:off x="369886" y="414338"/>
            <a:ext cx="420688" cy="427037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26CD62E-00B9-4EBE-BFB6-EFBDE9EF1125}"/>
              </a:ext>
            </a:extLst>
          </p:cNvPr>
          <p:cNvSpPr txBox="1"/>
          <p:nvPr/>
        </p:nvSpPr>
        <p:spPr>
          <a:xfrm>
            <a:off x="2686512" y="456654"/>
            <a:ext cx="63953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5C85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课后题目</a:t>
            </a:r>
            <a:endParaRPr lang="en-US" altLang="zh-CN" sz="4400" b="1" dirty="0">
              <a:solidFill>
                <a:srgbClr val="5C85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8F02F7-0997-4873-97ED-B2448ABED667}"/>
              </a:ext>
            </a:extLst>
          </p:cNvPr>
          <p:cNvSpPr txBox="1"/>
          <p:nvPr/>
        </p:nvSpPr>
        <p:spPr>
          <a:xfrm>
            <a:off x="2087084" y="1583977"/>
            <a:ext cx="85048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CF601A</a:t>
            </a:r>
            <a:r>
              <a:rPr lang="zh-CN" altLang="en-US" sz="2800" dirty="0"/>
              <a:t>（简单最短路径）</a:t>
            </a:r>
            <a:endParaRPr lang="en-US" altLang="zh-CN" sz="2800" dirty="0"/>
          </a:p>
          <a:p>
            <a:r>
              <a:rPr lang="en-US" altLang="zh-CN" sz="2800" dirty="0"/>
              <a:t>CF821D</a:t>
            </a:r>
            <a:r>
              <a:rPr lang="zh-CN" altLang="en-US" sz="2800" dirty="0"/>
              <a:t>（建模，最短路径）</a:t>
            </a:r>
            <a:endParaRPr lang="en-US" altLang="zh-CN" sz="2800" dirty="0"/>
          </a:p>
          <a:p>
            <a:r>
              <a:rPr lang="en-US" altLang="zh-CN" sz="2800" dirty="0"/>
              <a:t>Poj1639</a:t>
            </a:r>
            <a:r>
              <a:rPr lang="zh-CN" altLang="en-US" sz="2800" dirty="0"/>
              <a:t>（最小</a:t>
            </a:r>
            <a:r>
              <a:rPr lang="en-US" altLang="zh-CN" sz="2800" dirty="0"/>
              <a:t>k</a:t>
            </a:r>
            <a:r>
              <a:rPr lang="zh-CN" altLang="en-US" sz="2800" dirty="0"/>
              <a:t>度限制生成树）</a:t>
            </a:r>
            <a:endParaRPr lang="en-US" altLang="zh-CN" sz="2800" dirty="0"/>
          </a:p>
          <a:p>
            <a:r>
              <a:rPr lang="en-US" altLang="zh-CN" sz="2800" dirty="0"/>
              <a:t>Poj2349</a:t>
            </a:r>
            <a:r>
              <a:rPr lang="zh-CN" altLang="en-US" sz="2800" dirty="0"/>
              <a:t>（简单最小生成树）</a:t>
            </a:r>
            <a:endParaRPr lang="en-US" altLang="zh-CN" sz="2800" dirty="0"/>
          </a:p>
          <a:p>
            <a:r>
              <a:rPr lang="en-US" altLang="zh-CN" sz="2800" dirty="0"/>
              <a:t>Poj1125</a:t>
            </a:r>
            <a:r>
              <a:rPr lang="zh-CN" altLang="en-US" sz="2800" dirty="0"/>
              <a:t>（</a:t>
            </a:r>
            <a:r>
              <a:rPr lang="en-US" altLang="zh-CN" sz="2800" dirty="0" err="1"/>
              <a:t>floyd</a:t>
            </a:r>
            <a:r>
              <a:rPr lang="zh-CN" altLang="en-US" sz="2800" dirty="0"/>
              <a:t>算法）</a:t>
            </a:r>
            <a:endParaRPr lang="en-US" altLang="zh-CN" sz="2800" dirty="0"/>
          </a:p>
          <a:p>
            <a:r>
              <a:rPr lang="en-US" altLang="zh-CN" sz="2800" dirty="0"/>
              <a:t>CF242C</a:t>
            </a:r>
            <a:r>
              <a:rPr lang="zh-CN" altLang="en-US" sz="2800" dirty="0"/>
              <a:t>（最短路径）</a:t>
            </a:r>
            <a:endParaRPr lang="en-US" altLang="zh-CN" sz="2800" dirty="0"/>
          </a:p>
          <a:p>
            <a:r>
              <a:rPr lang="en-US" altLang="zh-CN" sz="2800" dirty="0"/>
              <a:t>CF520B</a:t>
            </a:r>
            <a:r>
              <a:rPr lang="zh-CN" altLang="en-US" sz="2800" dirty="0"/>
              <a:t>（简单最短路径）</a:t>
            </a:r>
            <a:endParaRPr lang="en-US" altLang="zh-CN" sz="2800" dirty="0"/>
          </a:p>
          <a:p>
            <a:r>
              <a:rPr lang="en-US" altLang="zh-CN" sz="2800" dirty="0"/>
              <a:t>CF115A</a:t>
            </a:r>
            <a:r>
              <a:rPr lang="zh-CN" altLang="en-US" sz="2800" dirty="0"/>
              <a:t>（简单图论）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20286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73465" y="-2667001"/>
            <a:ext cx="6845070" cy="12192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EF2A95C-9789-4E8E-8DAF-EDF2D11F0537}"/>
              </a:ext>
            </a:extLst>
          </p:cNvPr>
          <p:cNvSpPr txBox="1"/>
          <p:nvPr/>
        </p:nvSpPr>
        <p:spPr>
          <a:xfrm>
            <a:off x="2569845" y="2391283"/>
            <a:ext cx="705231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5C8541"/>
                </a:solidFill>
                <a:latin typeface="微软雅黑" panose="020B0503020204020204" charset="-122"/>
                <a:ea typeface="微软雅黑" panose="020B0503020204020204" charset="-122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5766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E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>
            <a:extLst>
              <a:ext uri="{FF2B5EF4-FFF2-40B4-BE49-F238E27FC236}">
                <a16:creationId xmlns:a16="http://schemas.microsoft.com/office/drawing/2014/main" id="{EF40B93F-EF44-4BE7-825C-797C0A888415}"/>
              </a:ext>
            </a:extLst>
          </p:cNvPr>
          <p:cNvSpPr/>
          <p:nvPr/>
        </p:nvSpPr>
        <p:spPr>
          <a:xfrm>
            <a:off x="369886" y="414338"/>
            <a:ext cx="420688" cy="427037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77" name="组合 76"/>
          <p:cNvGrpSpPr/>
          <p:nvPr/>
        </p:nvGrpSpPr>
        <p:grpSpPr>
          <a:xfrm>
            <a:off x="577134" y="1853036"/>
            <a:ext cx="6466626" cy="3957339"/>
            <a:chOff x="853029" y="1747614"/>
            <a:chExt cx="6466626" cy="3957339"/>
          </a:xfrm>
        </p:grpSpPr>
        <p:grpSp>
          <p:nvGrpSpPr>
            <p:cNvPr id="39" name="组合 38"/>
            <p:cNvGrpSpPr/>
            <p:nvPr/>
          </p:nvGrpSpPr>
          <p:grpSpPr>
            <a:xfrm>
              <a:off x="3810001" y="1747614"/>
              <a:ext cx="3509654" cy="3957339"/>
              <a:chOff x="6369881" y="2566556"/>
              <a:chExt cx="5548238" cy="6255961"/>
            </a:xfrm>
          </p:grpSpPr>
          <p:sp>
            <p:nvSpPr>
              <p:cNvPr id="8" name="Freeform 5"/>
              <p:cNvSpPr/>
              <p:nvPr/>
            </p:nvSpPr>
            <p:spPr>
              <a:xfrm rot="18067168">
                <a:off x="5680940" y="4757933"/>
                <a:ext cx="3166848" cy="1788966"/>
              </a:xfrm>
              <a:custGeom>
                <a:avLst/>
                <a:gdLst>
                  <a:gd name="connsiteX0" fmla="*/ 2083777 w 2083777"/>
                  <a:gd name="connsiteY0" fmla="*/ 967154 h 1143000"/>
                  <a:gd name="connsiteX1" fmla="*/ 518746 w 2083777"/>
                  <a:gd name="connsiteY1" fmla="*/ 984738 h 1143000"/>
                  <a:gd name="connsiteX2" fmla="*/ 237392 w 2083777"/>
                  <a:gd name="connsiteY2" fmla="*/ 1002323 h 1143000"/>
                  <a:gd name="connsiteX3" fmla="*/ 0 w 2083777"/>
                  <a:gd name="connsiteY3" fmla="*/ 1143000 h 1143000"/>
                  <a:gd name="connsiteX4" fmla="*/ 562708 w 2083777"/>
                  <a:gd name="connsiteY4" fmla="*/ 211015 h 1143000"/>
                  <a:gd name="connsiteX5" fmla="*/ 720969 w 2083777"/>
                  <a:gd name="connsiteY5" fmla="*/ 52754 h 1143000"/>
                  <a:gd name="connsiteX6" fmla="*/ 1283677 w 2083777"/>
                  <a:gd name="connsiteY6" fmla="*/ 0 h 1143000"/>
                  <a:gd name="connsiteX7" fmla="*/ 1512277 w 2083777"/>
                  <a:gd name="connsiteY7" fmla="*/ 114300 h 1143000"/>
                  <a:gd name="connsiteX8" fmla="*/ 1696916 w 2083777"/>
                  <a:gd name="connsiteY8" fmla="*/ 298938 h 1143000"/>
                  <a:gd name="connsiteX9" fmla="*/ 2083777 w 2083777"/>
                  <a:gd name="connsiteY9" fmla="*/ 967154 h 1143000"/>
                  <a:gd name="connsiteX0" fmla="*/ 2118283 w 2118283"/>
                  <a:gd name="connsiteY0" fmla="*/ 990877 h 1143000"/>
                  <a:gd name="connsiteX1" fmla="*/ 518746 w 2118283"/>
                  <a:gd name="connsiteY1" fmla="*/ 984738 h 1143000"/>
                  <a:gd name="connsiteX2" fmla="*/ 237392 w 2118283"/>
                  <a:gd name="connsiteY2" fmla="*/ 1002323 h 1143000"/>
                  <a:gd name="connsiteX3" fmla="*/ 0 w 2118283"/>
                  <a:gd name="connsiteY3" fmla="*/ 1143000 h 1143000"/>
                  <a:gd name="connsiteX4" fmla="*/ 562708 w 2118283"/>
                  <a:gd name="connsiteY4" fmla="*/ 211015 h 1143000"/>
                  <a:gd name="connsiteX5" fmla="*/ 720969 w 2118283"/>
                  <a:gd name="connsiteY5" fmla="*/ 52754 h 1143000"/>
                  <a:gd name="connsiteX6" fmla="*/ 1283677 w 2118283"/>
                  <a:gd name="connsiteY6" fmla="*/ 0 h 1143000"/>
                  <a:gd name="connsiteX7" fmla="*/ 1512277 w 2118283"/>
                  <a:gd name="connsiteY7" fmla="*/ 114300 h 1143000"/>
                  <a:gd name="connsiteX8" fmla="*/ 1696916 w 2118283"/>
                  <a:gd name="connsiteY8" fmla="*/ 298938 h 1143000"/>
                  <a:gd name="connsiteX9" fmla="*/ 2118283 w 2118283"/>
                  <a:gd name="connsiteY9" fmla="*/ 990877 h 1143000"/>
                  <a:gd name="connsiteX0" fmla="*/ 2118283 w 2118283"/>
                  <a:gd name="connsiteY0" fmla="*/ 990877 h 1143000"/>
                  <a:gd name="connsiteX1" fmla="*/ 518746 w 2118283"/>
                  <a:gd name="connsiteY1" fmla="*/ 984738 h 1143000"/>
                  <a:gd name="connsiteX2" fmla="*/ 252488 w 2118283"/>
                  <a:gd name="connsiteY2" fmla="*/ 1023889 h 1143000"/>
                  <a:gd name="connsiteX3" fmla="*/ 0 w 2118283"/>
                  <a:gd name="connsiteY3" fmla="*/ 1143000 h 1143000"/>
                  <a:gd name="connsiteX4" fmla="*/ 562708 w 2118283"/>
                  <a:gd name="connsiteY4" fmla="*/ 211015 h 1143000"/>
                  <a:gd name="connsiteX5" fmla="*/ 720969 w 2118283"/>
                  <a:gd name="connsiteY5" fmla="*/ 52754 h 1143000"/>
                  <a:gd name="connsiteX6" fmla="*/ 1283677 w 2118283"/>
                  <a:gd name="connsiteY6" fmla="*/ 0 h 1143000"/>
                  <a:gd name="connsiteX7" fmla="*/ 1512277 w 2118283"/>
                  <a:gd name="connsiteY7" fmla="*/ 114300 h 1143000"/>
                  <a:gd name="connsiteX8" fmla="*/ 1696916 w 2118283"/>
                  <a:gd name="connsiteY8" fmla="*/ 298938 h 1143000"/>
                  <a:gd name="connsiteX9" fmla="*/ 2118283 w 2118283"/>
                  <a:gd name="connsiteY9" fmla="*/ 990877 h 1143000"/>
                  <a:gd name="connsiteX0" fmla="*/ 2098874 w 2098874"/>
                  <a:gd name="connsiteY0" fmla="*/ 990877 h 1188289"/>
                  <a:gd name="connsiteX1" fmla="*/ 499337 w 2098874"/>
                  <a:gd name="connsiteY1" fmla="*/ 984738 h 1188289"/>
                  <a:gd name="connsiteX2" fmla="*/ 233079 w 2098874"/>
                  <a:gd name="connsiteY2" fmla="*/ 1023889 h 1188289"/>
                  <a:gd name="connsiteX3" fmla="*/ 0 w 2098874"/>
                  <a:gd name="connsiteY3" fmla="*/ 1188289 h 1188289"/>
                  <a:gd name="connsiteX4" fmla="*/ 543299 w 2098874"/>
                  <a:gd name="connsiteY4" fmla="*/ 211015 h 1188289"/>
                  <a:gd name="connsiteX5" fmla="*/ 701560 w 2098874"/>
                  <a:gd name="connsiteY5" fmla="*/ 52754 h 1188289"/>
                  <a:gd name="connsiteX6" fmla="*/ 1264268 w 2098874"/>
                  <a:gd name="connsiteY6" fmla="*/ 0 h 1188289"/>
                  <a:gd name="connsiteX7" fmla="*/ 1492868 w 2098874"/>
                  <a:gd name="connsiteY7" fmla="*/ 114300 h 1188289"/>
                  <a:gd name="connsiteX8" fmla="*/ 1677507 w 2098874"/>
                  <a:gd name="connsiteY8" fmla="*/ 298938 h 1188289"/>
                  <a:gd name="connsiteX9" fmla="*/ 2098874 w 2098874"/>
                  <a:gd name="connsiteY9" fmla="*/ 990877 h 1188289"/>
                  <a:gd name="connsiteX0" fmla="*/ 2098874 w 2098874"/>
                  <a:gd name="connsiteY0" fmla="*/ 990877 h 1188289"/>
                  <a:gd name="connsiteX1" fmla="*/ 499337 w 2098874"/>
                  <a:gd name="connsiteY1" fmla="*/ 984738 h 1188289"/>
                  <a:gd name="connsiteX2" fmla="*/ 233079 w 2098874"/>
                  <a:gd name="connsiteY2" fmla="*/ 1023889 h 1188289"/>
                  <a:gd name="connsiteX3" fmla="*/ 0 w 2098874"/>
                  <a:gd name="connsiteY3" fmla="*/ 1188289 h 1188289"/>
                  <a:gd name="connsiteX4" fmla="*/ 543299 w 2098874"/>
                  <a:gd name="connsiteY4" fmla="*/ 211015 h 1188289"/>
                  <a:gd name="connsiteX5" fmla="*/ 701560 w 2098874"/>
                  <a:gd name="connsiteY5" fmla="*/ 52754 h 1188289"/>
                  <a:gd name="connsiteX6" fmla="*/ 1264268 w 2098874"/>
                  <a:gd name="connsiteY6" fmla="*/ 0 h 1188289"/>
                  <a:gd name="connsiteX7" fmla="*/ 1492868 w 2098874"/>
                  <a:gd name="connsiteY7" fmla="*/ 114300 h 1188289"/>
                  <a:gd name="connsiteX8" fmla="*/ 1677507 w 2098874"/>
                  <a:gd name="connsiteY8" fmla="*/ 298938 h 1188289"/>
                  <a:gd name="connsiteX9" fmla="*/ 2098874 w 2098874"/>
                  <a:gd name="connsiteY9" fmla="*/ 990877 h 1188289"/>
                  <a:gd name="connsiteX0" fmla="*/ 2098874 w 2098874"/>
                  <a:gd name="connsiteY0" fmla="*/ 990877 h 1188289"/>
                  <a:gd name="connsiteX1" fmla="*/ 499337 w 2098874"/>
                  <a:gd name="connsiteY1" fmla="*/ 984738 h 1188289"/>
                  <a:gd name="connsiteX2" fmla="*/ 233079 w 2098874"/>
                  <a:gd name="connsiteY2" fmla="*/ 1023889 h 1188289"/>
                  <a:gd name="connsiteX3" fmla="*/ 0 w 2098874"/>
                  <a:gd name="connsiteY3" fmla="*/ 1188289 h 1188289"/>
                  <a:gd name="connsiteX4" fmla="*/ 543299 w 2098874"/>
                  <a:gd name="connsiteY4" fmla="*/ 211015 h 1188289"/>
                  <a:gd name="connsiteX5" fmla="*/ 701560 w 2098874"/>
                  <a:gd name="connsiteY5" fmla="*/ 52754 h 1188289"/>
                  <a:gd name="connsiteX6" fmla="*/ 1264268 w 2098874"/>
                  <a:gd name="connsiteY6" fmla="*/ 0 h 1188289"/>
                  <a:gd name="connsiteX7" fmla="*/ 1492868 w 2098874"/>
                  <a:gd name="connsiteY7" fmla="*/ 114300 h 1188289"/>
                  <a:gd name="connsiteX8" fmla="*/ 1677507 w 2098874"/>
                  <a:gd name="connsiteY8" fmla="*/ 298938 h 1188289"/>
                  <a:gd name="connsiteX9" fmla="*/ 2098874 w 2098874"/>
                  <a:gd name="connsiteY9" fmla="*/ 990877 h 1188289"/>
                  <a:gd name="connsiteX0" fmla="*/ 2094561 w 2094561"/>
                  <a:gd name="connsiteY0" fmla="*/ 990877 h 1186133"/>
                  <a:gd name="connsiteX1" fmla="*/ 495024 w 2094561"/>
                  <a:gd name="connsiteY1" fmla="*/ 984738 h 1186133"/>
                  <a:gd name="connsiteX2" fmla="*/ 228766 w 2094561"/>
                  <a:gd name="connsiteY2" fmla="*/ 1023889 h 1186133"/>
                  <a:gd name="connsiteX3" fmla="*/ 0 w 2094561"/>
                  <a:gd name="connsiteY3" fmla="*/ 1186133 h 1186133"/>
                  <a:gd name="connsiteX4" fmla="*/ 538986 w 2094561"/>
                  <a:gd name="connsiteY4" fmla="*/ 211015 h 1186133"/>
                  <a:gd name="connsiteX5" fmla="*/ 697247 w 2094561"/>
                  <a:gd name="connsiteY5" fmla="*/ 52754 h 1186133"/>
                  <a:gd name="connsiteX6" fmla="*/ 1259955 w 2094561"/>
                  <a:gd name="connsiteY6" fmla="*/ 0 h 1186133"/>
                  <a:gd name="connsiteX7" fmla="*/ 1488555 w 2094561"/>
                  <a:gd name="connsiteY7" fmla="*/ 114300 h 1186133"/>
                  <a:gd name="connsiteX8" fmla="*/ 1673194 w 2094561"/>
                  <a:gd name="connsiteY8" fmla="*/ 298938 h 1186133"/>
                  <a:gd name="connsiteX9" fmla="*/ 2094561 w 2094561"/>
                  <a:gd name="connsiteY9" fmla="*/ 990877 h 1186133"/>
                  <a:gd name="connsiteX0" fmla="*/ 2085935 w 2085935"/>
                  <a:gd name="connsiteY0" fmla="*/ 990877 h 1192603"/>
                  <a:gd name="connsiteX1" fmla="*/ 486398 w 2085935"/>
                  <a:gd name="connsiteY1" fmla="*/ 984738 h 1192603"/>
                  <a:gd name="connsiteX2" fmla="*/ 220140 w 2085935"/>
                  <a:gd name="connsiteY2" fmla="*/ 1023889 h 1192603"/>
                  <a:gd name="connsiteX3" fmla="*/ 0 w 2085935"/>
                  <a:gd name="connsiteY3" fmla="*/ 1192603 h 1192603"/>
                  <a:gd name="connsiteX4" fmla="*/ 530360 w 2085935"/>
                  <a:gd name="connsiteY4" fmla="*/ 211015 h 1192603"/>
                  <a:gd name="connsiteX5" fmla="*/ 688621 w 2085935"/>
                  <a:gd name="connsiteY5" fmla="*/ 52754 h 1192603"/>
                  <a:gd name="connsiteX6" fmla="*/ 1251329 w 2085935"/>
                  <a:gd name="connsiteY6" fmla="*/ 0 h 1192603"/>
                  <a:gd name="connsiteX7" fmla="*/ 1479929 w 2085935"/>
                  <a:gd name="connsiteY7" fmla="*/ 114300 h 1192603"/>
                  <a:gd name="connsiteX8" fmla="*/ 1664568 w 2085935"/>
                  <a:gd name="connsiteY8" fmla="*/ 298938 h 1192603"/>
                  <a:gd name="connsiteX9" fmla="*/ 2085935 w 2085935"/>
                  <a:gd name="connsiteY9" fmla="*/ 990877 h 1192603"/>
                  <a:gd name="connsiteX0" fmla="*/ 2085935 w 2085935"/>
                  <a:gd name="connsiteY0" fmla="*/ 990877 h 1192603"/>
                  <a:gd name="connsiteX1" fmla="*/ 486398 w 2085935"/>
                  <a:gd name="connsiteY1" fmla="*/ 984738 h 1192603"/>
                  <a:gd name="connsiteX2" fmla="*/ 220140 w 2085935"/>
                  <a:gd name="connsiteY2" fmla="*/ 1023889 h 1192603"/>
                  <a:gd name="connsiteX3" fmla="*/ 0 w 2085935"/>
                  <a:gd name="connsiteY3" fmla="*/ 1192603 h 1192603"/>
                  <a:gd name="connsiteX4" fmla="*/ 543300 w 2085935"/>
                  <a:gd name="connsiteY4" fmla="*/ 217484 h 1192603"/>
                  <a:gd name="connsiteX5" fmla="*/ 688621 w 2085935"/>
                  <a:gd name="connsiteY5" fmla="*/ 52754 h 1192603"/>
                  <a:gd name="connsiteX6" fmla="*/ 1251329 w 2085935"/>
                  <a:gd name="connsiteY6" fmla="*/ 0 h 1192603"/>
                  <a:gd name="connsiteX7" fmla="*/ 1479929 w 2085935"/>
                  <a:gd name="connsiteY7" fmla="*/ 114300 h 1192603"/>
                  <a:gd name="connsiteX8" fmla="*/ 1664568 w 2085935"/>
                  <a:gd name="connsiteY8" fmla="*/ 298938 h 1192603"/>
                  <a:gd name="connsiteX9" fmla="*/ 2085935 w 2085935"/>
                  <a:gd name="connsiteY9" fmla="*/ 990877 h 1192603"/>
                  <a:gd name="connsiteX0" fmla="*/ 2085935 w 2085935"/>
                  <a:gd name="connsiteY0" fmla="*/ 990877 h 1192603"/>
                  <a:gd name="connsiteX1" fmla="*/ 486398 w 2085935"/>
                  <a:gd name="connsiteY1" fmla="*/ 984738 h 1192603"/>
                  <a:gd name="connsiteX2" fmla="*/ 220140 w 2085935"/>
                  <a:gd name="connsiteY2" fmla="*/ 1023889 h 1192603"/>
                  <a:gd name="connsiteX3" fmla="*/ 0 w 2085935"/>
                  <a:gd name="connsiteY3" fmla="*/ 1192603 h 1192603"/>
                  <a:gd name="connsiteX4" fmla="*/ 543300 w 2085935"/>
                  <a:gd name="connsiteY4" fmla="*/ 217484 h 1192603"/>
                  <a:gd name="connsiteX5" fmla="*/ 766259 w 2085935"/>
                  <a:gd name="connsiteY5" fmla="*/ 39814 h 1192603"/>
                  <a:gd name="connsiteX6" fmla="*/ 1251329 w 2085935"/>
                  <a:gd name="connsiteY6" fmla="*/ 0 h 1192603"/>
                  <a:gd name="connsiteX7" fmla="*/ 1479929 w 2085935"/>
                  <a:gd name="connsiteY7" fmla="*/ 114300 h 1192603"/>
                  <a:gd name="connsiteX8" fmla="*/ 1664568 w 2085935"/>
                  <a:gd name="connsiteY8" fmla="*/ 298938 h 1192603"/>
                  <a:gd name="connsiteX9" fmla="*/ 2085935 w 2085935"/>
                  <a:gd name="connsiteY9" fmla="*/ 990877 h 1192603"/>
                  <a:gd name="connsiteX0" fmla="*/ 2085935 w 2085935"/>
                  <a:gd name="connsiteY0" fmla="*/ 990877 h 1192603"/>
                  <a:gd name="connsiteX1" fmla="*/ 486398 w 2085935"/>
                  <a:gd name="connsiteY1" fmla="*/ 984738 h 1192603"/>
                  <a:gd name="connsiteX2" fmla="*/ 220140 w 2085935"/>
                  <a:gd name="connsiteY2" fmla="*/ 1023889 h 1192603"/>
                  <a:gd name="connsiteX3" fmla="*/ 0 w 2085935"/>
                  <a:gd name="connsiteY3" fmla="*/ 1192603 h 1192603"/>
                  <a:gd name="connsiteX4" fmla="*/ 543300 w 2085935"/>
                  <a:gd name="connsiteY4" fmla="*/ 217484 h 1192603"/>
                  <a:gd name="connsiteX5" fmla="*/ 764103 w 2085935"/>
                  <a:gd name="connsiteY5" fmla="*/ 46284 h 1192603"/>
                  <a:gd name="connsiteX6" fmla="*/ 1251329 w 2085935"/>
                  <a:gd name="connsiteY6" fmla="*/ 0 h 1192603"/>
                  <a:gd name="connsiteX7" fmla="*/ 1479929 w 2085935"/>
                  <a:gd name="connsiteY7" fmla="*/ 114300 h 1192603"/>
                  <a:gd name="connsiteX8" fmla="*/ 1664568 w 2085935"/>
                  <a:gd name="connsiteY8" fmla="*/ 298938 h 1192603"/>
                  <a:gd name="connsiteX9" fmla="*/ 2085935 w 2085935"/>
                  <a:gd name="connsiteY9" fmla="*/ 990877 h 1192603"/>
                  <a:gd name="connsiteX0" fmla="*/ 2085935 w 2085935"/>
                  <a:gd name="connsiteY0" fmla="*/ 990877 h 1192603"/>
                  <a:gd name="connsiteX1" fmla="*/ 486398 w 2085935"/>
                  <a:gd name="connsiteY1" fmla="*/ 984738 h 1192603"/>
                  <a:gd name="connsiteX2" fmla="*/ 220140 w 2085935"/>
                  <a:gd name="connsiteY2" fmla="*/ 1023889 h 1192603"/>
                  <a:gd name="connsiteX3" fmla="*/ 0 w 2085935"/>
                  <a:gd name="connsiteY3" fmla="*/ 1192603 h 1192603"/>
                  <a:gd name="connsiteX4" fmla="*/ 543300 w 2085935"/>
                  <a:gd name="connsiteY4" fmla="*/ 217484 h 1192603"/>
                  <a:gd name="connsiteX5" fmla="*/ 761947 w 2085935"/>
                  <a:gd name="connsiteY5" fmla="*/ 52754 h 1192603"/>
                  <a:gd name="connsiteX6" fmla="*/ 1251329 w 2085935"/>
                  <a:gd name="connsiteY6" fmla="*/ 0 h 1192603"/>
                  <a:gd name="connsiteX7" fmla="*/ 1479929 w 2085935"/>
                  <a:gd name="connsiteY7" fmla="*/ 114300 h 1192603"/>
                  <a:gd name="connsiteX8" fmla="*/ 1664568 w 2085935"/>
                  <a:gd name="connsiteY8" fmla="*/ 298938 h 1192603"/>
                  <a:gd name="connsiteX9" fmla="*/ 2085935 w 2085935"/>
                  <a:gd name="connsiteY9" fmla="*/ 990877 h 1192603"/>
                  <a:gd name="connsiteX0" fmla="*/ 2085935 w 2085935"/>
                  <a:gd name="connsiteY0" fmla="*/ 993088 h 1194814"/>
                  <a:gd name="connsiteX1" fmla="*/ 486398 w 2085935"/>
                  <a:gd name="connsiteY1" fmla="*/ 986949 h 1194814"/>
                  <a:gd name="connsiteX2" fmla="*/ 220140 w 2085935"/>
                  <a:gd name="connsiteY2" fmla="*/ 1026100 h 1194814"/>
                  <a:gd name="connsiteX3" fmla="*/ 0 w 2085935"/>
                  <a:gd name="connsiteY3" fmla="*/ 1194814 h 1194814"/>
                  <a:gd name="connsiteX4" fmla="*/ 543300 w 2085935"/>
                  <a:gd name="connsiteY4" fmla="*/ 219695 h 1194814"/>
                  <a:gd name="connsiteX5" fmla="*/ 761947 w 2085935"/>
                  <a:gd name="connsiteY5" fmla="*/ 54965 h 1194814"/>
                  <a:gd name="connsiteX6" fmla="*/ 1251329 w 2085935"/>
                  <a:gd name="connsiteY6" fmla="*/ 2211 h 1194814"/>
                  <a:gd name="connsiteX7" fmla="*/ 1479929 w 2085935"/>
                  <a:gd name="connsiteY7" fmla="*/ 116511 h 1194814"/>
                  <a:gd name="connsiteX8" fmla="*/ 1664568 w 2085935"/>
                  <a:gd name="connsiteY8" fmla="*/ 301149 h 1194814"/>
                  <a:gd name="connsiteX9" fmla="*/ 2085935 w 2085935"/>
                  <a:gd name="connsiteY9" fmla="*/ 993088 h 1194814"/>
                  <a:gd name="connsiteX0" fmla="*/ 2085935 w 2085935"/>
                  <a:gd name="connsiteY0" fmla="*/ 995112 h 1196838"/>
                  <a:gd name="connsiteX1" fmla="*/ 486398 w 2085935"/>
                  <a:gd name="connsiteY1" fmla="*/ 988973 h 1196838"/>
                  <a:gd name="connsiteX2" fmla="*/ 220140 w 2085935"/>
                  <a:gd name="connsiteY2" fmla="*/ 1028124 h 1196838"/>
                  <a:gd name="connsiteX3" fmla="*/ 0 w 2085935"/>
                  <a:gd name="connsiteY3" fmla="*/ 1196838 h 1196838"/>
                  <a:gd name="connsiteX4" fmla="*/ 543300 w 2085935"/>
                  <a:gd name="connsiteY4" fmla="*/ 221719 h 1196838"/>
                  <a:gd name="connsiteX5" fmla="*/ 761947 w 2085935"/>
                  <a:gd name="connsiteY5" fmla="*/ 37579 h 1196838"/>
                  <a:gd name="connsiteX6" fmla="*/ 1251329 w 2085935"/>
                  <a:gd name="connsiteY6" fmla="*/ 4235 h 1196838"/>
                  <a:gd name="connsiteX7" fmla="*/ 1479929 w 2085935"/>
                  <a:gd name="connsiteY7" fmla="*/ 118535 h 1196838"/>
                  <a:gd name="connsiteX8" fmla="*/ 1664568 w 2085935"/>
                  <a:gd name="connsiteY8" fmla="*/ 303173 h 1196838"/>
                  <a:gd name="connsiteX9" fmla="*/ 2085935 w 2085935"/>
                  <a:gd name="connsiteY9" fmla="*/ 995112 h 1196838"/>
                  <a:gd name="connsiteX0" fmla="*/ 2085935 w 2085935"/>
                  <a:gd name="connsiteY0" fmla="*/ 995112 h 1196838"/>
                  <a:gd name="connsiteX1" fmla="*/ 486398 w 2085935"/>
                  <a:gd name="connsiteY1" fmla="*/ 988973 h 1196838"/>
                  <a:gd name="connsiteX2" fmla="*/ 220140 w 2085935"/>
                  <a:gd name="connsiteY2" fmla="*/ 1028124 h 1196838"/>
                  <a:gd name="connsiteX3" fmla="*/ 0 w 2085935"/>
                  <a:gd name="connsiteY3" fmla="*/ 1196838 h 1196838"/>
                  <a:gd name="connsiteX4" fmla="*/ 543300 w 2085935"/>
                  <a:gd name="connsiteY4" fmla="*/ 221719 h 1196838"/>
                  <a:gd name="connsiteX5" fmla="*/ 761947 w 2085935"/>
                  <a:gd name="connsiteY5" fmla="*/ 37579 h 1196838"/>
                  <a:gd name="connsiteX6" fmla="*/ 1251329 w 2085935"/>
                  <a:gd name="connsiteY6" fmla="*/ 4235 h 1196838"/>
                  <a:gd name="connsiteX7" fmla="*/ 1479929 w 2085935"/>
                  <a:gd name="connsiteY7" fmla="*/ 118535 h 1196838"/>
                  <a:gd name="connsiteX8" fmla="*/ 1664568 w 2085935"/>
                  <a:gd name="connsiteY8" fmla="*/ 303173 h 1196838"/>
                  <a:gd name="connsiteX9" fmla="*/ 2085935 w 2085935"/>
                  <a:gd name="connsiteY9" fmla="*/ 995112 h 1196838"/>
                  <a:gd name="connsiteX0" fmla="*/ 2085935 w 2085935"/>
                  <a:gd name="connsiteY0" fmla="*/ 992642 h 1194368"/>
                  <a:gd name="connsiteX1" fmla="*/ 486398 w 2085935"/>
                  <a:gd name="connsiteY1" fmla="*/ 986503 h 1194368"/>
                  <a:gd name="connsiteX2" fmla="*/ 220140 w 2085935"/>
                  <a:gd name="connsiteY2" fmla="*/ 1025654 h 1194368"/>
                  <a:gd name="connsiteX3" fmla="*/ 0 w 2085935"/>
                  <a:gd name="connsiteY3" fmla="*/ 1194368 h 1194368"/>
                  <a:gd name="connsiteX4" fmla="*/ 543300 w 2085935"/>
                  <a:gd name="connsiteY4" fmla="*/ 219249 h 1194368"/>
                  <a:gd name="connsiteX5" fmla="*/ 761947 w 2085935"/>
                  <a:gd name="connsiteY5" fmla="*/ 35109 h 1194368"/>
                  <a:gd name="connsiteX6" fmla="*/ 1251329 w 2085935"/>
                  <a:gd name="connsiteY6" fmla="*/ 1765 h 1194368"/>
                  <a:gd name="connsiteX7" fmla="*/ 1479929 w 2085935"/>
                  <a:gd name="connsiteY7" fmla="*/ 116065 h 1194368"/>
                  <a:gd name="connsiteX8" fmla="*/ 1664568 w 2085935"/>
                  <a:gd name="connsiteY8" fmla="*/ 300703 h 1194368"/>
                  <a:gd name="connsiteX9" fmla="*/ 2085935 w 2085935"/>
                  <a:gd name="connsiteY9" fmla="*/ 992642 h 1194368"/>
                  <a:gd name="connsiteX0" fmla="*/ 2085935 w 2085935"/>
                  <a:gd name="connsiteY0" fmla="*/ 994231 h 1195957"/>
                  <a:gd name="connsiteX1" fmla="*/ 486398 w 2085935"/>
                  <a:gd name="connsiteY1" fmla="*/ 988092 h 1195957"/>
                  <a:gd name="connsiteX2" fmla="*/ 220140 w 2085935"/>
                  <a:gd name="connsiteY2" fmla="*/ 1027243 h 1195957"/>
                  <a:gd name="connsiteX3" fmla="*/ 0 w 2085935"/>
                  <a:gd name="connsiteY3" fmla="*/ 1195957 h 1195957"/>
                  <a:gd name="connsiteX4" fmla="*/ 543300 w 2085935"/>
                  <a:gd name="connsiteY4" fmla="*/ 220838 h 1195957"/>
                  <a:gd name="connsiteX5" fmla="*/ 874090 w 2085935"/>
                  <a:gd name="connsiteY5" fmla="*/ 15132 h 1195957"/>
                  <a:gd name="connsiteX6" fmla="*/ 1251329 w 2085935"/>
                  <a:gd name="connsiteY6" fmla="*/ 3354 h 1195957"/>
                  <a:gd name="connsiteX7" fmla="*/ 1479929 w 2085935"/>
                  <a:gd name="connsiteY7" fmla="*/ 117654 h 1195957"/>
                  <a:gd name="connsiteX8" fmla="*/ 1664568 w 2085935"/>
                  <a:gd name="connsiteY8" fmla="*/ 302292 h 1195957"/>
                  <a:gd name="connsiteX9" fmla="*/ 2085935 w 2085935"/>
                  <a:gd name="connsiteY9" fmla="*/ 994231 h 1195957"/>
                  <a:gd name="connsiteX0" fmla="*/ 2085935 w 2085935"/>
                  <a:gd name="connsiteY0" fmla="*/ 994231 h 1195957"/>
                  <a:gd name="connsiteX1" fmla="*/ 486398 w 2085935"/>
                  <a:gd name="connsiteY1" fmla="*/ 988092 h 1195957"/>
                  <a:gd name="connsiteX2" fmla="*/ 220140 w 2085935"/>
                  <a:gd name="connsiteY2" fmla="*/ 1027243 h 1195957"/>
                  <a:gd name="connsiteX3" fmla="*/ 0 w 2085935"/>
                  <a:gd name="connsiteY3" fmla="*/ 1195957 h 1195957"/>
                  <a:gd name="connsiteX4" fmla="*/ 543300 w 2085935"/>
                  <a:gd name="connsiteY4" fmla="*/ 220838 h 1195957"/>
                  <a:gd name="connsiteX5" fmla="*/ 874090 w 2085935"/>
                  <a:gd name="connsiteY5" fmla="*/ 15132 h 1195957"/>
                  <a:gd name="connsiteX6" fmla="*/ 1251329 w 2085935"/>
                  <a:gd name="connsiteY6" fmla="*/ 3354 h 1195957"/>
                  <a:gd name="connsiteX7" fmla="*/ 1479929 w 2085935"/>
                  <a:gd name="connsiteY7" fmla="*/ 117654 h 1195957"/>
                  <a:gd name="connsiteX8" fmla="*/ 1664568 w 2085935"/>
                  <a:gd name="connsiteY8" fmla="*/ 302292 h 1195957"/>
                  <a:gd name="connsiteX9" fmla="*/ 2085935 w 2085935"/>
                  <a:gd name="connsiteY9" fmla="*/ 994231 h 1195957"/>
                  <a:gd name="connsiteX0" fmla="*/ 2085935 w 2085935"/>
                  <a:gd name="connsiteY0" fmla="*/ 1014793 h 1216519"/>
                  <a:gd name="connsiteX1" fmla="*/ 486398 w 2085935"/>
                  <a:gd name="connsiteY1" fmla="*/ 1008654 h 1216519"/>
                  <a:gd name="connsiteX2" fmla="*/ 220140 w 2085935"/>
                  <a:gd name="connsiteY2" fmla="*/ 1047805 h 1216519"/>
                  <a:gd name="connsiteX3" fmla="*/ 0 w 2085935"/>
                  <a:gd name="connsiteY3" fmla="*/ 1216519 h 1216519"/>
                  <a:gd name="connsiteX4" fmla="*/ 543300 w 2085935"/>
                  <a:gd name="connsiteY4" fmla="*/ 241400 h 1216519"/>
                  <a:gd name="connsiteX5" fmla="*/ 1009956 w 2085935"/>
                  <a:gd name="connsiteY5" fmla="*/ 1189 h 1216519"/>
                  <a:gd name="connsiteX6" fmla="*/ 1251329 w 2085935"/>
                  <a:gd name="connsiteY6" fmla="*/ 23916 h 1216519"/>
                  <a:gd name="connsiteX7" fmla="*/ 1479929 w 2085935"/>
                  <a:gd name="connsiteY7" fmla="*/ 138216 h 1216519"/>
                  <a:gd name="connsiteX8" fmla="*/ 1664568 w 2085935"/>
                  <a:gd name="connsiteY8" fmla="*/ 322854 h 1216519"/>
                  <a:gd name="connsiteX9" fmla="*/ 2085935 w 2085935"/>
                  <a:gd name="connsiteY9" fmla="*/ 1014793 h 1216519"/>
                  <a:gd name="connsiteX0" fmla="*/ 2085935 w 2085935"/>
                  <a:gd name="connsiteY0" fmla="*/ 1014793 h 1216519"/>
                  <a:gd name="connsiteX1" fmla="*/ 486398 w 2085935"/>
                  <a:gd name="connsiteY1" fmla="*/ 1008654 h 1216519"/>
                  <a:gd name="connsiteX2" fmla="*/ 220140 w 2085935"/>
                  <a:gd name="connsiteY2" fmla="*/ 1047805 h 1216519"/>
                  <a:gd name="connsiteX3" fmla="*/ 0 w 2085935"/>
                  <a:gd name="connsiteY3" fmla="*/ 1216519 h 1216519"/>
                  <a:gd name="connsiteX4" fmla="*/ 543300 w 2085935"/>
                  <a:gd name="connsiteY4" fmla="*/ 241400 h 1216519"/>
                  <a:gd name="connsiteX5" fmla="*/ 1009956 w 2085935"/>
                  <a:gd name="connsiteY5" fmla="*/ 1189 h 1216519"/>
                  <a:gd name="connsiteX6" fmla="*/ 1251329 w 2085935"/>
                  <a:gd name="connsiteY6" fmla="*/ 23916 h 1216519"/>
                  <a:gd name="connsiteX7" fmla="*/ 1479929 w 2085935"/>
                  <a:gd name="connsiteY7" fmla="*/ 138216 h 1216519"/>
                  <a:gd name="connsiteX8" fmla="*/ 1664568 w 2085935"/>
                  <a:gd name="connsiteY8" fmla="*/ 322854 h 1216519"/>
                  <a:gd name="connsiteX9" fmla="*/ 2085935 w 2085935"/>
                  <a:gd name="connsiteY9" fmla="*/ 1014793 h 1216519"/>
                  <a:gd name="connsiteX0" fmla="*/ 2085935 w 2085935"/>
                  <a:gd name="connsiteY0" fmla="*/ 995413 h 1197139"/>
                  <a:gd name="connsiteX1" fmla="*/ 486398 w 2085935"/>
                  <a:gd name="connsiteY1" fmla="*/ 989274 h 1197139"/>
                  <a:gd name="connsiteX2" fmla="*/ 220140 w 2085935"/>
                  <a:gd name="connsiteY2" fmla="*/ 1028425 h 1197139"/>
                  <a:gd name="connsiteX3" fmla="*/ 0 w 2085935"/>
                  <a:gd name="connsiteY3" fmla="*/ 1197139 h 1197139"/>
                  <a:gd name="connsiteX4" fmla="*/ 543300 w 2085935"/>
                  <a:gd name="connsiteY4" fmla="*/ 222020 h 1197139"/>
                  <a:gd name="connsiteX5" fmla="*/ 1044462 w 2085935"/>
                  <a:gd name="connsiteY5" fmla="*/ 9845 h 1197139"/>
                  <a:gd name="connsiteX6" fmla="*/ 1251329 w 2085935"/>
                  <a:gd name="connsiteY6" fmla="*/ 4536 h 1197139"/>
                  <a:gd name="connsiteX7" fmla="*/ 1479929 w 2085935"/>
                  <a:gd name="connsiteY7" fmla="*/ 118836 h 1197139"/>
                  <a:gd name="connsiteX8" fmla="*/ 1664568 w 2085935"/>
                  <a:gd name="connsiteY8" fmla="*/ 303474 h 1197139"/>
                  <a:gd name="connsiteX9" fmla="*/ 2085935 w 2085935"/>
                  <a:gd name="connsiteY9" fmla="*/ 995413 h 1197139"/>
                  <a:gd name="connsiteX0" fmla="*/ 2085935 w 2085935"/>
                  <a:gd name="connsiteY0" fmla="*/ 996705 h 1198431"/>
                  <a:gd name="connsiteX1" fmla="*/ 486398 w 2085935"/>
                  <a:gd name="connsiteY1" fmla="*/ 990566 h 1198431"/>
                  <a:gd name="connsiteX2" fmla="*/ 220140 w 2085935"/>
                  <a:gd name="connsiteY2" fmla="*/ 1029717 h 1198431"/>
                  <a:gd name="connsiteX3" fmla="*/ 0 w 2085935"/>
                  <a:gd name="connsiteY3" fmla="*/ 1198431 h 1198431"/>
                  <a:gd name="connsiteX4" fmla="*/ 543300 w 2085935"/>
                  <a:gd name="connsiteY4" fmla="*/ 223312 h 1198431"/>
                  <a:gd name="connsiteX5" fmla="*/ 1104846 w 2085935"/>
                  <a:gd name="connsiteY5" fmla="*/ 6824 h 1198431"/>
                  <a:gd name="connsiteX6" fmla="*/ 1251329 w 2085935"/>
                  <a:gd name="connsiteY6" fmla="*/ 5828 h 1198431"/>
                  <a:gd name="connsiteX7" fmla="*/ 1479929 w 2085935"/>
                  <a:gd name="connsiteY7" fmla="*/ 120128 h 1198431"/>
                  <a:gd name="connsiteX8" fmla="*/ 1664568 w 2085935"/>
                  <a:gd name="connsiteY8" fmla="*/ 304766 h 1198431"/>
                  <a:gd name="connsiteX9" fmla="*/ 2085935 w 2085935"/>
                  <a:gd name="connsiteY9" fmla="*/ 996705 h 1198431"/>
                  <a:gd name="connsiteX0" fmla="*/ 2085935 w 2085935"/>
                  <a:gd name="connsiteY0" fmla="*/ 990972 h 1192698"/>
                  <a:gd name="connsiteX1" fmla="*/ 486398 w 2085935"/>
                  <a:gd name="connsiteY1" fmla="*/ 984833 h 1192698"/>
                  <a:gd name="connsiteX2" fmla="*/ 220140 w 2085935"/>
                  <a:gd name="connsiteY2" fmla="*/ 1023984 h 1192698"/>
                  <a:gd name="connsiteX3" fmla="*/ 0 w 2085935"/>
                  <a:gd name="connsiteY3" fmla="*/ 1192698 h 1192698"/>
                  <a:gd name="connsiteX4" fmla="*/ 543300 w 2085935"/>
                  <a:gd name="connsiteY4" fmla="*/ 217579 h 1192698"/>
                  <a:gd name="connsiteX5" fmla="*/ 1104846 w 2085935"/>
                  <a:gd name="connsiteY5" fmla="*/ 1091 h 1192698"/>
                  <a:gd name="connsiteX6" fmla="*/ 1352689 w 2085935"/>
                  <a:gd name="connsiteY6" fmla="*/ 25974 h 1192698"/>
                  <a:gd name="connsiteX7" fmla="*/ 1479929 w 2085935"/>
                  <a:gd name="connsiteY7" fmla="*/ 114395 h 1192698"/>
                  <a:gd name="connsiteX8" fmla="*/ 1664568 w 2085935"/>
                  <a:gd name="connsiteY8" fmla="*/ 299033 h 1192698"/>
                  <a:gd name="connsiteX9" fmla="*/ 2085935 w 2085935"/>
                  <a:gd name="connsiteY9" fmla="*/ 990972 h 1192698"/>
                  <a:gd name="connsiteX0" fmla="*/ 2085935 w 2085935"/>
                  <a:gd name="connsiteY0" fmla="*/ 970827 h 1172553"/>
                  <a:gd name="connsiteX1" fmla="*/ 486398 w 2085935"/>
                  <a:gd name="connsiteY1" fmla="*/ 964688 h 1172553"/>
                  <a:gd name="connsiteX2" fmla="*/ 220140 w 2085935"/>
                  <a:gd name="connsiteY2" fmla="*/ 1003839 h 1172553"/>
                  <a:gd name="connsiteX3" fmla="*/ 0 w 2085935"/>
                  <a:gd name="connsiteY3" fmla="*/ 1172553 h 1172553"/>
                  <a:gd name="connsiteX4" fmla="*/ 543300 w 2085935"/>
                  <a:gd name="connsiteY4" fmla="*/ 197434 h 1172553"/>
                  <a:gd name="connsiteX5" fmla="*/ 1109160 w 2085935"/>
                  <a:gd name="connsiteY5" fmla="*/ 6826 h 1172553"/>
                  <a:gd name="connsiteX6" fmla="*/ 1352689 w 2085935"/>
                  <a:gd name="connsiteY6" fmla="*/ 5829 h 1172553"/>
                  <a:gd name="connsiteX7" fmla="*/ 1479929 w 2085935"/>
                  <a:gd name="connsiteY7" fmla="*/ 94250 h 1172553"/>
                  <a:gd name="connsiteX8" fmla="*/ 1664568 w 2085935"/>
                  <a:gd name="connsiteY8" fmla="*/ 278888 h 1172553"/>
                  <a:gd name="connsiteX9" fmla="*/ 2085935 w 2085935"/>
                  <a:gd name="connsiteY9" fmla="*/ 970827 h 1172553"/>
                  <a:gd name="connsiteX0" fmla="*/ 2085935 w 2085935"/>
                  <a:gd name="connsiteY0" fmla="*/ 984860 h 1186586"/>
                  <a:gd name="connsiteX1" fmla="*/ 486398 w 2085935"/>
                  <a:gd name="connsiteY1" fmla="*/ 978721 h 1186586"/>
                  <a:gd name="connsiteX2" fmla="*/ 220140 w 2085935"/>
                  <a:gd name="connsiteY2" fmla="*/ 1017872 h 1186586"/>
                  <a:gd name="connsiteX3" fmla="*/ 0 w 2085935"/>
                  <a:gd name="connsiteY3" fmla="*/ 1186586 h 1186586"/>
                  <a:gd name="connsiteX4" fmla="*/ 543300 w 2085935"/>
                  <a:gd name="connsiteY4" fmla="*/ 211467 h 1186586"/>
                  <a:gd name="connsiteX5" fmla="*/ 1107004 w 2085935"/>
                  <a:gd name="connsiteY5" fmla="*/ 1450 h 1186586"/>
                  <a:gd name="connsiteX6" fmla="*/ 1352689 w 2085935"/>
                  <a:gd name="connsiteY6" fmla="*/ 19862 h 1186586"/>
                  <a:gd name="connsiteX7" fmla="*/ 1479929 w 2085935"/>
                  <a:gd name="connsiteY7" fmla="*/ 108283 h 1186586"/>
                  <a:gd name="connsiteX8" fmla="*/ 1664568 w 2085935"/>
                  <a:gd name="connsiteY8" fmla="*/ 292921 h 1186586"/>
                  <a:gd name="connsiteX9" fmla="*/ 2085935 w 2085935"/>
                  <a:gd name="connsiteY9" fmla="*/ 984860 h 1186586"/>
                  <a:gd name="connsiteX0" fmla="*/ 2085935 w 2085935"/>
                  <a:gd name="connsiteY0" fmla="*/ 984294 h 1186020"/>
                  <a:gd name="connsiteX1" fmla="*/ 486398 w 2085935"/>
                  <a:gd name="connsiteY1" fmla="*/ 978155 h 1186020"/>
                  <a:gd name="connsiteX2" fmla="*/ 220140 w 2085935"/>
                  <a:gd name="connsiteY2" fmla="*/ 1017306 h 1186020"/>
                  <a:gd name="connsiteX3" fmla="*/ 0 w 2085935"/>
                  <a:gd name="connsiteY3" fmla="*/ 1186020 h 1186020"/>
                  <a:gd name="connsiteX4" fmla="*/ 543300 w 2085935"/>
                  <a:gd name="connsiteY4" fmla="*/ 210901 h 1186020"/>
                  <a:gd name="connsiteX5" fmla="*/ 1107004 w 2085935"/>
                  <a:gd name="connsiteY5" fmla="*/ 884 h 1186020"/>
                  <a:gd name="connsiteX6" fmla="*/ 1352689 w 2085935"/>
                  <a:gd name="connsiteY6" fmla="*/ 19296 h 1186020"/>
                  <a:gd name="connsiteX7" fmla="*/ 1479929 w 2085935"/>
                  <a:gd name="connsiteY7" fmla="*/ 107717 h 1186020"/>
                  <a:gd name="connsiteX8" fmla="*/ 1664568 w 2085935"/>
                  <a:gd name="connsiteY8" fmla="*/ 292355 h 1186020"/>
                  <a:gd name="connsiteX9" fmla="*/ 2085935 w 2085935"/>
                  <a:gd name="connsiteY9" fmla="*/ 984294 h 1186020"/>
                  <a:gd name="connsiteX0" fmla="*/ 2085935 w 2085935"/>
                  <a:gd name="connsiteY0" fmla="*/ 964998 h 1166724"/>
                  <a:gd name="connsiteX1" fmla="*/ 486398 w 2085935"/>
                  <a:gd name="connsiteY1" fmla="*/ 958859 h 1166724"/>
                  <a:gd name="connsiteX2" fmla="*/ 220140 w 2085935"/>
                  <a:gd name="connsiteY2" fmla="*/ 998010 h 1166724"/>
                  <a:gd name="connsiteX3" fmla="*/ 0 w 2085935"/>
                  <a:gd name="connsiteY3" fmla="*/ 1166724 h 1166724"/>
                  <a:gd name="connsiteX4" fmla="*/ 543300 w 2085935"/>
                  <a:gd name="connsiteY4" fmla="*/ 191605 h 1166724"/>
                  <a:gd name="connsiteX5" fmla="*/ 1107004 w 2085935"/>
                  <a:gd name="connsiteY5" fmla="*/ 5311 h 1166724"/>
                  <a:gd name="connsiteX6" fmla="*/ 1352689 w 2085935"/>
                  <a:gd name="connsiteY6" fmla="*/ 0 h 1166724"/>
                  <a:gd name="connsiteX7" fmla="*/ 1479929 w 2085935"/>
                  <a:gd name="connsiteY7" fmla="*/ 88421 h 1166724"/>
                  <a:gd name="connsiteX8" fmla="*/ 1664568 w 2085935"/>
                  <a:gd name="connsiteY8" fmla="*/ 273059 h 1166724"/>
                  <a:gd name="connsiteX9" fmla="*/ 2085935 w 2085935"/>
                  <a:gd name="connsiteY9" fmla="*/ 964998 h 1166724"/>
                  <a:gd name="connsiteX0" fmla="*/ 2085935 w 2085935"/>
                  <a:gd name="connsiteY0" fmla="*/ 964998 h 1166724"/>
                  <a:gd name="connsiteX1" fmla="*/ 486398 w 2085935"/>
                  <a:gd name="connsiteY1" fmla="*/ 958859 h 1166724"/>
                  <a:gd name="connsiteX2" fmla="*/ 220140 w 2085935"/>
                  <a:gd name="connsiteY2" fmla="*/ 998010 h 1166724"/>
                  <a:gd name="connsiteX3" fmla="*/ 0 w 2085935"/>
                  <a:gd name="connsiteY3" fmla="*/ 1166724 h 1166724"/>
                  <a:gd name="connsiteX4" fmla="*/ 543300 w 2085935"/>
                  <a:gd name="connsiteY4" fmla="*/ 191605 h 1166724"/>
                  <a:gd name="connsiteX5" fmla="*/ 802533 w 2085935"/>
                  <a:gd name="connsiteY5" fmla="*/ 34339 h 1166724"/>
                  <a:gd name="connsiteX6" fmla="*/ 1107004 w 2085935"/>
                  <a:gd name="connsiteY6" fmla="*/ 5311 h 1166724"/>
                  <a:gd name="connsiteX7" fmla="*/ 1352689 w 2085935"/>
                  <a:gd name="connsiteY7" fmla="*/ 0 h 1166724"/>
                  <a:gd name="connsiteX8" fmla="*/ 1479929 w 2085935"/>
                  <a:gd name="connsiteY8" fmla="*/ 88421 h 1166724"/>
                  <a:gd name="connsiteX9" fmla="*/ 1664568 w 2085935"/>
                  <a:gd name="connsiteY9" fmla="*/ 273059 h 1166724"/>
                  <a:gd name="connsiteX10" fmla="*/ 2085935 w 2085935"/>
                  <a:gd name="connsiteY10" fmla="*/ 964998 h 1166724"/>
                  <a:gd name="connsiteX0" fmla="*/ 2085935 w 2085935"/>
                  <a:gd name="connsiteY0" fmla="*/ 964998 h 1166724"/>
                  <a:gd name="connsiteX1" fmla="*/ 486398 w 2085935"/>
                  <a:gd name="connsiteY1" fmla="*/ 958859 h 1166724"/>
                  <a:gd name="connsiteX2" fmla="*/ 220140 w 2085935"/>
                  <a:gd name="connsiteY2" fmla="*/ 998010 h 1166724"/>
                  <a:gd name="connsiteX3" fmla="*/ 0 w 2085935"/>
                  <a:gd name="connsiteY3" fmla="*/ 1166724 h 1166724"/>
                  <a:gd name="connsiteX4" fmla="*/ 543300 w 2085935"/>
                  <a:gd name="connsiteY4" fmla="*/ 191605 h 1166724"/>
                  <a:gd name="connsiteX5" fmla="*/ 800377 w 2085935"/>
                  <a:gd name="connsiteY5" fmla="*/ 17086 h 1166724"/>
                  <a:gd name="connsiteX6" fmla="*/ 1107004 w 2085935"/>
                  <a:gd name="connsiteY6" fmla="*/ 5311 h 1166724"/>
                  <a:gd name="connsiteX7" fmla="*/ 1352689 w 2085935"/>
                  <a:gd name="connsiteY7" fmla="*/ 0 h 1166724"/>
                  <a:gd name="connsiteX8" fmla="*/ 1479929 w 2085935"/>
                  <a:gd name="connsiteY8" fmla="*/ 88421 h 1166724"/>
                  <a:gd name="connsiteX9" fmla="*/ 1664568 w 2085935"/>
                  <a:gd name="connsiteY9" fmla="*/ 273059 h 1166724"/>
                  <a:gd name="connsiteX10" fmla="*/ 2085935 w 2085935"/>
                  <a:gd name="connsiteY10" fmla="*/ 964998 h 1166724"/>
                  <a:gd name="connsiteX0" fmla="*/ 2085935 w 2085935"/>
                  <a:gd name="connsiteY0" fmla="*/ 964998 h 1166724"/>
                  <a:gd name="connsiteX1" fmla="*/ 486398 w 2085935"/>
                  <a:gd name="connsiteY1" fmla="*/ 958859 h 1166724"/>
                  <a:gd name="connsiteX2" fmla="*/ 220140 w 2085935"/>
                  <a:gd name="connsiteY2" fmla="*/ 998010 h 1166724"/>
                  <a:gd name="connsiteX3" fmla="*/ 0 w 2085935"/>
                  <a:gd name="connsiteY3" fmla="*/ 1166724 h 1166724"/>
                  <a:gd name="connsiteX4" fmla="*/ 543300 w 2085935"/>
                  <a:gd name="connsiteY4" fmla="*/ 191605 h 1166724"/>
                  <a:gd name="connsiteX5" fmla="*/ 800377 w 2085935"/>
                  <a:gd name="connsiteY5" fmla="*/ 17086 h 1166724"/>
                  <a:gd name="connsiteX6" fmla="*/ 1107004 w 2085935"/>
                  <a:gd name="connsiteY6" fmla="*/ 5311 h 1166724"/>
                  <a:gd name="connsiteX7" fmla="*/ 1352689 w 2085935"/>
                  <a:gd name="connsiteY7" fmla="*/ 0 h 1166724"/>
                  <a:gd name="connsiteX8" fmla="*/ 1479929 w 2085935"/>
                  <a:gd name="connsiteY8" fmla="*/ 88421 h 1166724"/>
                  <a:gd name="connsiteX9" fmla="*/ 1664568 w 2085935"/>
                  <a:gd name="connsiteY9" fmla="*/ 273059 h 1166724"/>
                  <a:gd name="connsiteX10" fmla="*/ 2085935 w 2085935"/>
                  <a:gd name="connsiteY10" fmla="*/ 964998 h 1166724"/>
                  <a:gd name="connsiteX0" fmla="*/ 2085935 w 2085935"/>
                  <a:gd name="connsiteY0" fmla="*/ 964998 h 1166724"/>
                  <a:gd name="connsiteX1" fmla="*/ 486398 w 2085935"/>
                  <a:gd name="connsiteY1" fmla="*/ 958859 h 1166724"/>
                  <a:gd name="connsiteX2" fmla="*/ 220140 w 2085935"/>
                  <a:gd name="connsiteY2" fmla="*/ 998010 h 1166724"/>
                  <a:gd name="connsiteX3" fmla="*/ 0 w 2085935"/>
                  <a:gd name="connsiteY3" fmla="*/ 1166724 h 1166724"/>
                  <a:gd name="connsiteX4" fmla="*/ 543300 w 2085935"/>
                  <a:gd name="connsiteY4" fmla="*/ 191605 h 1166724"/>
                  <a:gd name="connsiteX5" fmla="*/ 800377 w 2085935"/>
                  <a:gd name="connsiteY5" fmla="*/ 17086 h 1166724"/>
                  <a:gd name="connsiteX6" fmla="*/ 1107004 w 2085935"/>
                  <a:gd name="connsiteY6" fmla="*/ 5311 h 1166724"/>
                  <a:gd name="connsiteX7" fmla="*/ 1352689 w 2085935"/>
                  <a:gd name="connsiteY7" fmla="*/ 0 h 1166724"/>
                  <a:gd name="connsiteX8" fmla="*/ 1479929 w 2085935"/>
                  <a:gd name="connsiteY8" fmla="*/ 88421 h 1166724"/>
                  <a:gd name="connsiteX9" fmla="*/ 1664568 w 2085935"/>
                  <a:gd name="connsiteY9" fmla="*/ 273059 h 1166724"/>
                  <a:gd name="connsiteX10" fmla="*/ 2085935 w 2085935"/>
                  <a:gd name="connsiteY10" fmla="*/ 964998 h 1166724"/>
                  <a:gd name="connsiteX0" fmla="*/ 2085935 w 2085935"/>
                  <a:gd name="connsiteY0" fmla="*/ 986625 h 1188351"/>
                  <a:gd name="connsiteX1" fmla="*/ 486398 w 2085935"/>
                  <a:gd name="connsiteY1" fmla="*/ 980486 h 1188351"/>
                  <a:gd name="connsiteX2" fmla="*/ 220140 w 2085935"/>
                  <a:gd name="connsiteY2" fmla="*/ 1019637 h 1188351"/>
                  <a:gd name="connsiteX3" fmla="*/ 0 w 2085935"/>
                  <a:gd name="connsiteY3" fmla="*/ 1188351 h 1188351"/>
                  <a:gd name="connsiteX4" fmla="*/ 543300 w 2085935"/>
                  <a:gd name="connsiteY4" fmla="*/ 213232 h 1188351"/>
                  <a:gd name="connsiteX5" fmla="*/ 798220 w 2085935"/>
                  <a:gd name="connsiteY5" fmla="*/ 4207 h 1188351"/>
                  <a:gd name="connsiteX6" fmla="*/ 1107004 w 2085935"/>
                  <a:gd name="connsiteY6" fmla="*/ 26938 h 1188351"/>
                  <a:gd name="connsiteX7" fmla="*/ 1352689 w 2085935"/>
                  <a:gd name="connsiteY7" fmla="*/ 21627 h 1188351"/>
                  <a:gd name="connsiteX8" fmla="*/ 1479929 w 2085935"/>
                  <a:gd name="connsiteY8" fmla="*/ 110048 h 1188351"/>
                  <a:gd name="connsiteX9" fmla="*/ 1664568 w 2085935"/>
                  <a:gd name="connsiteY9" fmla="*/ 294686 h 1188351"/>
                  <a:gd name="connsiteX10" fmla="*/ 2085935 w 2085935"/>
                  <a:gd name="connsiteY10" fmla="*/ 986625 h 1188351"/>
                  <a:gd name="connsiteX0" fmla="*/ 2085935 w 2085935"/>
                  <a:gd name="connsiteY0" fmla="*/ 980682 h 1182408"/>
                  <a:gd name="connsiteX1" fmla="*/ 486398 w 2085935"/>
                  <a:gd name="connsiteY1" fmla="*/ 974543 h 1182408"/>
                  <a:gd name="connsiteX2" fmla="*/ 220140 w 2085935"/>
                  <a:gd name="connsiteY2" fmla="*/ 1013694 h 1182408"/>
                  <a:gd name="connsiteX3" fmla="*/ 0 w 2085935"/>
                  <a:gd name="connsiteY3" fmla="*/ 1182408 h 1182408"/>
                  <a:gd name="connsiteX4" fmla="*/ 543300 w 2085935"/>
                  <a:gd name="connsiteY4" fmla="*/ 207289 h 1182408"/>
                  <a:gd name="connsiteX5" fmla="*/ 1009567 w 2085935"/>
                  <a:gd name="connsiteY5" fmla="*/ 4734 h 1182408"/>
                  <a:gd name="connsiteX6" fmla="*/ 1107004 w 2085935"/>
                  <a:gd name="connsiteY6" fmla="*/ 20995 h 1182408"/>
                  <a:gd name="connsiteX7" fmla="*/ 1352689 w 2085935"/>
                  <a:gd name="connsiteY7" fmla="*/ 15684 h 1182408"/>
                  <a:gd name="connsiteX8" fmla="*/ 1479929 w 2085935"/>
                  <a:gd name="connsiteY8" fmla="*/ 104105 h 1182408"/>
                  <a:gd name="connsiteX9" fmla="*/ 1664568 w 2085935"/>
                  <a:gd name="connsiteY9" fmla="*/ 288743 h 1182408"/>
                  <a:gd name="connsiteX10" fmla="*/ 2085935 w 2085935"/>
                  <a:gd name="connsiteY10" fmla="*/ 980682 h 1182408"/>
                  <a:gd name="connsiteX0" fmla="*/ 2085935 w 2085935"/>
                  <a:gd name="connsiteY0" fmla="*/ 975948 h 1177674"/>
                  <a:gd name="connsiteX1" fmla="*/ 486398 w 2085935"/>
                  <a:gd name="connsiteY1" fmla="*/ 969809 h 1177674"/>
                  <a:gd name="connsiteX2" fmla="*/ 220140 w 2085935"/>
                  <a:gd name="connsiteY2" fmla="*/ 1008960 h 1177674"/>
                  <a:gd name="connsiteX3" fmla="*/ 0 w 2085935"/>
                  <a:gd name="connsiteY3" fmla="*/ 1177674 h 1177674"/>
                  <a:gd name="connsiteX4" fmla="*/ 543300 w 2085935"/>
                  <a:gd name="connsiteY4" fmla="*/ 202555 h 1177674"/>
                  <a:gd name="connsiteX5" fmla="*/ 1009567 w 2085935"/>
                  <a:gd name="connsiteY5" fmla="*/ 0 h 1177674"/>
                  <a:gd name="connsiteX6" fmla="*/ 1107004 w 2085935"/>
                  <a:gd name="connsiteY6" fmla="*/ 16261 h 1177674"/>
                  <a:gd name="connsiteX7" fmla="*/ 1352689 w 2085935"/>
                  <a:gd name="connsiteY7" fmla="*/ 10950 h 1177674"/>
                  <a:gd name="connsiteX8" fmla="*/ 1479929 w 2085935"/>
                  <a:gd name="connsiteY8" fmla="*/ 99371 h 1177674"/>
                  <a:gd name="connsiteX9" fmla="*/ 1664568 w 2085935"/>
                  <a:gd name="connsiteY9" fmla="*/ 284009 h 1177674"/>
                  <a:gd name="connsiteX10" fmla="*/ 2085935 w 2085935"/>
                  <a:gd name="connsiteY10" fmla="*/ 975948 h 1177674"/>
                  <a:gd name="connsiteX0" fmla="*/ 2085935 w 2085935"/>
                  <a:gd name="connsiteY0" fmla="*/ 978105 h 1179831"/>
                  <a:gd name="connsiteX1" fmla="*/ 486398 w 2085935"/>
                  <a:gd name="connsiteY1" fmla="*/ 971966 h 1179831"/>
                  <a:gd name="connsiteX2" fmla="*/ 220140 w 2085935"/>
                  <a:gd name="connsiteY2" fmla="*/ 1011117 h 1179831"/>
                  <a:gd name="connsiteX3" fmla="*/ 0 w 2085935"/>
                  <a:gd name="connsiteY3" fmla="*/ 1179831 h 1179831"/>
                  <a:gd name="connsiteX4" fmla="*/ 543300 w 2085935"/>
                  <a:gd name="connsiteY4" fmla="*/ 204712 h 1179831"/>
                  <a:gd name="connsiteX5" fmla="*/ 1132493 w 2085935"/>
                  <a:gd name="connsiteY5" fmla="*/ 0 h 1179831"/>
                  <a:gd name="connsiteX6" fmla="*/ 1107004 w 2085935"/>
                  <a:gd name="connsiteY6" fmla="*/ 18418 h 1179831"/>
                  <a:gd name="connsiteX7" fmla="*/ 1352689 w 2085935"/>
                  <a:gd name="connsiteY7" fmla="*/ 13107 h 1179831"/>
                  <a:gd name="connsiteX8" fmla="*/ 1479929 w 2085935"/>
                  <a:gd name="connsiteY8" fmla="*/ 101528 h 1179831"/>
                  <a:gd name="connsiteX9" fmla="*/ 1664568 w 2085935"/>
                  <a:gd name="connsiteY9" fmla="*/ 286166 h 1179831"/>
                  <a:gd name="connsiteX10" fmla="*/ 2085935 w 2085935"/>
                  <a:gd name="connsiteY10" fmla="*/ 978105 h 1179831"/>
                  <a:gd name="connsiteX0" fmla="*/ 2085935 w 2085935"/>
                  <a:gd name="connsiteY0" fmla="*/ 992660 h 1194386"/>
                  <a:gd name="connsiteX1" fmla="*/ 486398 w 2085935"/>
                  <a:gd name="connsiteY1" fmla="*/ 986521 h 1194386"/>
                  <a:gd name="connsiteX2" fmla="*/ 220140 w 2085935"/>
                  <a:gd name="connsiteY2" fmla="*/ 1025672 h 1194386"/>
                  <a:gd name="connsiteX3" fmla="*/ 0 w 2085935"/>
                  <a:gd name="connsiteY3" fmla="*/ 1194386 h 1194386"/>
                  <a:gd name="connsiteX4" fmla="*/ 543300 w 2085935"/>
                  <a:gd name="connsiteY4" fmla="*/ 219267 h 1194386"/>
                  <a:gd name="connsiteX5" fmla="*/ 1132493 w 2085935"/>
                  <a:gd name="connsiteY5" fmla="*/ 14555 h 1194386"/>
                  <a:gd name="connsiteX6" fmla="*/ 1352689 w 2085935"/>
                  <a:gd name="connsiteY6" fmla="*/ 27662 h 1194386"/>
                  <a:gd name="connsiteX7" fmla="*/ 1479929 w 2085935"/>
                  <a:gd name="connsiteY7" fmla="*/ 116083 h 1194386"/>
                  <a:gd name="connsiteX8" fmla="*/ 1664568 w 2085935"/>
                  <a:gd name="connsiteY8" fmla="*/ 300721 h 1194386"/>
                  <a:gd name="connsiteX9" fmla="*/ 2085935 w 2085935"/>
                  <a:gd name="connsiteY9" fmla="*/ 992660 h 1194386"/>
                  <a:gd name="connsiteX0" fmla="*/ 2085935 w 2085935"/>
                  <a:gd name="connsiteY0" fmla="*/ 992660 h 1194386"/>
                  <a:gd name="connsiteX1" fmla="*/ 486398 w 2085935"/>
                  <a:gd name="connsiteY1" fmla="*/ 986521 h 1194386"/>
                  <a:gd name="connsiteX2" fmla="*/ 220140 w 2085935"/>
                  <a:gd name="connsiteY2" fmla="*/ 1025672 h 1194386"/>
                  <a:gd name="connsiteX3" fmla="*/ 0 w 2085935"/>
                  <a:gd name="connsiteY3" fmla="*/ 1194386 h 1194386"/>
                  <a:gd name="connsiteX4" fmla="*/ 543300 w 2085935"/>
                  <a:gd name="connsiteY4" fmla="*/ 219267 h 1194386"/>
                  <a:gd name="connsiteX5" fmla="*/ 1132493 w 2085935"/>
                  <a:gd name="connsiteY5" fmla="*/ 14555 h 1194386"/>
                  <a:gd name="connsiteX6" fmla="*/ 1352689 w 2085935"/>
                  <a:gd name="connsiteY6" fmla="*/ 27662 h 1194386"/>
                  <a:gd name="connsiteX7" fmla="*/ 1479929 w 2085935"/>
                  <a:gd name="connsiteY7" fmla="*/ 116083 h 1194386"/>
                  <a:gd name="connsiteX8" fmla="*/ 1664568 w 2085935"/>
                  <a:gd name="connsiteY8" fmla="*/ 300721 h 1194386"/>
                  <a:gd name="connsiteX9" fmla="*/ 2085935 w 2085935"/>
                  <a:gd name="connsiteY9" fmla="*/ 992660 h 1194386"/>
                  <a:gd name="connsiteX0" fmla="*/ 2085935 w 2085935"/>
                  <a:gd name="connsiteY0" fmla="*/ 994284 h 1196010"/>
                  <a:gd name="connsiteX1" fmla="*/ 486398 w 2085935"/>
                  <a:gd name="connsiteY1" fmla="*/ 988145 h 1196010"/>
                  <a:gd name="connsiteX2" fmla="*/ 220140 w 2085935"/>
                  <a:gd name="connsiteY2" fmla="*/ 1027296 h 1196010"/>
                  <a:gd name="connsiteX3" fmla="*/ 0 w 2085935"/>
                  <a:gd name="connsiteY3" fmla="*/ 1196010 h 1196010"/>
                  <a:gd name="connsiteX4" fmla="*/ 543300 w 2085935"/>
                  <a:gd name="connsiteY4" fmla="*/ 220891 h 1196010"/>
                  <a:gd name="connsiteX5" fmla="*/ 1134649 w 2085935"/>
                  <a:gd name="connsiteY5" fmla="*/ 14022 h 1196010"/>
                  <a:gd name="connsiteX6" fmla="*/ 1352689 w 2085935"/>
                  <a:gd name="connsiteY6" fmla="*/ 29286 h 1196010"/>
                  <a:gd name="connsiteX7" fmla="*/ 1479929 w 2085935"/>
                  <a:gd name="connsiteY7" fmla="*/ 117707 h 1196010"/>
                  <a:gd name="connsiteX8" fmla="*/ 1664568 w 2085935"/>
                  <a:gd name="connsiteY8" fmla="*/ 302345 h 1196010"/>
                  <a:gd name="connsiteX9" fmla="*/ 2085935 w 2085935"/>
                  <a:gd name="connsiteY9" fmla="*/ 994284 h 1196010"/>
                  <a:gd name="connsiteX0" fmla="*/ 2085935 w 2085935"/>
                  <a:gd name="connsiteY0" fmla="*/ 983788 h 1185514"/>
                  <a:gd name="connsiteX1" fmla="*/ 486398 w 2085935"/>
                  <a:gd name="connsiteY1" fmla="*/ 977649 h 1185514"/>
                  <a:gd name="connsiteX2" fmla="*/ 220140 w 2085935"/>
                  <a:gd name="connsiteY2" fmla="*/ 1016800 h 1185514"/>
                  <a:gd name="connsiteX3" fmla="*/ 0 w 2085935"/>
                  <a:gd name="connsiteY3" fmla="*/ 1185514 h 1185514"/>
                  <a:gd name="connsiteX4" fmla="*/ 543300 w 2085935"/>
                  <a:gd name="connsiteY4" fmla="*/ 210395 h 1185514"/>
                  <a:gd name="connsiteX5" fmla="*/ 1134649 w 2085935"/>
                  <a:gd name="connsiteY5" fmla="*/ 3526 h 1185514"/>
                  <a:gd name="connsiteX6" fmla="*/ 1352689 w 2085935"/>
                  <a:gd name="connsiteY6" fmla="*/ 18790 h 1185514"/>
                  <a:gd name="connsiteX7" fmla="*/ 1479929 w 2085935"/>
                  <a:gd name="connsiteY7" fmla="*/ 107211 h 1185514"/>
                  <a:gd name="connsiteX8" fmla="*/ 1664568 w 2085935"/>
                  <a:gd name="connsiteY8" fmla="*/ 291849 h 1185514"/>
                  <a:gd name="connsiteX9" fmla="*/ 2085935 w 2085935"/>
                  <a:gd name="connsiteY9" fmla="*/ 983788 h 1185514"/>
                  <a:gd name="connsiteX0" fmla="*/ 2085935 w 2085935"/>
                  <a:gd name="connsiteY0" fmla="*/ 974755 h 1176481"/>
                  <a:gd name="connsiteX1" fmla="*/ 486398 w 2085935"/>
                  <a:gd name="connsiteY1" fmla="*/ 968616 h 1176481"/>
                  <a:gd name="connsiteX2" fmla="*/ 220140 w 2085935"/>
                  <a:gd name="connsiteY2" fmla="*/ 1007767 h 1176481"/>
                  <a:gd name="connsiteX3" fmla="*/ 0 w 2085935"/>
                  <a:gd name="connsiteY3" fmla="*/ 1176481 h 1176481"/>
                  <a:gd name="connsiteX4" fmla="*/ 543300 w 2085935"/>
                  <a:gd name="connsiteY4" fmla="*/ 201362 h 1176481"/>
                  <a:gd name="connsiteX5" fmla="*/ 1121709 w 2085935"/>
                  <a:gd name="connsiteY5" fmla="*/ 9590 h 1176481"/>
                  <a:gd name="connsiteX6" fmla="*/ 1352689 w 2085935"/>
                  <a:gd name="connsiteY6" fmla="*/ 9757 h 1176481"/>
                  <a:gd name="connsiteX7" fmla="*/ 1479929 w 2085935"/>
                  <a:gd name="connsiteY7" fmla="*/ 98178 h 1176481"/>
                  <a:gd name="connsiteX8" fmla="*/ 1664568 w 2085935"/>
                  <a:gd name="connsiteY8" fmla="*/ 282816 h 1176481"/>
                  <a:gd name="connsiteX9" fmla="*/ 2085935 w 2085935"/>
                  <a:gd name="connsiteY9" fmla="*/ 974755 h 1176481"/>
                  <a:gd name="connsiteX0" fmla="*/ 2085935 w 2085935"/>
                  <a:gd name="connsiteY0" fmla="*/ 993146 h 1194872"/>
                  <a:gd name="connsiteX1" fmla="*/ 486398 w 2085935"/>
                  <a:gd name="connsiteY1" fmla="*/ 987007 h 1194872"/>
                  <a:gd name="connsiteX2" fmla="*/ 220140 w 2085935"/>
                  <a:gd name="connsiteY2" fmla="*/ 1026158 h 1194872"/>
                  <a:gd name="connsiteX3" fmla="*/ 0 w 2085935"/>
                  <a:gd name="connsiteY3" fmla="*/ 1194872 h 1194872"/>
                  <a:gd name="connsiteX4" fmla="*/ 543300 w 2085935"/>
                  <a:gd name="connsiteY4" fmla="*/ 219753 h 1194872"/>
                  <a:gd name="connsiteX5" fmla="*/ 1117396 w 2085935"/>
                  <a:gd name="connsiteY5" fmla="*/ 2102 h 1194872"/>
                  <a:gd name="connsiteX6" fmla="*/ 1352689 w 2085935"/>
                  <a:gd name="connsiteY6" fmla="*/ 28148 h 1194872"/>
                  <a:gd name="connsiteX7" fmla="*/ 1479929 w 2085935"/>
                  <a:gd name="connsiteY7" fmla="*/ 116569 h 1194872"/>
                  <a:gd name="connsiteX8" fmla="*/ 1664568 w 2085935"/>
                  <a:gd name="connsiteY8" fmla="*/ 301207 h 1194872"/>
                  <a:gd name="connsiteX9" fmla="*/ 2085935 w 2085935"/>
                  <a:gd name="connsiteY9" fmla="*/ 993146 h 1194872"/>
                  <a:gd name="connsiteX0" fmla="*/ 2085935 w 2085935"/>
                  <a:gd name="connsiteY0" fmla="*/ 993146 h 1194872"/>
                  <a:gd name="connsiteX1" fmla="*/ 486398 w 2085935"/>
                  <a:gd name="connsiteY1" fmla="*/ 987007 h 1194872"/>
                  <a:gd name="connsiteX2" fmla="*/ 220140 w 2085935"/>
                  <a:gd name="connsiteY2" fmla="*/ 1026158 h 1194872"/>
                  <a:gd name="connsiteX3" fmla="*/ 0 w 2085935"/>
                  <a:gd name="connsiteY3" fmla="*/ 1194872 h 1194872"/>
                  <a:gd name="connsiteX4" fmla="*/ 543300 w 2085935"/>
                  <a:gd name="connsiteY4" fmla="*/ 219753 h 1194872"/>
                  <a:gd name="connsiteX5" fmla="*/ 1117396 w 2085935"/>
                  <a:gd name="connsiteY5" fmla="*/ 2102 h 1194872"/>
                  <a:gd name="connsiteX6" fmla="*/ 1352689 w 2085935"/>
                  <a:gd name="connsiteY6" fmla="*/ 28148 h 1194872"/>
                  <a:gd name="connsiteX7" fmla="*/ 1512279 w 2085935"/>
                  <a:gd name="connsiteY7" fmla="*/ 107942 h 1194872"/>
                  <a:gd name="connsiteX8" fmla="*/ 1664568 w 2085935"/>
                  <a:gd name="connsiteY8" fmla="*/ 301207 h 1194872"/>
                  <a:gd name="connsiteX9" fmla="*/ 2085935 w 2085935"/>
                  <a:gd name="connsiteY9" fmla="*/ 993146 h 1194872"/>
                  <a:gd name="connsiteX0" fmla="*/ 2085935 w 2085935"/>
                  <a:gd name="connsiteY0" fmla="*/ 993146 h 1194872"/>
                  <a:gd name="connsiteX1" fmla="*/ 486398 w 2085935"/>
                  <a:gd name="connsiteY1" fmla="*/ 987007 h 1194872"/>
                  <a:gd name="connsiteX2" fmla="*/ 220140 w 2085935"/>
                  <a:gd name="connsiteY2" fmla="*/ 1026158 h 1194872"/>
                  <a:gd name="connsiteX3" fmla="*/ 0 w 2085935"/>
                  <a:gd name="connsiteY3" fmla="*/ 1194872 h 1194872"/>
                  <a:gd name="connsiteX4" fmla="*/ 543300 w 2085935"/>
                  <a:gd name="connsiteY4" fmla="*/ 219753 h 1194872"/>
                  <a:gd name="connsiteX5" fmla="*/ 1117396 w 2085935"/>
                  <a:gd name="connsiteY5" fmla="*/ 2102 h 1194872"/>
                  <a:gd name="connsiteX6" fmla="*/ 1352689 w 2085935"/>
                  <a:gd name="connsiteY6" fmla="*/ 28148 h 1194872"/>
                  <a:gd name="connsiteX7" fmla="*/ 1512279 w 2085935"/>
                  <a:gd name="connsiteY7" fmla="*/ 107942 h 1194872"/>
                  <a:gd name="connsiteX8" fmla="*/ 1681821 w 2085935"/>
                  <a:gd name="connsiteY8" fmla="*/ 290424 h 1194872"/>
                  <a:gd name="connsiteX9" fmla="*/ 2085935 w 2085935"/>
                  <a:gd name="connsiteY9" fmla="*/ 993146 h 1194872"/>
                  <a:gd name="connsiteX0" fmla="*/ 2085935 w 2085935"/>
                  <a:gd name="connsiteY0" fmla="*/ 993146 h 1194872"/>
                  <a:gd name="connsiteX1" fmla="*/ 486398 w 2085935"/>
                  <a:gd name="connsiteY1" fmla="*/ 987007 h 1194872"/>
                  <a:gd name="connsiteX2" fmla="*/ 220140 w 2085935"/>
                  <a:gd name="connsiteY2" fmla="*/ 1026158 h 1194872"/>
                  <a:gd name="connsiteX3" fmla="*/ 0 w 2085935"/>
                  <a:gd name="connsiteY3" fmla="*/ 1194872 h 1194872"/>
                  <a:gd name="connsiteX4" fmla="*/ 543300 w 2085935"/>
                  <a:gd name="connsiteY4" fmla="*/ 219753 h 1194872"/>
                  <a:gd name="connsiteX5" fmla="*/ 1117396 w 2085935"/>
                  <a:gd name="connsiteY5" fmla="*/ 2102 h 1194872"/>
                  <a:gd name="connsiteX6" fmla="*/ 1352689 w 2085935"/>
                  <a:gd name="connsiteY6" fmla="*/ 28148 h 1194872"/>
                  <a:gd name="connsiteX7" fmla="*/ 1512279 w 2085935"/>
                  <a:gd name="connsiteY7" fmla="*/ 107942 h 1194872"/>
                  <a:gd name="connsiteX8" fmla="*/ 1681821 w 2085935"/>
                  <a:gd name="connsiteY8" fmla="*/ 290424 h 1194872"/>
                  <a:gd name="connsiteX9" fmla="*/ 2085935 w 2085935"/>
                  <a:gd name="connsiteY9" fmla="*/ 993146 h 1194872"/>
                  <a:gd name="connsiteX0" fmla="*/ 2085935 w 2085935"/>
                  <a:gd name="connsiteY0" fmla="*/ 994178 h 1195904"/>
                  <a:gd name="connsiteX1" fmla="*/ 486398 w 2085935"/>
                  <a:gd name="connsiteY1" fmla="*/ 988039 h 1195904"/>
                  <a:gd name="connsiteX2" fmla="*/ 220140 w 2085935"/>
                  <a:gd name="connsiteY2" fmla="*/ 1027190 h 1195904"/>
                  <a:gd name="connsiteX3" fmla="*/ 0 w 2085935"/>
                  <a:gd name="connsiteY3" fmla="*/ 1195904 h 1195904"/>
                  <a:gd name="connsiteX4" fmla="*/ 543300 w 2085935"/>
                  <a:gd name="connsiteY4" fmla="*/ 220785 h 1195904"/>
                  <a:gd name="connsiteX5" fmla="*/ 1117396 w 2085935"/>
                  <a:gd name="connsiteY5" fmla="*/ 3134 h 1195904"/>
                  <a:gd name="connsiteX6" fmla="*/ 1352689 w 2085935"/>
                  <a:gd name="connsiteY6" fmla="*/ 29180 h 1195904"/>
                  <a:gd name="connsiteX7" fmla="*/ 1512279 w 2085935"/>
                  <a:gd name="connsiteY7" fmla="*/ 108974 h 1195904"/>
                  <a:gd name="connsiteX8" fmla="*/ 1681821 w 2085935"/>
                  <a:gd name="connsiteY8" fmla="*/ 291456 h 1195904"/>
                  <a:gd name="connsiteX9" fmla="*/ 2085935 w 2085935"/>
                  <a:gd name="connsiteY9" fmla="*/ 994178 h 1195904"/>
                  <a:gd name="connsiteX0" fmla="*/ 2085935 w 2085935"/>
                  <a:gd name="connsiteY0" fmla="*/ 992214 h 1193940"/>
                  <a:gd name="connsiteX1" fmla="*/ 486398 w 2085935"/>
                  <a:gd name="connsiteY1" fmla="*/ 986075 h 1193940"/>
                  <a:gd name="connsiteX2" fmla="*/ 220140 w 2085935"/>
                  <a:gd name="connsiteY2" fmla="*/ 1025226 h 1193940"/>
                  <a:gd name="connsiteX3" fmla="*/ 0 w 2085935"/>
                  <a:gd name="connsiteY3" fmla="*/ 1193940 h 1193940"/>
                  <a:gd name="connsiteX4" fmla="*/ 543300 w 2085935"/>
                  <a:gd name="connsiteY4" fmla="*/ 218821 h 1193940"/>
                  <a:gd name="connsiteX5" fmla="*/ 1117396 w 2085935"/>
                  <a:gd name="connsiteY5" fmla="*/ 1170 h 1193940"/>
                  <a:gd name="connsiteX6" fmla="*/ 1352689 w 2085935"/>
                  <a:gd name="connsiteY6" fmla="*/ 27216 h 1193940"/>
                  <a:gd name="connsiteX7" fmla="*/ 1512279 w 2085935"/>
                  <a:gd name="connsiteY7" fmla="*/ 107010 h 1193940"/>
                  <a:gd name="connsiteX8" fmla="*/ 1681821 w 2085935"/>
                  <a:gd name="connsiteY8" fmla="*/ 289492 h 1193940"/>
                  <a:gd name="connsiteX9" fmla="*/ 2085935 w 2085935"/>
                  <a:gd name="connsiteY9" fmla="*/ 992214 h 1193940"/>
                  <a:gd name="connsiteX0" fmla="*/ 2085935 w 2085935"/>
                  <a:gd name="connsiteY0" fmla="*/ 988030 h 1189756"/>
                  <a:gd name="connsiteX1" fmla="*/ 486398 w 2085935"/>
                  <a:gd name="connsiteY1" fmla="*/ 981891 h 1189756"/>
                  <a:gd name="connsiteX2" fmla="*/ 220140 w 2085935"/>
                  <a:gd name="connsiteY2" fmla="*/ 1021042 h 1189756"/>
                  <a:gd name="connsiteX3" fmla="*/ 0 w 2085935"/>
                  <a:gd name="connsiteY3" fmla="*/ 1189756 h 1189756"/>
                  <a:gd name="connsiteX4" fmla="*/ 543300 w 2085935"/>
                  <a:gd name="connsiteY4" fmla="*/ 214637 h 1189756"/>
                  <a:gd name="connsiteX5" fmla="*/ 1106613 w 2085935"/>
                  <a:gd name="connsiteY5" fmla="*/ 1300 h 1189756"/>
                  <a:gd name="connsiteX6" fmla="*/ 1352689 w 2085935"/>
                  <a:gd name="connsiteY6" fmla="*/ 23032 h 1189756"/>
                  <a:gd name="connsiteX7" fmla="*/ 1512279 w 2085935"/>
                  <a:gd name="connsiteY7" fmla="*/ 102826 h 1189756"/>
                  <a:gd name="connsiteX8" fmla="*/ 1681821 w 2085935"/>
                  <a:gd name="connsiteY8" fmla="*/ 285308 h 1189756"/>
                  <a:gd name="connsiteX9" fmla="*/ 2085935 w 2085935"/>
                  <a:gd name="connsiteY9" fmla="*/ 988030 h 1189756"/>
                  <a:gd name="connsiteX0" fmla="*/ 2085935 w 2085935"/>
                  <a:gd name="connsiteY0" fmla="*/ 986730 h 1188456"/>
                  <a:gd name="connsiteX1" fmla="*/ 486398 w 2085935"/>
                  <a:gd name="connsiteY1" fmla="*/ 980591 h 1188456"/>
                  <a:gd name="connsiteX2" fmla="*/ 220140 w 2085935"/>
                  <a:gd name="connsiteY2" fmla="*/ 1019742 h 1188456"/>
                  <a:gd name="connsiteX3" fmla="*/ 0 w 2085935"/>
                  <a:gd name="connsiteY3" fmla="*/ 1188456 h 1188456"/>
                  <a:gd name="connsiteX4" fmla="*/ 543300 w 2085935"/>
                  <a:gd name="connsiteY4" fmla="*/ 213337 h 1188456"/>
                  <a:gd name="connsiteX5" fmla="*/ 1106613 w 2085935"/>
                  <a:gd name="connsiteY5" fmla="*/ 0 h 1188456"/>
                  <a:gd name="connsiteX6" fmla="*/ 1352689 w 2085935"/>
                  <a:gd name="connsiteY6" fmla="*/ 21732 h 1188456"/>
                  <a:gd name="connsiteX7" fmla="*/ 1512279 w 2085935"/>
                  <a:gd name="connsiteY7" fmla="*/ 101526 h 1188456"/>
                  <a:gd name="connsiteX8" fmla="*/ 1681821 w 2085935"/>
                  <a:gd name="connsiteY8" fmla="*/ 284008 h 1188456"/>
                  <a:gd name="connsiteX9" fmla="*/ 2085935 w 2085935"/>
                  <a:gd name="connsiteY9" fmla="*/ 986730 h 1188456"/>
                  <a:gd name="connsiteX0" fmla="*/ 2085935 w 2085935"/>
                  <a:gd name="connsiteY0" fmla="*/ 967321 h 1169047"/>
                  <a:gd name="connsiteX1" fmla="*/ 486398 w 2085935"/>
                  <a:gd name="connsiteY1" fmla="*/ 961182 h 1169047"/>
                  <a:gd name="connsiteX2" fmla="*/ 220140 w 2085935"/>
                  <a:gd name="connsiteY2" fmla="*/ 1000333 h 1169047"/>
                  <a:gd name="connsiteX3" fmla="*/ 0 w 2085935"/>
                  <a:gd name="connsiteY3" fmla="*/ 1169047 h 1169047"/>
                  <a:gd name="connsiteX4" fmla="*/ 543300 w 2085935"/>
                  <a:gd name="connsiteY4" fmla="*/ 193928 h 1169047"/>
                  <a:gd name="connsiteX5" fmla="*/ 1106613 w 2085935"/>
                  <a:gd name="connsiteY5" fmla="*/ 0 h 1169047"/>
                  <a:gd name="connsiteX6" fmla="*/ 1352689 w 2085935"/>
                  <a:gd name="connsiteY6" fmla="*/ 2323 h 1169047"/>
                  <a:gd name="connsiteX7" fmla="*/ 1512279 w 2085935"/>
                  <a:gd name="connsiteY7" fmla="*/ 82117 h 1169047"/>
                  <a:gd name="connsiteX8" fmla="*/ 1681821 w 2085935"/>
                  <a:gd name="connsiteY8" fmla="*/ 264599 h 1169047"/>
                  <a:gd name="connsiteX9" fmla="*/ 2085935 w 2085935"/>
                  <a:gd name="connsiteY9" fmla="*/ 967321 h 1169047"/>
                  <a:gd name="connsiteX0" fmla="*/ 2085935 w 2085935"/>
                  <a:gd name="connsiteY0" fmla="*/ 967321 h 1169047"/>
                  <a:gd name="connsiteX1" fmla="*/ 486398 w 2085935"/>
                  <a:gd name="connsiteY1" fmla="*/ 961182 h 1169047"/>
                  <a:gd name="connsiteX2" fmla="*/ 220140 w 2085935"/>
                  <a:gd name="connsiteY2" fmla="*/ 1000333 h 1169047"/>
                  <a:gd name="connsiteX3" fmla="*/ 0 w 2085935"/>
                  <a:gd name="connsiteY3" fmla="*/ 1169047 h 1169047"/>
                  <a:gd name="connsiteX4" fmla="*/ 543300 w 2085935"/>
                  <a:gd name="connsiteY4" fmla="*/ 193928 h 1169047"/>
                  <a:gd name="connsiteX5" fmla="*/ 1106613 w 2085935"/>
                  <a:gd name="connsiteY5" fmla="*/ 0 h 1169047"/>
                  <a:gd name="connsiteX6" fmla="*/ 1352689 w 2085935"/>
                  <a:gd name="connsiteY6" fmla="*/ 2323 h 1169047"/>
                  <a:gd name="connsiteX7" fmla="*/ 1512279 w 2085935"/>
                  <a:gd name="connsiteY7" fmla="*/ 82117 h 1169047"/>
                  <a:gd name="connsiteX8" fmla="*/ 1681821 w 2085935"/>
                  <a:gd name="connsiteY8" fmla="*/ 264599 h 1169047"/>
                  <a:gd name="connsiteX9" fmla="*/ 2085935 w 2085935"/>
                  <a:gd name="connsiteY9" fmla="*/ 967321 h 1169047"/>
                  <a:gd name="connsiteX0" fmla="*/ 2085935 w 2085935"/>
                  <a:gd name="connsiteY0" fmla="*/ 967321 h 1169047"/>
                  <a:gd name="connsiteX1" fmla="*/ 486398 w 2085935"/>
                  <a:gd name="connsiteY1" fmla="*/ 961182 h 1169047"/>
                  <a:gd name="connsiteX2" fmla="*/ 220140 w 2085935"/>
                  <a:gd name="connsiteY2" fmla="*/ 1000333 h 1169047"/>
                  <a:gd name="connsiteX3" fmla="*/ 0 w 2085935"/>
                  <a:gd name="connsiteY3" fmla="*/ 1169047 h 1169047"/>
                  <a:gd name="connsiteX4" fmla="*/ 543300 w 2085935"/>
                  <a:gd name="connsiteY4" fmla="*/ 193928 h 1169047"/>
                  <a:gd name="connsiteX5" fmla="*/ 1106613 w 2085935"/>
                  <a:gd name="connsiteY5" fmla="*/ 0 h 1169047"/>
                  <a:gd name="connsiteX6" fmla="*/ 1357003 w 2085935"/>
                  <a:gd name="connsiteY6" fmla="*/ 10949 h 1169047"/>
                  <a:gd name="connsiteX7" fmla="*/ 1512279 w 2085935"/>
                  <a:gd name="connsiteY7" fmla="*/ 82117 h 1169047"/>
                  <a:gd name="connsiteX8" fmla="*/ 1681821 w 2085935"/>
                  <a:gd name="connsiteY8" fmla="*/ 264599 h 1169047"/>
                  <a:gd name="connsiteX9" fmla="*/ 2085935 w 2085935"/>
                  <a:gd name="connsiteY9" fmla="*/ 967321 h 1169047"/>
                  <a:gd name="connsiteX0" fmla="*/ 2085935 w 2085935"/>
                  <a:gd name="connsiteY0" fmla="*/ 967321 h 1169047"/>
                  <a:gd name="connsiteX1" fmla="*/ 486398 w 2085935"/>
                  <a:gd name="connsiteY1" fmla="*/ 961182 h 1169047"/>
                  <a:gd name="connsiteX2" fmla="*/ 220140 w 2085935"/>
                  <a:gd name="connsiteY2" fmla="*/ 1000333 h 1169047"/>
                  <a:gd name="connsiteX3" fmla="*/ 0 w 2085935"/>
                  <a:gd name="connsiteY3" fmla="*/ 1169047 h 1169047"/>
                  <a:gd name="connsiteX4" fmla="*/ 543300 w 2085935"/>
                  <a:gd name="connsiteY4" fmla="*/ 193928 h 1169047"/>
                  <a:gd name="connsiteX5" fmla="*/ 1106613 w 2085935"/>
                  <a:gd name="connsiteY5" fmla="*/ 0 h 1169047"/>
                  <a:gd name="connsiteX6" fmla="*/ 1357003 w 2085935"/>
                  <a:gd name="connsiteY6" fmla="*/ 10949 h 1169047"/>
                  <a:gd name="connsiteX7" fmla="*/ 1512279 w 2085935"/>
                  <a:gd name="connsiteY7" fmla="*/ 82117 h 1169047"/>
                  <a:gd name="connsiteX8" fmla="*/ 1681821 w 2085935"/>
                  <a:gd name="connsiteY8" fmla="*/ 264599 h 1169047"/>
                  <a:gd name="connsiteX9" fmla="*/ 2085935 w 2085935"/>
                  <a:gd name="connsiteY9" fmla="*/ 967321 h 1169047"/>
                  <a:gd name="connsiteX0" fmla="*/ 2085935 w 2085935"/>
                  <a:gd name="connsiteY0" fmla="*/ 967321 h 1169047"/>
                  <a:gd name="connsiteX1" fmla="*/ 486398 w 2085935"/>
                  <a:gd name="connsiteY1" fmla="*/ 961182 h 1169047"/>
                  <a:gd name="connsiteX2" fmla="*/ 220140 w 2085935"/>
                  <a:gd name="connsiteY2" fmla="*/ 1000333 h 1169047"/>
                  <a:gd name="connsiteX3" fmla="*/ 0 w 2085935"/>
                  <a:gd name="connsiteY3" fmla="*/ 1169047 h 1169047"/>
                  <a:gd name="connsiteX4" fmla="*/ 543300 w 2085935"/>
                  <a:gd name="connsiteY4" fmla="*/ 193928 h 1169047"/>
                  <a:gd name="connsiteX5" fmla="*/ 1106613 w 2085935"/>
                  <a:gd name="connsiteY5" fmla="*/ 0 h 1169047"/>
                  <a:gd name="connsiteX6" fmla="*/ 1346220 w 2085935"/>
                  <a:gd name="connsiteY6" fmla="*/ 8792 h 1169047"/>
                  <a:gd name="connsiteX7" fmla="*/ 1512279 w 2085935"/>
                  <a:gd name="connsiteY7" fmla="*/ 82117 h 1169047"/>
                  <a:gd name="connsiteX8" fmla="*/ 1681821 w 2085935"/>
                  <a:gd name="connsiteY8" fmla="*/ 264599 h 1169047"/>
                  <a:gd name="connsiteX9" fmla="*/ 2085935 w 2085935"/>
                  <a:gd name="connsiteY9" fmla="*/ 967321 h 1169047"/>
                  <a:gd name="connsiteX0" fmla="*/ 2085935 w 2085935"/>
                  <a:gd name="connsiteY0" fmla="*/ 967321 h 1169047"/>
                  <a:gd name="connsiteX1" fmla="*/ 486398 w 2085935"/>
                  <a:gd name="connsiteY1" fmla="*/ 961182 h 1169047"/>
                  <a:gd name="connsiteX2" fmla="*/ 220140 w 2085935"/>
                  <a:gd name="connsiteY2" fmla="*/ 1000333 h 1169047"/>
                  <a:gd name="connsiteX3" fmla="*/ 0 w 2085935"/>
                  <a:gd name="connsiteY3" fmla="*/ 1169047 h 1169047"/>
                  <a:gd name="connsiteX4" fmla="*/ 543300 w 2085935"/>
                  <a:gd name="connsiteY4" fmla="*/ 193928 h 1169047"/>
                  <a:gd name="connsiteX5" fmla="*/ 1106613 w 2085935"/>
                  <a:gd name="connsiteY5" fmla="*/ 0 h 1169047"/>
                  <a:gd name="connsiteX6" fmla="*/ 1346220 w 2085935"/>
                  <a:gd name="connsiteY6" fmla="*/ 8792 h 1169047"/>
                  <a:gd name="connsiteX7" fmla="*/ 1512279 w 2085935"/>
                  <a:gd name="connsiteY7" fmla="*/ 82117 h 1169047"/>
                  <a:gd name="connsiteX8" fmla="*/ 1681821 w 2085935"/>
                  <a:gd name="connsiteY8" fmla="*/ 264599 h 1169047"/>
                  <a:gd name="connsiteX9" fmla="*/ 2085935 w 2085935"/>
                  <a:gd name="connsiteY9" fmla="*/ 967321 h 1169047"/>
                  <a:gd name="connsiteX0" fmla="*/ 2085935 w 2085935"/>
                  <a:gd name="connsiteY0" fmla="*/ 980260 h 1181986"/>
                  <a:gd name="connsiteX1" fmla="*/ 486398 w 2085935"/>
                  <a:gd name="connsiteY1" fmla="*/ 974121 h 1181986"/>
                  <a:gd name="connsiteX2" fmla="*/ 220140 w 2085935"/>
                  <a:gd name="connsiteY2" fmla="*/ 1013272 h 1181986"/>
                  <a:gd name="connsiteX3" fmla="*/ 0 w 2085935"/>
                  <a:gd name="connsiteY3" fmla="*/ 1181986 h 1181986"/>
                  <a:gd name="connsiteX4" fmla="*/ 543300 w 2085935"/>
                  <a:gd name="connsiteY4" fmla="*/ 206867 h 1181986"/>
                  <a:gd name="connsiteX5" fmla="*/ 1106613 w 2085935"/>
                  <a:gd name="connsiteY5" fmla="*/ 0 h 1181986"/>
                  <a:gd name="connsiteX6" fmla="*/ 1346220 w 2085935"/>
                  <a:gd name="connsiteY6" fmla="*/ 21731 h 1181986"/>
                  <a:gd name="connsiteX7" fmla="*/ 1512279 w 2085935"/>
                  <a:gd name="connsiteY7" fmla="*/ 95056 h 1181986"/>
                  <a:gd name="connsiteX8" fmla="*/ 1681821 w 2085935"/>
                  <a:gd name="connsiteY8" fmla="*/ 277538 h 1181986"/>
                  <a:gd name="connsiteX9" fmla="*/ 2085935 w 2085935"/>
                  <a:gd name="connsiteY9" fmla="*/ 980260 h 1181986"/>
                  <a:gd name="connsiteX0" fmla="*/ 2085935 w 2085935"/>
                  <a:gd name="connsiteY0" fmla="*/ 971634 h 1173360"/>
                  <a:gd name="connsiteX1" fmla="*/ 486398 w 2085935"/>
                  <a:gd name="connsiteY1" fmla="*/ 965495 h 1173360"/>
                  <a:gd name="connsiteX2" fmla="*/ 220140 w 2085935"/>
                  <a:gd name="connsiteY2" fmla="*/ 1004646 h 1173360"/>
                  <a:gd name="connsiteX3" fmla="*/ 0 w 2085935"/>
                  <a:gd name="connsiteY3" fmla="*/ 1173360 h 1173360"/>
                  <a:gd name="connsiteX4" fmla="*/ 543300 w 2085935"/>
                  <a:gd name="connsiteY4" fmla="*/ 198241 h 1173360"/>
                  <a:gd name="connsiteX5" fmla="*/ 1104456 w 2085935"/>
                  <a:gd name="connsiteY5" fmla="*/ 0 h 1173360"/>
                  <a:gd name="connsiteX6" fmla="*/ 1346220 w 2085935"/>
                  <a:gd name="connsiteY6" fmla="*/ 13105 h 1173360"/>
                  <a:gd name="connsiteX7" fmla="*/ 1512279 w 2085935"/>
                  <a:gd name="connsiteY7" fmla="*/ 86430 h 1173360"/>
                  <a:gd name="connsiteX8" fmla="*/ 1681821 w 2085935"/>
                  <a:gd name="connsiteY8" fmla="*/ 268912 h 1173360"/>
                  <a:gd name="connsiteX9" fmla="*/ 2085935 w 2085935"/>
                  <a:gd name="connsiteY9" fmla="*/ 971634 h 1173360"/>
                  <a:gd name="connsiteX0" fmla="*/ 2085935 w 2085935"/>
                  <a:gd name="connsiteY0" fmla="*/ 971634 h 1173360"/>
                  <a:gd name="connsiteX1" fmla="*/ 486398 w 2085935"/>
                  <a:gd name="connsiteY1" fmla="*/ 965495 h 1173360"/>
                  <a:gd name="connsiteX2" fmla="*/ 220140 w 2085935"/>
                  <a:gd name="connsiteY2" fmla="*/ 1004646 h 1173360"/>
                  <a:gd name="connsiteX3" fmla="*/ 0 w 2085935"/>
                  <a:gd name="connsiteY3" fmla="*/ 1173360 h 1173360"/>
                  <a:gd name="connsiteX4" fmla="*/ 543300 w 2085935"/>
                  <a:gd name="connsiteY4" fmla="*/ 204711 h 1173360"/>
                  <a:gd name="connsiteX5" fmla="*/ 1104456 w 2085935"/>
                  <a:gd name="connsiteY5" fmla="*/ 0 h 1173360"/>
                  <a:gd name="connsiteX6" fmla="*/ 1346220 w 2085935"/>
                  <a:gd name="connsiteY6" fmla="*/ 13105 h 1173360"/>
                  <a:gd name="connsiteX7" fmla="*/ 1512279 w 2085935"/>
                  <a:gd name="connsiteY7" fmla="*/ 86430 h 1173360"/>
                  <a:gd name="connsiteX8" fmla="*/ 1681821 w 2085935"/>
                  <a:gd name="connsiteY8" fmla="*/ 268912 h 1173360"/>
                  <a:gd name="connsiteX9" fmla="*/ 2085935 w 2085935"/>
                  <a:gd name="connsiteY9" fmla="*/ 971634 h 1173360"/>
                  <a:gd name="connsiteX0" fmla="*/ 2085935 w 2085935"/>
                  <a:gd name="connsiteY0" fmla="*/ 971634 h 1173360"/>
                  <a:gd name="connsiteX1" fmla="*/ 486398 w 2085935"/>
                  <a:gd name="connsiteY1" fmla="*/ 965495 h 1173360"/>
                  <a:gd name="connsiteX2" fmla="*/ 220140 w 2085935"/>
                  <a:gd name="connsiteY2" fmla="*/ 1004646 h 1173360"/>
                  <a:gd name="connsiteX3" fmla="*/ 0 w 2085935"/>
                  <a:gd name="connsiteY3" fmla="*/ 1173360 h 1173360"/>
                  <a:gd name="connsiteX4" fmla="*/ 543300 w 2085935"/>
                  <a:gd name="connsiteY4" fmla="*/ 204711 h 1173360"/>
                  <a:gd name="connsiteX5" fmla="*/ 821943 w 2085935"/>
                  <a:gd name="connsiteY5" fmla="*/ 38820 h 1173360"/>
                  <a:gd name="connsiteX6" fmla="*/ 1104456 w 2085935"/>
                  <a:gd name="connsiteY6" fmla="*/ 0 h 1173360"/>
                  <a:gd name="connsiteX7" fmla="*/ 1346220 w 2085935"/>
                  <a:gd name="connsiteY7" fmla="*/ 13105 h 1173360"/>
                  <a:gd name="connsiteX8" fmla="*/ 1512279 w 2085935"/>
                  <a:gd name="connsiteY8" fmla="*/ 86430 h 1173360"/>
                  <a:gd name="connsiteX9" fmla="*/ 1681821 w 2085935"/>
                  <a:gd name="connsiteY9" fmla="*/ 268912 h 1173360"/>
                  <a:gd name="connsiteX10" fmla="*/ 2085935 w 2085935"/>
                  <a:gd name="connsiteY10" fmla="*/ 971634 h 1173360"/>
                  <a:gd name="connsiteX0" fmla="*/ 2085935 w 2085935"/>
                  <a:gd name="connsiteY0" fmla="*/ 972113 h 1173839"/>
                  <a:gd name="connsiteX1" fmla="*/ 486398 w 2085935"/>
                  <a:gd name="connsiteY1" fmla="*/ 965974 h 1173839"/>
                  <a:gd name="connsiteX2" fmla="*/ 220140 w 2085935"/>
                  <a:gd name="connsiteY2" fmla="*/ 1005125 h 1173839"/>
                  <a:gd name="connsiteX3" fmla="*/ 0 w 2085935"/>
                  <a:gd name="connsiteY3" fmla="*/ 1173839 h 1173839"/>
                  <a:gd name="connsiteX4" fmla="*/ 543300 w 2085935"/>
                  <a:gd name="connsiteY4" fmla="*/ 205190 h 1173839"/>
                  <a:gd name="connsiteX5" fmla="*/ 826256 w 2085935"/>
                  <a:gd name="connsiteY5" fmla="*/ 22046 h 1173839"/>
                  <a:gd name="connsiteX6" fmla="*/ 1104456 w 2085935"/>
                  <a:gd name="connsiteY6" fmla="*/ 479 h 1173839"/>
                  <a:gd name="connsiteX7" fmla="*/ 1346220 w 2085935"/>
                  <a:gd name="connsiteY7" fmla="*/ 13584 h 1173839"/>
                  <a:gd name="connsiteX8" fmla="*/ 1512279 w 2085935"/>
                  <a:gd name="connsiteY8" fmla="*/ 86909 h 1173839"/>
                  <a:gd name="connsiteX9" fmla="*/ 1681821 w 2085935"/>
                  <a:gd name="connsiteY9" fmla="*/ 269391 h 1173839"/>
                  <a:gd name="connsiteX10" fmla="*/ 2085935 w 2085935"/>
                  <a:gd name="connsiteY10" fmla="*/ 972113 h 1173839"/>
                  <a:gd name="connsiteX0" fmla="*/ 2085935 w 2085935"/>
                  <a:gd name="connsiteY0" fmla="*/ 971634 h 1173360"/>
                  <a:gd name="connsiteX1" fmla="*/ 486398 w 2085935"/>
                  <a:gd name="connsiteY1" fmla="*/ 965495 h 1173360"/>
                  <a:gd name="connsiteX2" fmla="*/ 220140 w 2085935"/>
                  <a:gd name="connsiteY2" fmla="*/ 1004646 h 1173360"/>
                  <a:gd name="connsiteX3" fmla="*/ 0 w 2085935"/>
                  <a:gd name="connsiteY3" fmla="*/ 1173360 h 1173360"/>
                  <a:gd name="connsiteX4" fmla="*/ 543300 w 2085935"/>
                  <a:gd name="connsiteY4" fmla="*/ 204711 h 1173360"/>
                  <a:gd name="connsiteX5" fmla="*/ 826256 w 2085935"/>
                  <a:gd name="connsiteY5" fmla="*/ 21567 h 1173360"/>
                  <a:gd name="connsiteX6" fmla="*/ 1104456 w 2085935"/>
                  <a:gd name="connsiteY6" fmla="*/ 0 h 1173360"/>
                  <a:gd name="connsiteX7" fmla="*/ 1346220 w 2085935"/>
                  <a:gd name="connsiteY7" fmla="*/ 13105 h 1173360"/>
                  <a:gd name="connsiteX8" fmla="*/ 1512279 w 2085935"/>
                  <a:gd name="connsiteY8" fmla="*/ 86430 h 1173360"/>
                  <a:gd name="connsiteX9" fmla="*/ 1681821 w 2085935"/>
                  <a:gd name="connsiteY9" fmla="*/ 268912 h 1173360"/>
                  <a:gd name="connsiteX10" fmla="*/ 2085935 w 2085935"/>
                  <a:gd name="connsiteY10" fmla="*/ 971634 h 1173360"/>
                  <a:gd name="connsiteX0" fmla="*/ 2085935 w 2085935"/>
                  <a:gd name="connsiteY0" fmla="*/ 982068 h 1183794"/>
                  <a:gd name="connsiteX1" fmla="*/ 486398 w 2085935"/>
                  <a:gd name="connsiteY1" fmla="*/ 975929 h 1183794"/>
                  <a:gd name="connsiteX2" fmla="*/ 220140 w 2085935"/>
                  <a:gd name="connsiteY2" fmla="*/ 1015080 h 1183794"/>
                  <a:gd name="connsiteX3" fmla="*/ 0 w 2085935"/>
                  <a:gd name="connsiteY3" fmla="*/ 1183794 h 1183794"/>
                  <a:gd name="connsiteX4" fmla="*/ 543300 w 2085935"/>
                  <a:gd name="connsiteY4" fmla="*/ 215145 h 1183794"/>
                  <a:gd name="connsiteX5" fmla="*/ 824099 w 2085935"/>
                  <a:gd name="connsiteY5" fmla="*/ 10435 h 1183794"/>
                  <a:gd name="connsiteX6" fmla="*/ 1104456 w 2085935"/>
                  <a:gd name="connsiteY6" fmla="*/ 10434 h 1183794"/>
                  <a:gd name="connsiteX7" fmla="*/ 1346220 w 2085935"/>
                  <a:gd name="connsiteY7" fmla="*/ 23539 h 1183794"/>
                  <a:gd name="connsiteX8" fmla="*/ 1512279 w 2085935"/>
                  <a:gd name="connsiteY8" fmla="*/ 96864 h 1183794"/>
                  <a:gd name="connsiteX9" fmla="*/ 1681821 w 2085935"/>
                  <a:gd name="connsiteY9" fmla="*/ 279346 h 1183794"/>
                  <a:gd name="connsiteX10" fmla="*/ 2085935 w 2085935"/>
                  <a:gd name="connsiteY10" fmla="*/ 982068 h 1183794"/>
                  <a:gd name="connsiteX0" fmla="*/ 2085935 w 2085935"/>
                  <a:gd name="connsiteY0" fmla="*/ 983763 h 1185489"/>
                  <a:gd name="connsiteX1" fmla="*/ 486398 w 2085935"/>
                  <a:gd name="connsiteY1" fmla="*/ 977624 h 1185489"/>
                  <a:gd name="connsiteX2" fmla="*/ 220140 w 2085935"/>
                  <a:gd name="connsiteY2" fmla="*/ 1016775 h 1185489"/>
                  <a:gd name="connsiteX3" fmla="*/ 0 w 2085935"/>
                  <a:gd name="connsiteY3" fmla="*/ 1185489 h 1185489"/>
                  <a:gd name="connsiteX4" fmla="*/ 543300 w 2085935"/>
                  <a:gd name="connsiteY4" fmla="*/ 216840 h 1185489"/>
                  <a:gd name="connsiteX5" fmla="*/ 949182 w 2085935"/>
                  <a:gd name="connsiteY5" fmla="*/ 9973 h 1185489"/>
                  <a:gd name="connsiteX6" fmla="*/ 1104456 w 2085935"/>
                  <a:gd name="connsiteY6" fmla="*/ 12129 h 1185489"/>
                  <a:gd name="connsiteX7" fmla="*/ 1346220 w 2085935"/>
                  <a:gd name="connsiteY7" fmla="*/ 25234 h 1185489"/>
                  <a:gd name="connsiteX8" fmla="*/ 1512279 w 2085935"/>
                  <a:gd name="connsiteY8" fmla="*/ 98559 h 1185489"/>
                  <a:gd name="connsiteX9" fmla="*/ 1681821 w 2085935"/>
                  <a:gd name="connsiteY9" fmla="*/ 281041 h 1185489"/>
                  <a:gd name="connsiteX10" fmla="*/ 2085935 w 2085935"/>
                  <a:gd name="connsiteY10" fmla="*/ 983763 h 1185489"/>
                  <a:gd name="connsiteX0" fmla="*/ 2085935 w 2085935"/>
                  <a:gd name="connsiteY0" fmla="*/ 977238 h 1178964"/>
                  <a:gd name="connsiteX1" fmla="*/ 486398 w 2085935"/>
                  <a:gd name="connsiteY1" fmla="*/ 971099 h 1178964"/>
                  <a:gd name="connsiteX2" fmla="*/ 220140 w 2085935"/>
                  <a:gd name="connsiteY2" fmla="*/ 1010250 h 1178964"/>
                  <a:gd name="connsiteX3" fmla="*/ 0 w 2085935"/>
                  <a:gd name="connsiteY3" fmla="*/ 1178964 h 1178964"/>
                  <a:gd name="connsiteX4" fmla="*/ 543300 w 2085935"/>
                  <a:gd name="connsiteY4" fmla="*/ 210315 h 1178964"/>
                  <a:gd name="connsiteX5" fmla="*/ 949182 w 2085935"/>
                  <a:gd name="connsiteY5" fmla="*/ 3448 h 1178964"/>
                  <a:gd name="connsiteX6" fmla="*/ 1104456 w 2085935"/>
                  <a:gd name="connsiteY6" fmla="*/ 5604 h 1178964"/>
                  <a:gd name="connsiteX7" fmla="*/ 1346220 w 2085935"/>
                  <a:gd name="connsiteY7" fmla="*/ 18709 h 1178964"/>
                  <a:gd name="connsiteX8" fmla="*/ 1512279 w 2085935"/>
                  <a:gd name="connsiteY8" fmla="*/ 92034 h 1178964"/>
                  <a:gd name="connsiteX9" fmla="*/ 1681821 w 2085935"/>
                  <a:gd name="connsiteY9" fmla="*/ 274516 h 1178964"/>
                  <a:gd name="connsiteX10" fmla="*/ 2085935 w 2085935"/>
                  <a:gd name="connsiteY10" fmla="*/ 977238 h 1178964"/>
                  <a:gd name="connsiteX0" fmla="*/ 2085935 w 2085935"/>
                  <a:gd name="connsiteY0" fmla="*/ 981010 h 1182736"/>
                  <a:gd name="connsiteX1" fmla="*/ 486398 w 2085935"/>
                  <a:gd name="connsiteY1" fmla="*/ 974871 h 1182736"/>
                  <a:gd name="connsiteX2" fmla="*/ 220140 w 2085935"/>
                  <a:gd name="connsiteY2" fmla="*/ 1014022 h 1182736"/>
                  <a:gd name="connsiteX3" fmla="*/ 0 w 2085935"/>
                  <a:gd name="connsiteY3" fmla="*/ 1182736 h 1182736"/>
                  <a:gd name="connsiteX4" fmla="*/ 543300 w 2085935"/>
                  <a:gd name="connsiteY4" fmla="*/ 214087 h 1182736"/>
                  <a:gd name="connsiteX5" fmla="*/ 964278 w 2085935"/>
                  <a:gd name="connsiteY5" fmla="*/ 2907 h 1182736"/>
                  <a:gd name="connsiteX6" fmla="*/ 1104456 w 2085935"/>
                  <a:gd name="connsiteY6" fmla="*/ 9376 h 1182736"/>
                  <a:gd name="connsiteX7" fmla="*/ 1346220 w 2085935"/>
                  <a:gd name="connsiteY7" fmla="*/ 22481 h 1182736"/>
                  <a:gd name="connsiteX8" fmla="*/ 1512279 w 2085935"/>
                  <a:gd name="connsiteY8" fmla="*/ 95806 h 1182736"/>
                  <a:gd name="connsiteX9" fmla="*/ 1681821 w 2085935"/>
                  <a:gd name="connsiteY9" fmla="*/ 278288 h 1182736"/>
                  <a:gd name="connsiteX10" fmla="*/ 2085935 w 2085935"/>
                  <a:gd name="connsiteY10" fmla="*/ 981010 h 1182736"/>
                  <a:gd name="connsiteX0" fmla="*/ 2085935 w 2085935"/>
                  <a:gd name="connsiteY0" fmla="*/ 981010 h 1182736"/>
                  <a:gd name="connsiteX1" fmla="*/ 486398 w 2085935"/>
                  <a:gd name="connsiteY1" fmla="*/ 974871 h 1182736"/>
                  <a:gd name="connsiteX2" fmla="*/ 220140 w 2085935"/>
                  <a:gd name="connsiteY2" fmla="*/ 1014022 h 1182736"/>
                  <a:gd name="connsiteX3" fmla="*/ 0 w 2085935"/>
                  <a:gd name="connsiteY3" fmla="*/ 1182736 h 1182736"/>
                  <a:gd name="connsiteX4" fmla="*/ 543300 w 2085935"/>
                  <a:gd name="connsiteY4" fmla="*/ 214087 h 1182736"/>
                  <a:gd name="connsiteX5" fmla="*/ 964278 w 2085935"/>
                  <a:gd name="connsiteY5" fmla="*/ 2907 h 1182736"/>
                  <a:gd name="connsiteX6" fmla="*/ 1251105 w 2085935"/>
                  <a:gd name="connsiteY6" fmla="*/ 9376 h 1182736"/>
                  <a:gd name="connsiteX7" fmla="*/ 1346220 w 2085935"/>
                  <a:gd name="connsiteY7" fmla="*/ 22481 h 1182736"/>
                  <a:gd name="connsiteX8" fmla="*/ 1512279 w 2085935"/>
                  <a:gd name="connsiteY8" fmla="*/ 95806 h 1182736"/>
                  <a:gd name="connsiteX9" fmla="*/ 1681821 w 2085935"/>
                  <a:gd name="connsiteY9" fmla="*/ 278288 h 1182736"/>
                  <a:gd name="connsiteX10" fmla="*/ 2085935 w 2085935"/>
                  <a:gd name="connsiteY10" fmla="*/ 981010 h 1182736"/>
                  <a:gd name="connsiteX0" fmla="*/ 2085935 w 2085935"/>
                  <a:gd name="connsiteY0" fmla="*/ 978103 h 1179829"/>
                  <a:gd name="connsiteX1" fmla="*/ 486398 w 2085935"/>
                  <a:gd name="connsiteY1" fmla="*/ 971964 h 1179829"/>
                  <a:gd name="connsiteX2" fmla="*/ 220140 w 2085935"/>
                  <a:gd name="connsiteY2" fmla="*/ 1011115 h 1179829"/>
                  <a:gd name="connsiteX3" fmla="*/ 0 w 2085935"/>
                  <a:gd name="connsiteY3" fmla="*/ 1179829 h 1179829"/>
                  <a:gd name="connsiteX4" fmla="*/ 543300 w 2085935"/>
                  <a:gd name="connsiteY4" fmla="*/ 211180 h 1179829"/>
                  <a:gd name="connsiteX5" fmla="*/ 964278 w 2085935"/>
                  <a:gd name="connsiteY5" fmla="*/ 0 h 1179829"/>
                  <a:gd name="connsiteX6" fmla="*/ 1251105 w 2085935"/>
                  <a:gd name="connsiteY6" fmla="*/ 6469 h 1179829"/>
                  <a:gd name="connsiteX7" fmla="*/ 1346220 w 2085935"/>
                  <a:gd name="connsiteY7" fmla="*/ 19574 h 1179829"/>
                  <a:gd name="connsiteX8" fmla="*/ 1512279 w 2085935"/>
                  <a:gd name="connsiteY8" fmla="*/ 92899 h 1179829"/>
                  <a:gd name="connsiteX9" fmla="*/ 1681821 w 2085935"/>
                  <a:gd name="connsiteY9" fmla="*/ 275381 h 1179829"/>
                  <a:gd name="connsiteX10" fmla="*/ 2085935 w 2085935"/>
                  <a:gd name="connsiteY10" fmla="*/ 978103 h 1179829"/>
                  <a:gd name="connsiteX0" fmla="*/ 2085935 w 2085935"/>
                  <a:gd name="connsiteY0" fmla="*/ 980260 h 1181986"/>
                  <a:gd name="connsiteX1" fmla="*/ 486398 w 2085935"/>
                  <a:gd name="connsiteY1" fmla="*/ 974121 h 1181986"/>
                  <a:gd name="connsiteX2" fmla="*/ 220140 w 2085935"/>
                  <a:gd name="connsiteY2" fmla="*/ 1013272 h 1181986"/>
                  <a:gd name="connsiteX3" fmla="*/ 0 w 2085935"/>
                  <a:gd name="connsiteY3" fmla="*/ 1181986 h 1181986"/>
                  <a:gd name="connsiteX4" fmla="*/ 543300 w 2085935"/>
                  <a:gd name="connsiteY4" fmla="*/ 213337 h 1181986"/>
                  <a:gd name="connsiteX5" fmla="*/ 964278 w 2085935"/>
                  <a:gd name="connsiteY5" fmla="*/ 0 h 1181986"/>
                  <a:gd name="connsiteX6" fmla="*/ 1251105 w 2085935"/>
                  <a:gd name="connsiteY6" fmla="*/ 8626 h 1181986"/>
                  <a:gd name="connsiteX7" fmla="*/ 1346220 w 2085935"/>
                  <a:gd name="connsiteY7" fmla="*/ 21731 h 1181986"/>
                  <a:gd name="connsiteX8" fmla="*/ 1512279 w 2085935"/>
                  <a:gd name="connsiteY8" fmla="*/ 95056 h 1181986"/>
                  <a:gd name="connsiteX9" fmla="*/ 1681821 w 2085935"/>
                  <a:gd name="connsiteY9" fmla="*/ 277538 h 1181986"/>
                  <a:gd name="connsiteX10" fmla="*/ 2085935 w 2085935"/>
                  <a:gd name="connsiteY10" fmla="*/ 980260 h 1181986"/>
                  <a:gd name="connsiteX0" fmla="*/ 2085935 w 2085935"/>
                  <a:gd name="connsiteY0" fmla="*/ 980260 h 1181986"/>
                  <a:gd name="connsiteX1" fmla="*/ 486398 w 2085935"/>
                  <a:gd name="connsiteY1" fmla="*/ 974121 h 1181986"/>
                  <a:gd name="connsiteX2" fmla="*/ 220140 w 2085935"/>
                  <a:gd name="connsiteY2" fmla="*/ 1013272 h 1181986"/>
                  <a:gd name="connsiteX3" fmla="*/ 0 w 2085935"/>
                  <a:gd name="connsiteY3" fmla="*/ 1181986 h 1181986"/>
                  <a:gd name="connsiteX4" fmla="*/ 543300 w 2085935"/>
                  <a:gd name="connsiteY4" fmla="*/ 213337 h 1181986"/>
                  <a:gd name="connsiteX5" fmla="*/ 964278 w 2085935"/>
                  <a:gd name="connsiteY5" fmla="*/ 0 h 1181986"/>
                  <a:gd name="connsiteX6" fmla="*/ 1251105 w 2085935"/>
                  <a:gd name="connsiteY6" fmla="*/ 8626 h 1181986"/>
                  <a:gd name="connsiteX7" fmla="*/ 1346220 w 2085935"/>
                  <a:gd name="connsiteY7" fmla="*/ 21731 h 1181986"/>
                  <a:gd name="connsiteX8" fmla="*/ 1512279 w 2085935"/>
                  <a:gd name="connsiteY8" fmla="*/ 95056 h 1181986"/>
                  <a:gd name="connsiteX9" fmla="*/ 1681821 w 2085935"/>
                  <a:gd name="connsiteY9" fmla="*/ 277538 h 1181986"/>
                  <a:gd name="connsiteX10" fmla="*/ 2085935 w 2085935"/>
                  <a:gd name="connsiteY10" fmla="*/ 980260 h 1181986"/>
                  <a:gd name="connsiteX0" fmla="*/ 2085935 w 2085935"/>
                  <a:gd name="connsiteY0" fmla="*/ 981805 h 1183531"/>
                  <a:gd name="connsiteX1" fmla="*/ 486398 w 2085935"/>
                  <a:gd name="connsiteY1" fmla="*/ 975666 h 1183531"/>
                  <a:gd name="connsiteX2" fmla="*/ 220140 w 2085935"/>
                  <a:gd name="connsiteY2" fmla="*/ 1014817 h 1183531"/>
                  <a:gd name="connsiteX3" fmla="*/ 0 w 2085935"/>
                  <a:gd name="connsiteY3" fmla="*/ 1183531 h 1183531"/>
                  <a:gd name="connsiteX4" fmla="*/ 543300 w 2085935"/>
                  <a:gd name="connsiteY4" fmla="*/ 214882 h 1183531"/>
                  <a:gd name="connsiteX5" fmla="*/ 964278 w 2085935"/>
                  <a:gd name="connsiteY5" fmla="*/ 1545 h 1183531"/>
                  <a:gd name="connsiteX6" fmla="*/ 1251105 w 2085935"/>
                  <a:gd name="connsiteY6" fmla="*/ 10171 h 1183531"/>
                  <a:gd name="connsiteX7" fmla="*/ 1346220 w 2085935"/>
                  <a:gd name="connsiteY7" fmla="*/ 23276 h 1183531"/>
                  <a:gd name="connsiteX8" fmla="*/ 1512279 w 2085935"/>
                  <a:gd name="connsiteY8" fmla="*/ 96601 h 1183531"/>
                  <a:gd name="connsiteX9" fmla="*/ 1681821 w 2085935"/>
                  <a:gd name="connsiteY9" fmla="*/ 279083 h 1183531"/>
                  <a:gd name="connsiteX10" fmla="*/ 2085935 w 2085935"/>
                  <a:gd name="connsiteY10" fmla="*/ 981805 h 1183531"/>
                  <a:gd name="connsiteX0" fmla="*/ 2085935 w 2085935"/>
                  <a:gd name="connsiteY0" fmla="*/ 971634 h 1173360"/>
                  <a:gd name="connsiteX1" fmla="*/ 486398 w 2085935"/>
                  <a:gd name="connsiteY1" fmla="*/ 965495 h 1173360"/>
                  <a:gd name="connsiteX2" fmla="*/ 220140 w 2085935"/>
                  <a:gd name="connsiteY2" fmla="*/ 1004646 h 1173360"/>
                  <a:gd name="connsiteX3" fmla="*/ 0 w 2085935"/>
                  <a:gd name="connsiteY3" fmla="*/ 1173360 h 1173360"/>
                  <a:gd name="connsiteX4" fmla="*/ 543300 w 2085935"/>
                  <a:gd name="connsiteY4" fmla="*/ 204711 h 1173360"/>
                  <a:gd name="connsiteX5" fmla="*/ 983687 w 2085935"/>
                  <a:gd name="connsiteY5" fmla="*/ 25879 h 1173360"/>
                  <a:gd name="connsiteX6" fmla="*/ 1251105 w 2085935"/>
                  <a:gd name="connsiteY6" fmla="*/ 0 h 1173360"/>
                  <a:gd name="connsiteX7" fmla="*/ 1346220 w 2085935"/>
                  <a:gd name="connsiteY7" fmla="*/ 13105 h 1173360"/>
                  <a:gd name="connsiteX8" fmla="*/ 1512279 w 2085935"/>
                  <a:gd name="connsiteY8" fmla="*/ 86430 h 1173360"/>
                  <a:gd name="connsiteX9" fmla="*/ 1681821 w 2085935"/>
                  <a:gd name="connsiteY9" fmla="*/ 268912 h 1173360"/>
                  <a:gd name="connsiteX10" fmla="*/ 2085935 w 2085935"/>
                  <a:gd name="connsiteY10" fmla="*/ 971634 h 1173360"/>
                  <a:gd name="connsiteX0" fmla="*/ 2085935 w 2085935"/>
                  <a:gd name="connsiteY0" fmla="*/ 971634 h 1173360"/>
                  <a:gd name="connsiteX1" fmla="*/ 486398 w 2085935"/>
                  <a:gd name="connsiteY1" fmla="*/ 965495 h 1173360"/>
                  <a:gd name="connsiteX2" fmla="*/ 220140 w 2085935"/>
                  <a:gd name="connsiteY2" fmla="*/ 1004646 h 1173360"/>
                  <a:gd name="connsiteX3" fmla="*/ 0 w 2085935"/>
                  <a:gd name="connsiteY3" fmla="*/ 1173360 h 1173360"/>
                  <a:gd name="connsiteX4" fmla="*/ 543300 w 2085935"/>
                  <a:gd name="connsiteY4" fmla="*/ 204711 h 1173360"/>
                  <a:gd name="connsiteX5" fmla="*/ 983687 w 2085935"/>
                  <a:gd name="connsiteY5" fmla="*/ 15096 h 1173360"/>
                  <a:gd name="connsiteX6" fmla="*/ 1251105 w 2085935"/>
                  <a:gd name="connsiteY6" fmla="*/ 0 h 1173360"/>
                  <a:gd name="connsiteX7" fmla="*/ 1346220 w 2085935"/>
                  <a:gd name="connsiteY7" fmla="*/ 13105 h 1173360"/>
                  <a:gd name="connsiteX8" fmla="*/ 1512279 w 2085935"/>
                  <a:gd name="connsiteY8" fmla="*/ 86430 h 1173360"/>
                  <a:gd name="connsiteX9" fmla="*/ 1681821 w 2085935"/>
                  <a:gd name="connsiteY9" fmla="*/ 268912 h 1173360"/>
                  <a:gd name="connsiteX10" fmla="*/ 2085935 w 2085935"/>
                  <a:gd name="connsiteY10" fmla="*/ 971634 h 1173360"/>
                  <a:gd name="connsiteX0" fmla="*/ 2085935 w 2085935"/>
                  <a:gd name="connsiteY0" fmla="*/ 971634 h 1173360"/>
                  <a:gd name="connsiteX1" fmla="*/ 486398 w 2085935"/>
                  <a:gd name="connsiteY1" fmla="*/ 965495 h 1173360"/>
                  <a:gd name="connsiteX2" fmla="*/ 220140 w 2085935"/>
                  <a:gd name="connsiteY2" fmla="*/ 1004646 h 1173360"/>
                  <a:gd name="connsiteX3" fmla="*/ 0 w 2085935"/>
                  <a:gd name="connsiteY3" fmla="*/ 1173360 h 1173360"/>
                  <a:gd name="connsiteX4" fmla="*/ 543300 w 2085935"/>
                  <a:gd name="connsiteY4" fmla="*/ 204711 h 1173360"/>
                  <a:gd name="connsiteX5" fmla="*/ 983687 w 2085935"/>
                  <a:gd name="connsiteY5" fmla="*/ 15096 h 1173360"/>
                  <a:gd name="connsiteX6" fmla="*/ 1251105 w 2085935"/>
                  <a:gd name="connsiteY6" fmla="*/ 0 h 1173360"/>
                  <a:gd name="connsiteX7" fmla="*/ 1346220 w 2085935"/>
                  <a:gd name="connsiteY7" fmla="*/ 13105 h 1173360"/>
                  <a:gd name="connsiteX8" fmla="*/ 1512279 w 2085935"/>
                  <a:gd name="connsiteY8" fmla="*/ 86430 h 1173360"/>
                  <a:gd name="connsiteX9" fmla="*/ 1681821 w 2085935"/>
                  <a:gd name="connsiteY9" fmla="*/ 268912 h 1173360"/>
                  <a:gd name="connsiteX10" fmla="*/ 2085935 w 2085935"/>
                  <a:gd name="connsiteY10" fmla="*/ 971634 h 1173360"/>
                  <a:gd name="connsiteX0" fmla="*/ 2085935 w 2085935"/>
                  <a:gd name="connsiteY0" fmla="*/ 971634 h 1173360"/>
                  <a:gd name="connsiteX1" fmla="*/ 486398 w 2085935"/>
                  <a:gd name="connsiteY1" fmla="*/ 965495 h 1173360"/>
                  <a:gd name="connsiteX2" fmla="*/ 220140 w 2085935"/>
                  <a:gd name="connsiteY2" fmla="*/ 1004646 h 1173360"/>
                  <a:gd name="connsiteX3" fmla="*/ 0 w 2085935"/>
                  <a:gd name="connsiteY3" fmla="*/ 1173360 h 1173360"/>
                  <a:gd name="connsiteX4" fmla="*/ 543300 w 2085935"/>
                  <a:gd name="connsiteY4" fmla="*/ 204711 h 1173360"/>
                  <a:gd name="connsiteX5" fmla="*/ 1020349 w 2085935"/>
                  <a:gd name="connsiteY5" fmla="*/ 2156 h 1173360"/>
                  <a:gd name="connsiteX6" fmla="*/ 1251105 w 2085935"/>
                  <a:gd name="connsiteY6" fmla="*/ 0 h 1173360"/>
                  <a:gd name="connsiteX7" fmla="*/ 1346220 w 2085935"/>
                  <a:gd name="connsiteY7" fmla="*/ 13105 h 1173360"/>
                  <a:gd name="connsiteX8" fmla="*/ 1512279 w 2085935"/>
                  <a:gd name="connsiteY8" fmla="*/ 86430 h 1173360"/>
                  <a:gd name="connsiteX9" fmla="*/ 1681821 w 2085935"/>
                  <a:gd name="connsiteY9" fmla="*/ 268912 h 1173360"/>
                  <a:gd name="connsiteX10" fmla="*/ 2085935 w 2085935"/>
                  <a:gd name="connsiteY10" fmla="*/ 971634 h 1173360"/>
                  <a:gd name="connsiteX0" fmla="*/ 2085935 w 2085935"/>
                  <a:gd name="connsiteY0" fmla="*/ 971450 h 1173176"/>
                  <a:gd name="connsiteX1" fmla="*/ 486398 w 2085935"/>
                  <a:gd name="connsiteY1" fmla="*/ 965311 h 1173176"/>
                  <a:gd name="connsiteX2" fmla="*/ 220140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255419 w 2085935"/>
                  <a:gd name="connsiteY6" fmla="*/ 8442 h 1173176"/>
                  <a:gd name="connsiteX7" fmla="*/ 134622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5311 h 1173176"/>
                  <a:gd name="connsiteX2" fmla="*/ 220140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255419 w 2085935"/>
                  <a:gd name="connsiteY6" fmla="*/ 8442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5311 h 1173176"/>
                  <a:gd name="connsiteX2" fmla="*/ 220140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5311 h 1173176"/>
                  <a:gd name="connsiteX2" fmla="*/ 220140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5311 h 1173176"/>
                  <a:gd name="connsiteX2" fmla="*/ 220140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7467 h 1173176"/>
                  <a:gd name="connsiteX2" fmla="*/ 220140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7467 h 1173176"/>
                  <a:gd name="connsiteX2" fmla="*/ 224453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7467 h 1173176"/>
                  <a:gd name="connsiteX2" fmla="*/ 224453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7467 h 1173176"/>
                  <a:gd name="connsiteX2" fmla="*/ 224453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7467 h 1173176"/>
                  <a:gd name="connsiteX2" fmla="*/ 224453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7467 h 1173176"/>
                  <a:gd name="connsiteX2" fmla="*/ 224453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7467 h 1173176"/>
                  <a:gd name="connsiteX2" fmla="*/ 271898 w 2085935"/>
                  <a:gd name="connsiteY2" fmla="*/ 978583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6361 w 2086361"/>
                  <a:gd name="connsiteY0" fmla="*/ 971450 h 1204468"/>
                  <a:gd name="connsiteX1" fmla="*/ 486824 w 2086361"/>
                  <a:gd name="connsiteY1" fmla="*/ 967467 h 1204468"/>
                  <a:gd name="connsiteX2" fmla="*/ 426 w 2086361"/>
                  <a:gd name="connsiteY2" fmla="*/ 1173176 h 1204468"/>
                  <a:gd name="connsiteX3" fmla="*/ 543726 w 2086361"/>
                  <a:gd name="connsiteY3" fmla="*/ 204527 h 1204468"/>
                  <a:gd name="connsiteX4" fmla="*/ 1020775 w 2086361"/>
                  <a:gd name="connsiteY4" fmla="*/ 1972 h 1204468"/>
                  <a:gd name="connsiteX5" fmla="*/ 1199773 w 2086361"/>
                  <a:gd name="connsiteY5" fmla="*/ 4129 h 1204468"/>
                  <a:gd name="connsiteX6" fmla="*/ 1359586 w 2086361"/>
                  <a:gd name="connsiteY6" fmla="*/ 12921 h 1204468"/>
                  <a:gd name="connsiteX7" fmla="*/ 1512705 w 2086361"/>
                  <a:gd name="connsiteY7" fmla="*/ 86246 h 1204468"/>
                  <a:gd name="connsiteX8" fmla="*/ 1682247 w 2086361"/>
                  <a:gd name="connsiteY8" fmla="*/ 268728 h 1204468"/>
                  <a:gd name="connsiteX9" fmla="*/ 2086361 w 2086361"/>
                  <a:gd name="connsiteY9" fmla="*/ 971450 h 1204468"/>
                  <a:gd name="connsiteX0" fmla="*/ 2087180 w 2087180"/>
                  <a:gd name="connsiteY0" fmla="*/ 971450 h 1198720"/>
                  <a:gd name="connsiteX1" fmla="*/ 487643 w 2087180"/>
                  <a:gd name="connsiteY1" fmla="*/ 967467 h 1198720"/>
                  <a:gd name="connsiteX2" fmla="*/ 1245 w 2087180"/>
                  <a:gd name="connsiteY2" fmla="*/ 1173176 h 1198720"/>
                  <a:gd name="connsiteX3" fmla="*/ 544545 w 2087180"/>
                  <a:gd name="connsiteY3" fmla="*/ 204527 h 1198720"/>
                  <a:gd name="connsiteX4" fmla="*/ 1021594 w 2087180"/>
                  <a:gd name="connsiteY4" fmla="*/ 1972 h 1198720"/>
                  <a:gd name="connsiteX5" fmla="*/ 1200592 w 2087180"/>
                  <a:gd name="connsiteY5" fmla="*/ 4129 h 1198720"/>
                  <a:gd name="connsiteX6" fmla="*/ 1360405 w 2087180"/>
                  <a:gd name="connsiteY6" fmla="*/ 12921 h 1198720"/>
                  <a:gd name="connsiteX7" fmla="*/ 1513524 w 2087180"/>
                  <a:gd name="connsiteY7" fmla="*/ 86246 h 1198720"/>
                  <a:gd name="connsiteX8" fmla="*/ 1683066 w 2087180"/>
                  <a:gd name="connsiteY8" fmla="*/ 268728 h 1198720"/>
                  <a:gd name="connsiteX9" fmla="*/ 2087180 w 2087180"/>
                  <a:gd name="connsiteY9" fmla="*/ 971450 h 1198720"/>
                  <a:gd name="connsiteX0" fmla="*/ 2104172 w 2104172"/>
                  <a:gd name="connsiteY0" fmla="*/ 971450 h 1188534"/>
                  <a:gd name="connsiteX1" fmla="*/ 504635 w 2104172"/>
                  <a:gd name="connsiteY1" fmla="*/ 967467 h 1188534"/>
                  <a:gd name="connsiteX2" fmla="*/ 984 w 2104172"/>
                  <a:gd name="connsiteY2" fmla="*/ 1162393 h 1188534"/>
                  <a:gd name="connsiteX3" fmla="*/ 561537 w 2104172"/>
                  <a:gd name="connsiteY3" fmla="*/ 204527 h 1188534"/>
                  <a:gd name="connsiteX4" fmla="*/ 1038586 w 2104172"/>
                  <a:gd name="connsiteY4" fmla="*/ 1972 h 1188534"/>
                  <a:gd name="connsiteX5" fmla="*/ 1217584 w 2104172"/>
                  <a:gd name="connsiteY5" fmla="*/ 4129 h 1188534"/>
                  <a:gd name="connsiteX6" fmla="*/ 1377397 w 2104172"/>
                  <a:gd name="connsiteY6" fmla="*/ 12921 h 1188534"/>
                  <a:gd name="connsiteX7" fmla="*/ 1530516 w 2104172"/>
                  <a:gd name="connsiteY7" fmla="*/ 86246 h 1188534"/>
                  <a:gd name="connsiteX8" fmla="*/ 1700058 w 2104172"/>
                  <a:gd name="connsiteY8" fmla="*/ 268728 h 1188534"/>
                  <a:gd name="connsiteX9" fmla="*/ 2104172 w 2104172"/>
                  <a:gd name="connsiteY9" fmla="*/ 971450 h 1188534"/>
                  <a:gd name="connsiteX0" fmla="*/ 2104319 w 2104319"/>
                  <a:gd name="connsiteY0" fmla="*/ 971450 h 1192644"/>
                  <a:gd name="connsiteX1" fmla="*/ 504782 w 2104319"/>
                  <a:gd name="connsiteY1" fmla="*/ 967467 h 1192644"/>
                  <a:gd name="connsiteX2" fmla="*/ 1131 w 2104319"/>
                  <a:gd name="connsiteY2" fmla="*/ 1162393 h 1192644"/>
                  <a:gd name="connsiteX3" fmla="*/ 561684 w 2104319"/>
                  <a:gd name="connsiteY3" fmla="*/ 204527 h 1192644"/>
                  <a:gd name="connsiteX4" fmla="*/ 1038733 w 2104319"/>
                  <a:gd name="connsiteY4" fmla="*/ 1972 h 1192644"/>
                  <a:gd name="connsiteX5" fmla="*/ 1217731 w 2104319"/>
                  <a:gd name="connsiteY5" fmla="*/ 4129 h 1192644"/>
                  <a:gd name="connsiteX6" fmla="*/ 1377544 w 2104319"/>
                  <a:gd name="connsiteY6" fmla="*/ 12921 h 1192644"/>
                  <a:gd name="connsiteX7" fmla="*/ 1530663 w 2104319"/>
                  <a:gd name="connsiteY7" fmla="*/ 86246 h 1192644"/>
                  <a:gd name="connsiteX8" fmla="*/ 1700205 w 2104319"/>
                  <a:gd name="connsiteY8" fmla="*/ 268728 h 1192644"/>
                  <a:gd name="connsiteX9" fmla="*/ 2104319 w 2104319"/>
                  <a:gd name="connsiteY9" fmla="*/ 971450 h 1192644"/>
                  <a:gd name="connsiteX0" fmla="*/ 2104319 w 2104319"/>
                  <a:gd name="connsiteY0" fmla="*/ 971450 h 1192644"/>
                  <a:gd name="connsiteX1" fmla="*/ 504782 w 2104319"/>
                  <a:gd name="connsiteY1" fmla="*/ 967467 h 1192644"/>
                  <a:gd name="connsiteX2" fmla="*/ 1131 w 2104319"/>
                  <a:gd name="connsiteY2" fmla="*/ 1162393 h 1192644"/>
                  <a:gd name="connsiteX3" fmla="*/ 561684 w 2104319"/>
                  <a:gd name="connsiteY3" fmla="*/ 204527 h 1192644"/>
                  <a:gd name="connsiteX4" fmla="*/ 1038733 w 2104319"/>
                  <a:gd name="connsiteY4" fmla="*/ 1972 h 1192644"/>
                  <a:gd name="connsiteX5" fmla="*/ 1217731 w 2104319"/>
                  <a:gd name="connsiteY5" fmla="*/ 4129 h 1192644"/>
                  <a:gd name="connsiteX6" fmla="*/ 1377544 w 2104319"/>
                  <a:gd name="connsiteY6" fmla="*/ 12921 h 1192644"/>
                  <a:gd name="connsiteX7" fmla="*/ 1530663 w 2104319"/>
                  <a:gd name="connsiteY7" fmla="*/ 86246 h 1192644"/>
                  <a:gd name="connsiteX8" fmla="*/ 1700205 w 2104319"/>
                  <a:gd name="connsiteY8" fmla="*/ 268728 h 1192644"/>
                  <a:gd name="connsiteX9" fmla="*/ 2104319 w 2104319"/>
                  <a:gd name="connsiteY9" fmla="*/ 971450 h 1192644"/>
                  <a:gd name="connsiteX0" fmla="*/ 2104319 w 2104319"/>
                  <a:gd name="connsiteY0" fmla="*/ 971450 h 1192644"/>
                  <a:gd name="connsiteX1" fmla="*/ 504782 w 2104319"/>
                  <a:gd name="connsiteY1" fmla="*/ 967467 h 1192644"/>
                  <a:gd name="connsiteX2" fmla="*/ 1131 w 2104319"/>
                  <a:gd name="connsiteY2" fmla="*/ 1162393 h 1192644"/>
                  <a:gd name="connsiteX3" fmla="*/ 561684 w 2104319"/>
                  <a:gd name="connsiteY3" fmla="*/ 204527 h 1192644"/>
                  <a:gd name="connsiteX4" fmla="*/ 1038733 w 2104319"/>
                  <a:gd name="connsiteY4" fmla="*/ 1972 h 1192644"/>
                  <a:gd name="connsiteX5" fmla="*/ 1217731 w 2104319"/>
                  <a:gd name="connsiteY5" fmla="*/ 4129 h 1192644"/>
                  <a:gd name="connsiteX6" fmla="*/ 1377544 w 2104319"/>
                  <a:gd name="connsiteY6" fmla="*/ 12921 h 1192644"/>
                  <a:gd name="connsiteX7" fmla="*/ 1530663 w 2104319"/>
                  <a:gd name="connsiteY7" fmla="*/ 86246 h 1192644"/>
                  <a:gd name="connsiteX8" fmla="*/ 1700205 w 2104319"/>
                  <a:gd name="connsiteY8" fmla="*/ 268728 h 1192644"/>
                  <a:gd name="connsiteX9" fmla="*/ 2104319 w 2104319"/>
                  <a:gd name="connsiteY9" fmla="*/ 971450 h 1192644"/>
                  <a:gd name="connsiteX0" fmla="*/ 2111232 w 2111232"/>
                  <a:gd name="connsiteY0" fmla="*/ 971450 h 1192644"/>
                  <a:gd name="connsiteX1" fmla="*/ 511695 w 2111232"/>
                  <a:gd name="connsiteY1" fmla="*/ 967467 h 1192644"/>
                  <a:gd name="connsiteX2" fmla="*/ 8044 w 2111232"/>
                  <a:gd name="connsiteY2" fmla="*/ 1162393 h 1192644"/>
                  <a:gd name="connsiteX3" fmla="*/ 568597 w 2111232"/>
                  <a:gd name="connsiteY3" fmla="*/ 204527 h 1192644"/>
                  <a:gd name="connsiteX4" fmla="*/ 1045646 w 2111232"/>
                  <a:gd name="connsiteY4" fmla="*/ 1972 h 1192644"/>
                  <a:gd name="connsiteX5" fmla="*/ 1224644 w 2111232"/>
                  <a:gd name="connsiteY5" fmla="*/ 4129 h 1192644"/>
                  <a:gd name="connsiteX6" fmla="*/ 1384457 w 2111232"/>
                  <a:gd name="connsiteY6" fmla="*/ 12921 h 1192644"/>
                  <a:gd name="connsiteX7" fmla="*/ 1537576 w 2111232"/>
                  <a:gd name="connsiteY7" fmla="*/ 86246 h 1192644"/>
                  <a:gd name="connsiteX8" fmla="*/ 1707118 w 2111232"/>
                  <a:gd name="connsiteY8" fmla="*/ 268728 h 1192644"/>
                  <a:gd name="connsiteX9" fmla="*/ 2111232 w 2111232"/>
                  <a:gd name="connsiteY9" fmla="*/ 971450 h 119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11232" h="1192644">
                    <a:moveTo>
                      <a:pt x="2111232" y="971450"/>
                    </a:moveTo>
                    <a:lnTo>
                      <a:pt x="511695" y="967467"/>
                    </a:lnTo>
                    <a:cubicBezTo>
                      <a:pt x="38956" y="975209"/>
                      <a:pt x="-27320" y="1289550"/>
                      <a:pt x="8044" y="1162393"/>
                    </a:cubicBezTo>
                    <a:lnTo>
                      <a:pt x="568597" y="204527"/>
                    </a:lnTo>
                    <a:cubicBezTo>
                      <a:pt x="729310" y="7529"/>
                      <a:pt x="902518" y="-7043"/>
                      <a:pt x="1045646" y="1972"/>
                    </a:cubicBezTo>
                    <a:lnTo>
                      <a:pt x="1224644" y="4129"/>
                    </a:lnTo>
                    <a:cubicBezTo>
                      <a:pt x="1280072" y="4903"/>
                      <a:pt x="1331186" y="9990"/>
                      <a:pt x="1384457" y="12921"/>
                    </a:cubicBezTo>
                    <a:cubicBezTo>
                      <a:pt x="1440529" y="25861"/>
                      <a:pt x="1483799" y="43612"/>
                      <a:pt x="1537576" y="86246"/>
                    </a:cubicBezTo>
                    <a:cubicBezTo>
                      <a:pt x="1591353" y="128880"/>
                      <a:pt x="1611509" y="121194"/>
                      <a:pt x="1707118" y="268728"/>
                    </a:cubicBezTo>
                    <a:lnTo>
                      <a:pt x="2111232" y="971450"/>
                    </a:lnTo>
                    <a:close/>
                  </a:path>
                </a:pathLst>
              </a:custGeom>
              <a:solidFill>
                <a:srgbClr val="8DE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6" dirty="0"/>
              </a:p>
            </p:txBody>
          </p:sp>
          <p:sp>
            <p:nvSpPr>
              <p:cNvPr id="9" name="Freeform 6"/>
              <p:cNvSpPr/>
              <p:nvPr/>
            </p:nvSpPr>
            <p:spPr>
              <a:xfrm>
                <a:off x="6616578" y="3219029"/>
                <a:ext cx="3179580" cy="1780534"/>
              </a:xfrm>
              <a:custGeom>
                <a:avLst/>
                <a:gdLst>
                  <a:gd name="connsiteX0" fmla="*/ 2083777 w 2083777"/>
                  <a:gd name="connsiteY0" fmla="*/ 967154 h 1143000"/>
                  <a:gd name="connsiteX1" fmla="*/ 518746 w 2083777"/>
                  <a:gd name="connsiteY1" fmla="*/ 984738 h 1143000"/>
                  <a:gd name="connsiteX2" fmla="*/ 237392 w 2083777"/>
                  <a:gd name="connsiteY2" fmla="*/ 1002323 h 1143000"/>
                  <a:gd name="connsiteX3" fmla="*/ 0 w 2083777"/>
                  <a:gd name="connsiteY3" fmla="*/ 1143000 h 1143000"/>
                  <a:gd name="connsiteX4" fmla="*/ 562708 w 2083777"/>
                  <a:gd name="connsiteY4" fmla="*/ 211015 h 1143000"/>
                  <a:gd name="connsiteX5" fmla="*/ 720969 w 2083777"/>
                  <a:gd name="connsiteY5" fmla="*/ 52754 h 1143000"/>
                  <a:gd name="connsiteX6" fmla="*/ 1283677 w 2083777"/>
                  <a:gd name="connsiteY6" fmla="*/ 0 h 1143000"/>
                  <a:gd name="connsiteX7" fmla="*/ 1512277 w 2083777"/>
                  <a:gd name="connsiteY7" fmla="*/ 114300 h 1143000"/>
                  <a:gd name="connsiteX8" fmla="*/ 1696916 w 2083777"/>
                  <a:gd name="connsiteY8" fmla="*/ 298938 h 1143000"/>
                  <a:gd name="connsiteX9" fmla="*/ 2083777 w 2083777"/>
                  <a:gd name="connsiteY9" fmla="*/ 967154 h 1143000"/>
                  <a:gd name="connsiteX0" fmla="*/ 2118283 w 2118283"/>
                  <a:gd name="connsiteY0" fmla="*/ 990877 h 1143000"/>
                  <a:gd name="connsiteX1" fmla="*/ 518746 w 2118283"/>
                  <a:gd name="connsiteY1" fmla="*/ 984738 h 1143000"/>
                  <a:gd name="connsiteX2" fmla="*/ 237392 w 2118283"/>
                  <a:gd name="connsiteY2" fmla="*/ 1002323 h 1143000"/>
                  <a:gd name="connsiteX3" fmla="*/ 0 w 2118283"/>
                  <a:gd name="connsiteY3" fmla="*/ 1143000 h 1143000"/>
                  <a:gd name="connsiteX4" fmla="*/ 562708 w 2118283"/>
                  <a:gd name="connsiteY4" fmla="*/ 211015 h 1143000"/>
                  <a:gd name="connsiteX5" fmla="*/ 720969 w 2118283"/>
                  <a:gd name="connsiteY5" fmla="*/ 52754 h 1143000"/>
                  <a:gd name="connsiteX6" fmla="*/ 1283677 w 2118283"/>
                  <a:gd name="connsiteY6" fmla="*/ 0 h 1143000"/>
                  <a:gd name="connsiteX7" fmla="*/ 1512277 w 2118283"/>
                  <a:gd name="connsiteY7" fmla="*/ 114300 h 1143000"/>
                  <a:gd name="connsiteX8" fmla="*/ 1696916 w 2118283"/>
                  <a:gd name="connsiteY8" fmla="*/ 298938 h 1143000"/>
                  <a:gd name="connsiteX9" fmla="*/ 2118283 w 2118283"/>
                  <a:gd name="connsiteY9" fmla="*/ 990877 h 1143000"/>
                  <a:gd name="connsiteX0" fmla="*/ 2118283 w 2118283"/>
                  <a:gd name="connsiteY0" fmla="*/ 990877 h 1143000"/>
                  <a:gd name="connsiteX1" fmla="*/ 518746 w 2118283"/>
                  <a:gd name="connsiteY1" fmla="*/ 984738 h 1143000"/>
                  <a:gd name="connsiteX2" fmla="*/ 252488 w 2118283"/>
                  <a:gd name="connsiteY2" fmla="*/ 1023889 h 1143000"/>
                  <a:gd name="connsiteX3" fmla="*/ 0 w 2118283"/>
                  <a:gd name="connsiteY3" fmla="*/ 1143000 h 1143000"/>
                  <a:gd name="connsiteX4" fmla="*/ 562708 w 2118283"/>
                  <a:gd name="connsiteY4" fmla="*/ 211015 h 1143000"/>
                  <a:gd name="connsiteX5" fmla="*/ 720969 w 2118283"/>
                  <a:gd name="connsiteY5" fmla="*/ 52754 h 1143000"/>
                  <a:gd name="connsiteX6" fmla="*/ 1283677 w 2118283"/>
                  <a:gd name="connsiteY6" fmla="*/ 0 h 1143000"/>
                  <a:gd name="connsiteX7" fmla="*/ 1512277 w 2118283"/>
                  <a:gd name="connsiteY7" fmla="*/ 114300 h 1143000"/>
                  <a:gd name="connsiteX8" fmla="*/ 1696916 w 2118283"/>
                  <a:gd name="connsiteY8" fmla="*/ 298938 h 1143000"/>
                  <a:gd name="connsiteX9" fmla="*/ 2118283 w 2118283"/>
                  <a:gd name="connsiteY9" fmla="*/ 990877 h 1143000"/>
                  <a:gd name="connsiteX0" fmla="*/ 2098874 w 2098874"/>
                  <a:gd name="connsiteY0" fmla="*/ 990877 h 1188289"/>
                  <a:gd name="connsiteX1" fmla="*/ 499337 w 2098874"/>
                  <a:gd name="connsiteY1" fmla="*/ 984738 h 1188289"/>
                  <a:gd name="connsiteX2" fmla="*/ 233079 w 2098874"/>
                  <a:gd name="connsiteY2" fmla="*/ 1023889 h 1188289"/>
                  <a:gd name="connsiteX3" fmla="*/ 0 w 2098874"/>
                  <a:gd name="connsiteY3" fmla="*/ 1188289 h 1188289"/>
                  <a:gd name="connsiteX4" fmla="*/ 543299 w 2098874"/>
                  <a:gd name="connsiteY4" fmla="*/ 211015 h 1188289"/>
                  <a:gd name="connsiteX5" fmla="*/ 701560 w 2098874"/>
                  <a:gd name="connsiteY5" fmla="*/ 52754 h 1188289"/>
                  <a:gd name="connsiteX6" fmla="*/ 1264268 w 2098874"/>
                  <a:gd name="connsiteY6" fmla="*/ 0 h 1188289"/>
                  <a:gd name="connsiteX7" fmla="*/ 1492868 w 2098874"/>
                  <a:gd name="connsiteY7" fmla="*/ 114300 h 1188289"/>
                  <a:gd name="connsiteX8" fmla="*/ 1677507 w 2098874"/>
                  <a:gd name="connsiteY8" fmla="*/ 298938 h 1188289"/>
                  <a:gd name="connsiteX9" fmla="*/ 2098874 w 2098874"/>
                  <a:gd name="connsiteY9" fmla="*/ 990877 h 1188289"/>
                  <a:gd name="connsiteX0" fmla="*/ 2098874 w 2098874"/>
                  <a:gd name="connsiteY0" fmla="*/ 990877 h 1188289"/>
                  <a:gd name="connsiteX1" fmla="*/ 499337 w 2098874"/>
                  <a:gd name="connsiteY1" fmla="*/ 984738 h 1188289"/>
                  <a:gd name="connsiteX2" fmla="*/ 233079 w 2098874"/>
                  <a:gd name="connsiteY2" fmla="*/ 1023889 h 1188289"/>
                  <a:gd name="connsiteX3" fmla="*/ 0 w 2098874"/>
                  <a:gd name="connsiteY3" fmla="*/ 1188289 h 1188289"/>
                  <a:gd name="connsiteX4" fmla="*/ 543299 w 2098874"/>
                  <a:gd name="connsiteY4" fmla="*/ 211015 h 1188289"/>
                  <a:gd name="connsiteX5" fmla="*/ 701560 w 2098874"/>
                  <a:gd name="connsiteY5" fmla="*/ 52754 h 1188289"/>
                  <a:gd name="connsiteX6" fmla="*/ 1264268 w 2098874"/>
                  <a:gd name="connsiteY6" fmla="*/ 0 h 1188289"/>
                  <a:gd name="connsiteX7" fmla="*/ 1492868 w 2098874"/>
                  <a:gd name="connsiteY7" fmla="*/ 114300 h 1188289"/>
                  <a:gd name="connsiteX8" fmla="*/ 1677507 w 2098874"/>
                  <a:gd name="connsiteY8" fmla="*/ 298938 h 1188289"/>
                  <a:gd name="connsiteX9" fmla="*/ 2098874 w 2098874"/>
                  <a:gd name="connsiteY9" fmla="*/ 990877 h 1188289"/>
                  <a:gd name="connsiteX0" fmla="*/ 2098874 w 2098874"/>
                  <a:gd name="connsiteY0" fmla="*/ 990877 h 1188289"/>
                  <a:gd name="connsiteX1" fmla="*/ 499337 w 2098874"/>
                  <a:gd name="connsiteY1" fmla="*/ 984738 h 1188289"/>
                  <a:gd name="connsiteX2" fmla="*/ 233079 w 2098874"/>
                  <a:gd name="connsiteY2" fmla="*/ 1023889 h 1188289"/>
                  <a:gd name="connsiteX3" fmla="*/ 0 w 2098874"/>
                  <a:gd name="connsiteY3" fmla="*/ 1188289 h 1188289"/>
                  <a:gd name="connsiteX4" fmla="*/ 543299 w 2098874"/>
                  <a:gd name="connsiteY4" fmla="*/ 211015 h 1188289"/>
                  <a:gd name="connsiteX5" fmla="*/ 701560 w 2098874"/>
                  <a:gd name="connsiteY5" fmla="*/ 52754 h 1188289"/>
                  <a:gd name="connsiteX6" fmla="*/ 1264268 w 2098874"/>
                  <a:gd name="connsiteY6" fmla="*/ 0 h 1188289"/>
                  <a:gd name="connsiteX7" fmla="*/ 1492868 w 2098874"/>
                  <a:gd name="connsiteY7" fmla="*/ 114300 h 1188289"/>
                  <a:gd name="connsiteX8" fmla="*/ 1677507 w 2098874"/>
                  <a:gd name="connsiteY8" fmla="*/ 298938 h 1188289"/>
                  <a:gd name="connsiteX9" fmla="*/ 2098874 w 2098874"/>
                  <a:gd name="connsiteY9" fmla="*/ 990877 h 1188289"/>
                  <a:gd name="connsiteX0" fmla="*/ 2094561 w 2094561"/>
                  <a:gd name="connsiteY0" fmla="*/ 990877 h 1186133"/>
                  <a:gd name="connsiteX1" fmla="*/ 495024 w 2094561"/>
                  <a:gd name="connsiteY1" fmla="*/ 984738 h 1186133"/>
                  <a:gd name="connsiteX2" fmla="*/ 228766 w 2094561"/>
                  <a:gd name="connsiteY2" fmla="*/ 1023889 h 1186133"/>
                  <a:gd name="connsiteX3" fmla="*/ 0 w 2094561"/>
                  <a:gd name="connsiteY3" fmla="*/ 1186133 h 1186133"/>
                  <a:gd name="connsiteX4" fmla="*/ 538986 w 2094561"/>
                  <a:gd name="connsiteY4" fmla="*/ 211015 h 1186133"/>
                  <a:gd name="connsiteX5" fmla="*/ 697247 w 2094561"/>
                  <a:gd name="connsiteY5" fmla="*/ 52754 h 1186133"/>
                  <a:gd name="connsiteX6" fmla="*/ 1259955 w 2094561"/>
                  <a:gd name="connsiteY6" fmla="*/ 0 h 1186133"/>
                  <a:gd name="connsiteX7" fmla="*/ 1488555 w 2094561"/>
                  <a:gd name="connsiteY7" fmla="*/ 114300 h 1186133"/>
                  <a:gd name="connsiteX8" fmla="*/ 1673194 w 2094561"/>
                  <a:gd name="connsiteY8" fmla="*/ 298938 h 1186133"/>
                  <a:gd name="connsiteX9" fmla="*/ 2094561 w 2094561"/>
                  <a:gd name="connsiteY9" fmla="*/ 990877 h 1186133"/>
                  <a:gd name="connsiteX0" fmla="*/ 2085935 w 2085935"/>
                  <a:gd name="connsiteY0" fmla="*/ 990877 h 1192603"/>
                  <a:gd name="connsiteX1" fmla="*/ 486398 w 2085935"/>
                  <a:gd name="connsiteY1" fmla="*/ 984738 h 1192603"/>
                  <a:gd name="connsiteX2" fmla="*/ 220140 w 2085935"/>
                  <a:gd name="connsiteY2" fmla="*/ 1023889 h 1192603"/>
                  <a:gd name="connsiteX3" fmla="*/ 0 w 2085935"/>
                  <a:gd name="connsiteY3" fmla="*/ 1192603 h 1192603"/>
                  <a:gd name="connsiteX4" fmla="*/ 530360 w 2085935"/>
                  <a:gd name="connsiteY4" fmla="*/ 211015 h 1192603"/>
                  <a:gd name="connsiteX5" fmla="*/ 688621 w 2085935"/>
                  <a:gd name="connsiteY5" fmla="*/ 52754 h 1192603"/>
                  <a:gd name="connsiteX6" fmla="*/ 1251329 w 2085935"/>
                  <a:gd name="connsiteY6" fmla="*/ 0 h 1192603"/>
                  <a:gd name="connsiteX7" fmla="*/ 1479929 w 2085935"/>
                  <a:gd name="connsiteY7" fmla="*/ 114300 h 1192603"/>
                  <a:gd name="connsiteX8" fmla="*/ 1664568 w 2085935"/>
                  <a:gd name="connsiteY8" fmla="*/ 298938 h 1192603"/>
                  <a:gd name="connsiteX9" fmla="*/ 2085935 w 2085935"/>
                  <a:gd name="connsiteY9" fmla="*/ 990877 h 1192603"/>
                  <a:gd name="connsiteX0" fmla="*/ 2085935 w 2085935"/>
                  <a:gd name="connsiteY0" fmla="*/ 990877 h 1192603"/>
                  <a:gd name="connsiteX1" fmla="*/ 486398 w 2085935"/>
                  <a:gd name="connsiteY1" fmla="*/ 984738 h 1192603"/>
                  <a:gd name="connsiteX2" fmla="*/ 220140 w 2085935"/>
                  <a:gd name="connsiteY2" fmla="*/ 1023889 h 1192603"/>
                  <a:gd name="connsiteX3" fmla="*/ 0 w 2085935"/>
                  <a:gd name="connsiteY3" fmla="*/ 1192603 h 1192603"/>
                  <a:gd name="connsiteX4" fmla="*/ 543300 w 2085935"/>
                  <a:gd name="connsiteY4" fmla="*/ 217484 h 1192603"/>
                  <a:gd name="connsiteX5" fmla="*/ 688621 w 2085935"/>
                  <a:gd name="connsiteY5" fmla="*/ 52754 h 1192603"/>
                  <a:gd name="connsiteX6" fmla="*/ 1251329 w 2085935"/>
                  <a:gd name="connsiteY6" fmla="*/ 0 h 1192603"/>
                  <a:gd name="connsiteX7" fmla="*/ 1479929 w 2085935"/>
                  <a:gd name="connsiteY7" fmla="*/ 114300 h 1192603"/>
                  <a:gd name="connsiteX8" fmla="*/ 1664568 w 2085935"/>
                  <a:gd name="connsiteY8" fmla="*/ 298938 h 1192603"/>
                  <a:gd name="connsiteX9" fmla="*/ 2085935 w 2085935"/>
                  <a:gd name="connsiteY9" fmla="*/ 990877 h 1192603"/>
                  <a:gd name="connsiteX0" fmla="*/ 2085935 w 2085935"/>
                  <a:gd name="connsiteY0" fmla="*/ 990877 h 1192603"/>
                  <a:gd name="connsiteX1" fmla="*/ 486398 w 2085935"/>
                  <a:gd name="connsiteY1" fmla="*/ 984738 h 1192603"/>
                  <a:gd name="connsiteX2" fmla="*/ 220140 w 2085935"/>
                  <a:gd name="connsiteY2" fmla="*/ 1023889 h 1192603"/>
                  <a:gd name="connsiteX3" fmla="*/ 0 w 2085935"/>
                  <a:gd name="connsiteY3" fmla="*/ 1192603 h 1192603"/>
                  <a:gd name="connsiteX4" fmla="*/ 543300 w 2085935"/>
                  <a:gd name="connsiteY4" fmla="*/ 217484 h 1192603"/>
                  <a:gd name="connsiteX5" fmla="*/ 766259 w 2085935"/>
                  <a:gd name="connsiteY5" fmla="*/ 39814 h 1192603"/>
                  <a:gd name="connsiteX6" fmla="*/ 1251329 w 2085935"/>
                  <a:gd name="connsiteY6" fmla="*/ 0 h 1192603"/>
                  <a:gd name="connsiteX7" fmla="*/ 1479929 w 2085935"/>
                  <a:gd name="connsiteY7" fmla="*/ 114300 h 1192603"/>
                  <a:gd name="connsiteX8" fmla="*/ 1664568 w 2085935"/>
                  <a:gd name="connsiteY8" fmla="*/ 298938 h 1192603"/>
                  <a:gd name="connsiteX9" fmla="*/ 2085935 w 2085935"/>
                  <a:gd name="connsiteY9" fmla="*/ 990877 h 1192603"/>
                  <a:gd name="connsiteX0" fmla="*/ 2085935 w 2085935"/>
                  <a:gd name="connsiteY0" fmla="*/ 990877 h 1192603"/>
                  <a:gd name="connsiteX1" fmla="*/ 486398 w 2085935"/>
                  <a:gd name="connsiteY1" fmla="*/ 984738 h 1192603"/>
                  <a:gd name="connsiteX2" fmla="*/ 220140 w 2085935"/>
                  <a:gd name="connsiteY2" fmla="*/ 1023889 h 1192603"/>
                  <a:gd name="connsiteX3" fmla="*/ 0 w 2085935"/>
                  <a:gd name="connsiteY3" fmla="*/ 1192603 h 1192603"/>
                  <a:gd name="connsiteX4" fmla="*/ 543300 w 2085935"/>
                  <a:gd name="connsiteY4" fmla="*/ 217484 h 1192603"/>
                  <a:gd name="connsiteX5" fmla="*/ 764103 w 2085935"/>
                  <a:gd name="connsiteY5" fmla="*/ 46284 h 1192603"/>
                  <a:gd name="connsiteX6" fmla="*/ 1251329 w 2085935"/>
                  <a:gd name="connsiteY6" fmla="*/ 0 h 1192603"/>
                  <a:gd name="connsiteX7" fmla="*/ 1479929 w 2085935"/>
                  <a:gd name="connsiteY7" fmla="*/ 114300 h 1192603"/>
                  <a:gd name="connsiteX8" fmla="*/ 1664568 w 2085935"/>
                  <a:gd name="connsiteY8" fmla="*/ 298938 h 1192603"/>
                  <a:gd name="connsiteX9" fmla="*/ 2085935 w 2085935"/>
                  <a:gd name="connsiteY9" fmla="*/ 990877 h 1192603"/>
                  <a:gd name="connsiteX0" fmla="*/ 2085935 w 2085935"/>
                  <a:gd name="connsiteY0" fmla="*/ 990877 h 1192603"/>
                  <a:gd name="connsiteX1" fmla="*/ 486398 w 2085935"/>
                  <a:gd name="connsiteY1" fmla="*/ 984738 h 1192603"/>
                  <a:gd name="connsiteX2" fmla="*/ 220140 w 2085935"/>
                  <a:gd name="connsiteY2" fmla="*/ 1023889 h 1192603"/>
                  <a:gd name="connsiteX3" fmla="*/ 0 w 2085935"/>
                  <a:gd name="connsiteY3" fmla="*/ 1192603 h 1192603"/>
                  <a:gd name="connsiteX4" fmla="*/ 543300 w 2085935"/>
                  <a:gd name="connsiteY4" fmla="*/ 217484 h 1192603"/>
                  <a:gd name="connsiteX5" fmla="*/ 761947 w 2085935"/>
                  <a:gd name="connsiteY5" fmla="*/ 52754 h 1192603"/>
                  <a:gd name="connsiteX6" fmla="*/ 1251329 w 2085935"/>
                  <a:gd name="connsiteY6" fmla="*/ 0 h 1192603"/>
                  <a:gd name="connsiteX7" fmla="*/ 1479929 w 2085935"/>
                  <a:gd name="connsiteY7" fmla="*/ 114300 h 1192603"/>
                  <a:gd name="connsiteX8" fmla="*/ 1664568 w 2085935"/>
                  <a:gd name="connsiteY8" fmla="*/ 298938 h 1192603"/>
                  <a:gd name="connsiteX9" fmla="*/ 2085935 w 2085935"/>
                  <a:gd name="connsiteY9" fmla="*/ 990877 h 1192603"/>
                  <a:gd name="connsiteX0" fmla="*/ 2085935 w 2085935"/>
                  <a:gd name="connsiteY0" fmla="*/ 993088 h 1194814"/>
                  <a:gd name="connsiteX1" fmla="*/ 486398 w 2085935"/>
                  <a:gd name="connsiteY1" fmla="*/ 986949 h 1194814"/>
                  <a:gd name="connsiteX2" fmla="*/ 220140 w 2085935"/>
                  <a:gd name="connsiteY2" fmla="*/ 1026100 h 1194814"/>
                  <a:gd name="connsiteX3" fmla="*/ 0 w 2085935"/>
                  <a:gd name="connsiteY3" fmla="*/ 1194814 h 1194814"/>
                  <a:gd name="connsiteX4" fmla="*/ 543300 w 2085935"/>
                  <a:gd name="connsiteY4" fmla="*/ 219695 h 1194814"/>
                  <a:gd name="connsiteX5" fmla="*/ 761947 w 2085935"/>
                  <a:gd name="connsiteY5" fmla="*/ 54965 h 1194814"/>
                  <a:gd name="connsiteX6" fmla="*/ 1251329 w 2085935"/>
                  <a:gd name="connsiteY6" fmla="*/ 2211 h 1194814"/>
                  <a:gd name="connsiteX7" fmla="*/ 1479929 w 2085935"/>
                  <a:gd name="connsiteY7" fmla="*/ 116511 h 1194814"/>
                  <a:gd name="connsiteX8" fmla="*/ 1664568 w 2085935"/>
                  <a:gd name="connsiteY8" fmla="*/ 301149 h 1194814"/>
                  <a:gd name="connsiteX9" fmla="*/ 2085935 w 2085935"/>
                  <a:gd name="connsiteY9" fmla="*/ 993088 h 1194814"/>
                  <a:gd name="connsiteX0" fmla="*/ 2085935 w 2085935"/>
                  <a:gd name="connsiteY0" fmla="*/ 995112 h 1196838"/>
                  <a:gd name="connsiteX1" fmla="*/ 486398 w 2085935"/>
                  <a:gd name="connsiteY1" fmla="*/ 988973 h 1196838"/>
                  <a:gd name="connsiteX2" fmla="*/ 220140 w 2085935"/>
                  <a:gd name="connsiteY2" fmla="*/ 1028124 h 1196838"/>
                  <a:gd name="connsiteX3" fmla="*/ 0 w 2085935"/>
                  <a:gd name="connsiteY3" fmla="*/ 1196838 h 1196838"/>
                  <a:gd name="connsiteX4" fmla="*/ 543300 w 2085935"/>
                  <a:gd name="connsiteY4" fmla="*/ 221719 h 1196838"/>
                  <a:gd name="connsiteX5" fmla="*/ 761947 w 2085935"/>
                  <a:gd name="connsiteY5" fmla="*/ 37579 h 1196838"/>
                  <a:gd name="connsiteX6" fmla="*/ 1251329 w 2085935"/>
                  <a:gd name="connsiteY6" fmla="*/ 4235 h 1196838"/>
                  <a:gd name="connsiteX7" fmla="*/ 1479929 w 2085935"/>
                  <a:gd name="connsiteY7" fmla="*/ 118535 h 1196838"/>
                  <a:gd name="connsiteX8" fmla="*/ 1664568 w 2085935"/>
                  <a:gd name="connsiteY8" fmla="*/ 303173 h 1196838"/>
                  <a:gd name="connsiteX9" fmla="*/ 2085935 w 2085935"/>
                  <a:gd name="connsiteY9" fmla="*/ 995112 h 1196838"/>
                  <a:gd name="connsiteX0" fmla="*/ 2085935 w 2085935"/>
                  <a:gd name="connsiteY0" fmla="*/ 995112 h 1196838"/>
                  <a:gd name="connsiteX1" fmla="*/ 486398 w 2085935"/>
                  <a:gd name="connsiteY1" fmla="*/ 988973 h 1196838"/>
                  <a:gd name="connsiteX2" fmla="*/ 220140 w 2085935"/>
                  <a:gd name="connsiteY2" fmla="*/ 1028124 h 1196838"/>
                  <a:gd name="connsiteX3" fmla="*/ 0 w 2085935"/>
                  <a:gd name="connsiteY3" fmla="*/ 1196838 h 1196838"/>
                  <a:gd name="connsiteX4" fmla="*/ 543300 w 2085935"/>
                  <a:gd name="connsiteY4" fmla="*/ 221719 h 1196838"/>
                  <a:gd name="connsiteX5" fmla="*/ 761947 w 2085935"/>
                  <a:gd name="connsiteY5" fmla="*/ 37579 h 1196838"/>
                  <a:gd name="connsiteX6" fmla="*/ 1251329 w 2085935"/>
                  <a:gd name="connsiteY6" fmla="*/ 4235 h 1196838"/>
                  <a:gd name="connsiteX7" fmla="*/ 1479929 w 2085935"/>
                  <a:gd name="connsiteY7" fmla="*/ 118535 h 1196838"/>
                  <a:gd name="connsiteX8" fmla="*/ 1664568 w 2085935"/>
                  <a:gd name="connsiteY8" fmla="*/ 303173 h 1196838"/>
                  <a:gd name="connsiteX9" fmla="*/ 2085935 w 2085935"/>
                  <a:gd name="connsiteY9" fmla="*/ 995112 h 1196838"/>
                  <a:gd name="connsiteX0" fmla="*/ 2085935 w 2085935"/>
                  <a:gd name="connsiteY0" fmla="*/ 992642 h 1194368"/>
                  <a:gd name="connsiteX1" fmla="*/ 486398 w 2085935"/>
                  <a:gd name="connsiteY1" fmla="*/ 986503 h 1194368"/>
                  <a:gd name="connsiteX2" fmla="*/ 220140 w 2085935"/>
                  <a:gd name="connsiteY2" fmla="*/ 1025654 h 1194368"/>
                  <a:gd name="connsiteX3" fmla="*/ 0 w 2085935"/>
                  <a:gd name="connsiteY3" fmla="*/ 1194368 h 1194368"/>
                  <a:gd name="connsiteX4" fmla="*/ 543300 w 2085935"/>
                  <a:gd name="connsiteY4" fmla="*/ 219249 h 1194368"/>
                  <a:gd name="connsiteX5" fmla="*/ 761947 w 2085935"/>
                  <a:gd name="connsiteY5" fmla="*/ 35109 h 1194368"/>
                  <a:gd name="connsiteX6" fmla="*/ 1251329 w 2085935"/>
                  <a:gd name="connsiteY6" fmla="*/ 1765 h 1194368"/>
                  <a:gd name="connsiteX7" fmla="*/ 1479929 w 2085935"/>
                  <a:gd name="connsiteY7" fmla="*/ 116065 h 1194368"/>
                  <a:gd name="connsiteX8" fmla="*/ 1664568 w 2085935"/>
                  <a:gd name="connsiteY8" fmla="*/ 300703 h 1194368"/>
                  <a:gd name="connsiteX9" fmla="*/ 2085935 w 2085935"/>
                  <a:gd name="connsiteY9" fmla="*/ 992642 h 1194368"/>
                  <a:gd name="connsiteX0" fmla="*/ 2085935 w 2085935"/>
                  <a:gd name="connsiteY0" fmla="*/ 994231 h 1195957"/>
                  <a:gd name="connsiteX1" fmla="*/ 486398 w 2085935"/>
                  <a:gd name="connsiteY1" fmla="*/ 988092 h 1195957"/>
                  <a:gd name="connsiteX2" fmla="*/ 220140 w 2085935"/>
                  <a:gd name="connsiteY2" fmla="*/ 1027243 h 1195957"/>
                  <a:gd name="connsiteX3" fmla="*/ 0 w 2085935"/>
                  <a:gd name="connsiteY3" fmla="*/ 1195957 h 1195957"/>
                  <a:gd name="connsiteX4" fmla="*/ 543300 w 2085935"/>
                  <a:gd name="connsiteY4" fmla="*/ 220838 h 1195957"/>
                  <a:gd name="connsiteX5" fmla="*/ 874090 w 2085935"/>
                  <a:gd name="connsiteY5" fmla="*/ 15132 h 1195957"/>
                  <a:gd name="connsiteX6" fmla="*/ 1251329 w 2085935"/>
                  <a:gd name="connsiteY6" fmla="*/ 3354 h 1195957"/>
                  <a:gd name="connsiteX7" fmla="*/ 1479929 w 2085935"/>
                  <a:gd name="connsiteY7" fmla="*/ 117654 h 1195957"/>
                  <a:gd name="connsiteX8" fmla="*/ 1664568 w 2085935"/>
                  <a:gd name="connsiteY8" fmla="*/ 302292 h 1195957"/>
                  <a:gd name="connsiteX9" fmla="*/ 2085935 w 2085935"/>
                  <a:gd name="connsiteY9" fmla="*/ 994231 h 1195957"/>
                  <a:gd name="connsiteX0" fmla="*/ 2085935 w 2085935"/>
                  <a:gd name="connsiteY0" fmla="*/ 994231 h 1195957"/>
                  <a:gd name="connsiteX1" fmla="*/ 486398 w 2085935"/>
                  <a:gd name="connsiteY1" fmla="*/ 988092 h 1195957"/>
                  <a:gd name="connsiteX2" fmla="*/ 220140 w 2085935"/>
                  <a:gd name="connsiteY2" fmla="*/ 1027243 h 1195957"/>
                  <a:gd name="connsiteX3" fmla="*/ 0 w 2085935"/>
                  <a:gd name="connsiteY3" fmla="*/ 1195957 h 1195957"/>
                  <a:gd name="connsiteX4" fmla="*/ 543300 w 2085935"/>
                  <a:gd name="connsiteY4" fmla="*/ 220838 h 1195957"/>
                  <a:gd name="connsiteX5" fmla="*/ 874090 w 2085935"/>
                  <a:gd name="connsiteY5" fmla="*/ 15132 h 1195957"/>
                  <a:gd name="connsiteX6" fmla="*/ 1251329 w 2085935"/>
                  <a:gd name="connsiteY6" fmla="*/ 3354 h 1195957"/>
                  <a:gd name="connsiteX7" fmla="*/ 1479929 w 2085935"/>
                  <a:gd name="connsiteY7" fmla="*/ 117654 h 1195957"/>
                  <a:gd name="connsiteX8" fmla="*/ 1664568 w 2085935"/>
                  <a:gd name="connsiteY8" fmla="*/ 302292 h 1195957"/>
                  <a:gd name="connsiteX9" fmla="*/ 2085935 w 2085935"/>
                  <a:gd name="connsiteY9" fmla="*/ 994231 h 1195957"/>
                  <a:gd name="connsiteX0" fmla="*/ 2085935 w 2085935"/>
                  <a:gd name="connsiteY0" fmla="*/ 1014793 h 1216519"/>
                  <a:gd name="connsiteX1" fmla="*/ 486398 w 2085935"/>
                  <a:gd name="connsiteY1" fmla="*/ 1008654 h 1216519"/>
                  <a:gd name="connsiteX2" fmla="*/ 220140 w 2085935"/>
                  <a:gd name="connsiteY2" fmla="*/ 1047805 h 1216519"/>
                  <a:gd name="connsiteX3" fmla="*/ 0 w 2085935"/>
                  <a:gd name="connsiteY3" fmla="*/ 1216519 h 1216519"/>
                  <a:gd name="connsiteX4" fmla="*/ 543300 w 2085935"/>
                  <a:gd name="connsiteY4" fmla="*/ 241400 h 1216519"/>
                  <a:gd name="connsiteX5" fmla="*/ 1009956 w 2085935"/>
                  <a:gd name="connsiteY5" fmla="*/ 1189 h 1216519"/>
                  <a:gd name="connsiteX6" fmla="*/ 1251329 w 2085935"/>
                  <a:gd name="connsiteY6" fmla="*/ 23916 h 1216519"/>
                  <a:gd name="connsiteX7" fmla="*/ 1479929 w 2085935"/>
                  <a:gd name="connsiteY7" fmla="*/ 138216 h 1216519"/>
                  <a:gd name="connsiteX8" fmla="*/ 1664568 w 2085935"/>
                  <a:gd name="connsiteY8" fmla="*/ 322854 h 1216519"/>
                  <a:gd name="connsiteX9" fmla="*/ 2085935 w 2085935"/>
                  <a:gd name="connsiteY9" fmla="*/ 1014793 h 1216519"/>
                  <a:gd name="connsiteX0" fmla="*/ 2085935 w 2085935"/>
                  <a:gd name="connsiteY0" fmla="*/ 1014793 h 1216519"/>
                  <a:gd name="connsiteX1" fmla="*/ 486398 w 2085935"/>
                  <a:gd name="connsiteY1" fmla="*/ 1008654 h 1216519"/>
                  <a:gd name="connsiteX2" fmla="*/ 220140 w 2085935"/>
                  <a:gd name="connsiteY2" fmla="*/ 1047805 h 1216519"/>
                  <a:gd name="connsiteX3" fmla="*/ 0 w 2085935"/>
                  <a:gd name="connsiteY3" fmla="*/ 1216519 h 1216519"/>
                  <a:gd name="connsiteX4" fmla="*/ 543300 w 2085935"/>
                  <a:gd name="connsiteY4" fmla="*/ 241400 h 1216519"/>
                  <a:gd name="connsiteX5" fmla="*/ 1009956 w 2085935"/>
                  <a:gd name="connsiteY5" fmla="*/ 1189 h 1216519"/>
                  <a:gd name="connsiteX6" fmla="*/ 1251329 w 2085935"/>
                  <a:gd name="connsiteY6" fmla="*/ 23916 h 1216519"/>
                  <a:gd name="connsiteX7" fmla="*/ 1479929 w 2085935"/>
                  <a:gd name="connsiteY7" fmla="*/ 138216 h 1216519"/>
                  <a:gd name="connsiteX8" fmla="*/ 1664568 w 2085935"/>
                  <a:gd name="connsiteY8" fmla="*/ 322854 h 1216519"/>
                  <a:gd name="connsiteX9" fmla="*/ 2085935 w 2085935"/>
                  <a:gd name="connsiteY9" fmla="*/ 1014793 h 1216519"/>
                  <a:gd name="connsiteX0" fmla="*/ 2085935 w 2085935"/>
                  <a:gd name="connsiteY0" fmla="*/ 995413 h 1197139"/>
                  <a:gd name="connsiteX1" fmla="*/ 486398 w 2085935"/>
                  <a:gd name="connsiteY1" fmla="*/ 989274 h 1197139"/>
                  <a:gd name="connsiteX2" fmla="*/ 220140 w 2085935"/>
                  <a:gd name="connsiteY2" fmla="*/ 1028425 h 1197139"/>
                  <a:gd name="connsiteX3" fmla="*/ 0 w 2085935"/>
                  <a:gd name="connsiteY3" fmla="*/ 1197139 h 1197139"/>
                  <a:gd name="connsiteX4" fmla="*/ 543300 w 2085935"/>
                  <a:gd name="connsiteY4" fmla="*/ 222020 h 1197139"/>
                  <a:gd name="connsiteX5" fmla="*/ 1044462 w 2085935"/>
                  <a:gd name="connsiteY5" fmla="*/ 9845 h 1197139"/>
                  <a:gd name="connsiteX6" fmla="*/ 1251329 w 2085935"/>
                  <a:gd name="connsiteY6" fmla="*/ 4536 h 1197139"/>
                  <a:gd name="connsiteX7" fmla="*/ 1479929 w 2085935"/>
                  <a:gd name="connsiteY7" fmla="*/ 118836 h 1197139"/>
                  <a:gd name="connsiteX8" fmla="*/ 1664568 w 2085935"/>
                  <a:gd name="connsiteY8" fmla="*/ 303474 h 1197139"/>
                  <a:gd name="connsiteX9" fmla="*/ 2085935 w 2085935"/>
                  <a:gd name="connsiteY9" fmla="*/ 995413 h 1197139"/>
                  <a:gd name="connsiteX0" fmla="*/ 2085935 w 2085935"/>
                  <a:gd name="connsiteY0" fmla="*/ 996705 h 1198431"/>
                  <a:gd name="connsiteX1" fmla="*/ 486398 w 2085935"/>
                  <a:gd name="connsiteY1" fmla="*/ 990566 h 1198431"/>
                  <a:gd name="connsiteX2" fmla="*/ 220140 w 2085935"/>
                  <a:gd name="connsiteY2" fmla="*/ 1029717 h 1198431"/>
                  <a:gd name="connsiteX3" fmla="*/ 0 w 2085935"/>
                  <a:gd name="connsiteY3" fmla="*/ 1198431 h 1198431"/>
                  <a:gd name="connsiteX4" fmla="*/ 543300 w 2085935"/>
                  <a:gd name="connsiteY4" fmla="*/ 223312 h 1198431"/>
                  <a:gd name="connsiteX5" fmla="*/ 1104846 w 2085935"/>
                  <a:gd name="connsiteY5" fmla="*/ 6824 h 1198431"/>
                  <a:gd name="connsiteX6" fmla="*/ 1251329 w 2085935"/>
                  <a:gd name="connsiteY6" fmla="*/ 5828 h 1198431"/>
                  <a:gd name="connsiteX7" fmla="*/ 1479929 w 2085935"/>
                  <a:gd name="connsiteY7" fmla="*/ 120128 h 1198431"/>
                  <a:gd name="connsiteX8" fmla="*/ 1664568 w 2085935"/>
                  <a:gd name="connsiteY8" fmla="*/ 304766 h 1198431"/>
                  <a:gd name="connsiteX9" fmla="*/ 2085935 w 2085935"/>
                  <a:gd name="connsiteY9" fmla="*/ 996705 h 1198431"/>
                  <a:gd name="connsiteX0" fmla="*/ 2085935 w 2085935"/>
                  <a:gd name="connsiteY0" fmla="*/ 990972 h 1192698"/>
                  <a:gd name="connsiteX1" fmla="*/ 486398 w 2085935"/>
                  <a:gd name="connsiteY1" fmla="*/ 984833 h 1192698"/>
                  <a:gd name="connsiteX2" fmla="*/ 220140 w 2085935"/>
                  <a:gd name="connsiteY2" fmla="*/ 1023984 h 1192698"/>
                  <a:gd name="connsiteX3" fmla="*/ 0 w 2085935"/>
                  <a:gd name="connsiteY3" fmla="*/ 1192698 h 1192698"/>
                  <a:gd name="connsiteX4" fmla="*/ 543300 w 2085935"/>
                  <a:gd name="connsiteY4" fmla="*/ 217579 h 1192698"/>
                  <a:gd name="connsiteX5" fmla="*/ 1104846 w 2085935"/>
                  <a:gd name="connsiteY5" fmla="*/ 1091 h 1192698"/>
                  <a:gd name="connsiteX6" fmla="*/ 1352689 w 2085935"/>
                  <a:gd name="connsiteY6" fmla="*/ 25974 h 1192698"/>
                  <a:gd name="connsiteX7" fmla="*/ 1479929 w 2085935"/>
                  <a:gd name="connsiteY7" fmla="*/ 114395 h 1192698"/>
                  <a:gd name="connsiteX8" fmla="*/ 1664568 w 2085935"/>
                  <a:gd name="connsiteY8" fmla="*/ 299033 h 1192698"/>
                  <a:gd name="connsiteX9" fmla="*/ 2085935 w 2085935"/>
                  <a:gd name="connsiteY9" fmla="*/ 990972 h 1192698"/>
                  <a:gd name="connsiteX0" fmla="*/ 2085935 w 2085935"/>
                  <a:gd name="connsiteY0" fmla="*/ 970827 h 1172553"/>
                  <a:gd name="connsiteX1" fmla="*/ 486398 w 2085935"/>
                  <a:gd name="connsiteY1" fmla="*/ 964688 h 1172553"/>
                  <a:gd name="connsiteX2" fmla="*/ 220140 w 2085935"/>
                  <a:gd name="connsiteY2" fmla="*/ 1003839 h 1172553"/>
                  <a:gd name="connsiteX3" fmla="*/ 0 w 2085935"/>
                  <a:gd name="connsiteY3" fmla="*/ 1172553 h 1172553"/>
                  <a:gd name="connsiteX4" fmla="*/ 543300 w 2085935"/>
                  <a:gd name="connsiteY4" fmla="*/ 197434 h 1172553"/>
                  <a:gd name="connsiteX5" fmla="*/ 1109160 w 2085935"/>
                  <a:gd name="connsiteY5" fmla="*/ 6826 h 1172553"/>
                  <a:gd name="connsiteX6" fmla="*/ 1352689 w 2085935"/>
                  <a:gd name="connsiteY6" fmla="*/ 5829 h 1172553"/>
                  <a:gd name="connsiteX7" fmla="*/ 1479929 w 2085935"/>
                  <a:gd name="connsiteY7" fmla="*/ 94250 h 1172553"/>
                  <a:gd name="connsiteX8" fmla="*/ 1664568 w 2085935"/>
                  <a:gd name="connsiteY8" fmla="*/ 278888 h 1172553"/>
                  <a:gd name="connsiteX9" fmla="*/ 2085935 w 2085935"/>
                  <a:gd name="connsiteY9" fmla="*/ 970827 h 1172553"/>
                  <a:gd name="connsiteX0" fmla="*/ 2085935 w 2085935"/>
                  <a:gd name="connsiteY0" fmla="*/ 984860 h 1186586"/>
                  <a:gd name="connsiteX1" fmla="*/ 486398 w 2085935"/>
                  <a:gd name="connsiteY1" fmla="*/ 978721 h 1186586"/>
                  <a:gd name="connsiteX2" fmla="*/ 220140 w 2085935"/>
                  <a:gd name="connsiteY2" fmla="*/ 1017872 h 1186586"/>
                  <a:gd name="connsiteX3" fmla="*/ 0 w 2085935"/>
                  <a:gd name="connsiteY3" fmla="*/ 1186586 h 1186586"/>
                  <a:gd name="connsiteX4" fmla="*/ 543300 w 2085935"/>
                  <a:gd name="connsiteY4" fmla="*/ 211467 h 1186586"/>
                  <a:gd name="connsiteX5" fmla="*/ 1107004 w 2085935"/>
                  <a:gd name="connsiteY5" fmla="*/ 1450 h 1186586"/>
                  <a:gd name="connsiteX6" fmla="*/ 1352689 w 2085935"/>
                  <a:gd name="connsiteY6" fmla="*/ 19862 h 1186586"/>
                  <a:gd name="connsiteX7" fmla="*/ 1479929 w 2085935"/>
                  <a:gd name="connsiteY7" fmla="*/ 108283 h 1186586"/>
                  <a:gd name="connsiteX8" fmla="*/ 1664568 w 2085935"/>
                  <a:gd name="connsiteY8" fmla="*/ 292921 h 1186586"/>
                  <a:gd name="connsiteX9" fmla="*/ 2085935 w 2085935"/>
                  <a:gd name="connsiteY9" fmla="*/ 984860 h 1186586"/>
                  <a:gd name="connsiteX0" fmla="*/ 2085935 w 2085935"/>
                  <a:gd name="connsiteY0" fmla="*/ 984294 h 1186020"/>
                  <a:gd name="connsiteX1" fmla="*/ 486398 w 2085935"/>
                  <a:gd name="connsiteY1" fmla="*/ 978155 h 1186020"/>
                  <a:gd name="connsiteX2" fmla="*/ 220140 w 2085935"/>
                  <a:gd name="connsiteY2" fmla="*/ 1017306 h 1186020"/>
                  <a:gd name="connsiteX3" fmla="*/ 0 w 2085935"/>
                  <a:gd name="connsiteY3" fmla="*/ 1186020 h 1186020"/>
                  <a:gd name="connsiteX4" fmla="*/ 543300 w 2085935"/>
                  <a:gd name="connsiteY4" fmla="*/ 210901 h 1186020"/>
                  <a:gd name="connsiteX5" fmla="*/ 1107004 w 2085935"/>
                  <a:gd name="connsiteY5" fmla="*/ 884 h 1186020"/>
                  <a:gd name="connsiteX6" fmla="*/ 1352689 w 2085935"/>
                  <a:gd name="connsiteY6" fmla="*/ 19296 h 1186020"/>
                  <a:gd name="connsiteX7" fmla="*/ 1479929 w 2085935"/>
                  <a:gd name="connsiteY7" fmla="*/ 107717 h 1186020"/>
                  <a:gd name="connsiteX8" fmla="*/ 1664568 w 2085935"/>
                  <a:gd name="connsiteY8" fmla="*/ 292355 h 1186020"/>
                  <a:gd name="connsiteX9" fmla="*/ 2085935 w 2085935"/>
                  <a:gd name="connsiteY9" fmla="*/ 984294 h 1186020"/>
                  <a:gd name="connsiteX0" fmla="*/ 2085935 w 2085935"/>
                  <a:gd name="connsiteY0" fmla="*/ 964998 h 1166724"/>
                  <a:gd name="connsiteX1" fmla="*/ 486398 w 2085935"/>
                  <a:gd name="connsiteY1" fmla="*/ 958859 h 1166724"/>
                  <a:gd name="connsiteX2" fmla="*/ 220140 w 2085935"/>
                  <a:gd name="connsiteY2" fmla="*/ 998010 h 1166724"/>
                  <a:gd name="connsiteX3" fmla="*/ 0 w 2085935"/>
                  <a:gd name="connsiteY3" fmla="*/ 1166724 h 1166724"/>
                  <a:gd name="connsiteX4" fmla="*/ 543300 w 2085935"/>
                  <a:gd name="connsiteY4" fmla="*/ 191605 h 1166724"/>
                  <a:gd name="connsiteX5" fmla="*/ 1107004 w 2085935"/>
                  <a:gd name="connsiteY5" fmla="*/ 5311 h 1166724"/>
                  <a:gd name="connsiteX6" fmla="*/ 1352689 w 2085935"/>
                  <a:gd name="connsiteY6" fmla="*/ 0 h 1166724"/>
                  <a:gd name="connsiteX7" fmla="*/ 1479929 w 2085935"/>
                  <a:gd name="connsiteY7" fmla="*/ 88421 h 1166724"/>
                  <a:gd name="connsiteX8" fmla="*/ 1664568 w 2085935"/>
                  <a:gd name="connsiteY8" fmla="*/ 273059 h 1166724"/>
                  <a:gd name="connsiteX9" fmla="*/ 2085935 w 2085935"/>
                  <a:gd name="connsiteY9" fmla="*/ 964998 h 1166724"/>
                  <a:gd name="connsiteX0" fmla="*/ 2085935 w 2085935"/>
                  <a:gd name="connsiteY0" fmla="*/ 964998 h 1166724"/>
                  <a:gd name="connsiteX1" fmla="*/ 486398 w 2085935"/>
                  <a:gd name="connsiteY1" fmla="*/ 958859 h 1166724"/>
                  <a:gd name="connsiteX2" fmla="*/ 220140 w 2085935"/>
                  <a:gd name="connsiteY2" fmla="*/ 998010 h 1166724"/>
                  <a:gd name="connsiteX3" fmla="*/ 0 w 2085935"/>
                  <a:gd name="connsiteY3" fmla="*/ 1166724 h 1166724"/>
                  <a:gd name="connsiteX4" fmla="*/ 543300 w 2085935"/>
                  <a:gd name="connsiteY4" fmla="*/ 191605 h 1166724"/>
                  <a:gd name="connsiteX5" fmla="*/ 802533 w 2085935"/>
                  <a:gd name="connsiteY5" fmla="*/ 34339 h 1166724"/>
                  <a:gd name="connsiteX6" fmla="*/ 1107004 w 2085935"/>
                  <a:gd name="connsiteY6" fmla="*/ 5311 h 1166724"/>
                  <a:gd name="connsiteX7" fmla="*/ 1352689 w 2085935"/>
                  <a:gd name="connsiteY7" fmla="*/ 0 h 1166724"/>
                  <a:gd name="connsiteX8" fmla="*/ 1479929 w 2085935"/>
                  <a:gd name="connsiteY8" fmla="*/ 88421 h 1166724"/>
                  <a:gd name="connsiteX9" fmla="*/ 1664568 w 2085935"/>
                  <a:gd name="connsiteY9" fmla="*/ 273059 h 1166724"/>
                  <a:gd name="connsiteX10" fmla="*/ 2085935 w 2085935"/>
                  <a:gd name="connsiteY10" fmla="*/ 964998 h 1166724"/>
                  <a:gd name="connsiteX0" fmla="*/ 2085935 w 2085935"/>
                  <a:gd name="connsiteY0" fmla="*/ 964998 h 1166724"/>
                  <a:gd name="connsiteX1" fmla="*/ 486398 w 2085935"/>
                  <a:gd name="connsiteY1" fmla="*/ 958859 h 1166724"/>
                  <a:gd name="connsiteX2" fmla="*/ 220140 w 2085935"/>
                  <a:gd name="connsiteY2" fmla="*/ 998010 h 1166724"/>
                  <a:gd name="connsiteX3" fmla="*/ 0 w 2085935"/>
                  <a:gd name="connsiteY3" fmla="*/ 1166724 h 1166724"/>
                  <a:gd name="connsiteX4" fmla="*/ 543300 w 2085935"/>
                  <a:gd name="connsiteY4" fmla="*/ 191605 h 1166724"/>
                  <a:gd name="connsiteX5" fmla="*/ 800377 w 2085935"/>
                  <a:gd name="connsiteY5" fmla="*/ 17086 h 1166724"/>
                  <a:gd name="connsiteX6" fmla="*/ 1107004 w 2085935"/>
                  <a:gd name="connsiteY6" fmla="*/ 5311 h 1166724"/>
                  <a:gd name="connsiteX7" fmla="*/ 1352689 w 2085935"/>
                  <a:gd name="connsiteY7" fmla="*/ 0 h 1166724"/>
                  <a:gd name="connsiteX8" fmla="*/ 1479929 w 2085935"/>
                  <a:gd name="connsiteY8" fmla="*/ 88421 h 1166724"/>
                  <a:gd name="connsiteX9" fmla="*/ 1664568 w 2085935"/>
                  <a:gd name="connsiteY9" fmla="*/ 273059 h 1166724"/>
                  <a:gd name="connsiteX10" fmla="*/ 2085935 w 2085935"/>
                  <a:gd name="connsiteY10" fmla="*/ 964998 h 1166724"/>
                  <a:gd name="connsiteX0" fmla="*/ 2085935 w 2085935"/>
                  <a:gd name="connsiteY0" fmla="*/ 964998 h 1166724"/>
                  <a:gd name="connsiteX1" fmla="*/ 486398 w 2085935"/>
                  <a:gd name="connsiteY1" fmla="*/ 958859 h 1166724"/>
                  <a:gd name="connsiteX2" fmla="*/ 220140 w 2085935"/>
                  <a:gd name="connsiteY2" fmla="*/ 998010 h 1166724"/>
                  <a:gd name="connsiteX3" fmla="*/ 0 w 2085935"/>
                  <a:gd name="connsiteY3" fmla="*/ 1166724 h 1166724"/>
                  <a:gd name="connsiteX4" fmla="*/ 543300 w 2085935"/>
                  <a:gd name="connsiteY4" fmla="*/ 191605 h 1166724"/>
                  <a:gd name="connsiteX5" fmla="*/ 800377 w 2085935"/>
                  <a:gd name="connsiteY5" fmla="*/ 17086 h 1166724"/>
                  <a:gd name="connsiteX6" fmla="*/ 1107004 w 2085935"/>
                  <a:gd name="connsiteY6" fmla="*/ 5311 h 1166724"/>
                  <a:gd name="connsiteX7" fmla="*/ 1352689 w 2085935"/>
                  <a:gd name="connsiteY7" fmla="*/ 0 h 1166724"/>
                  <a:gd name="connsiteX8" fmla="*/ 1479929 w 2085935"/>
                  <a:gd name="connsiteY8" fmla="*/ 88421 h 1166724"/>
                  <a:gd name="connsiteX9" fmla="*/ 1664568 w 2085935"/>
                  <a:gd name="connsiteY9" fmla="*/ 273059 h 1166724"/>
                  <a:gd name="connsiteX10" fmla="*/ 2085935 w 2085935"/>
                  <a:gd name="connsiteY10" fmla="*/ 964998 h 1166724"/>
                  <a:gd name="connsiteX0" fmla="*/ 2085935 w 2085935"/>
                  <a:gd name="connsiteY0" fmla="*/ 964998 h 1166724"/>
                  <a:gd name="connsiteX1" fmla="*/ 486398 w 2085935"/>
                  <a:gd name="connsiteY1" fmla="*/ 958859 h 1166724"/>
                  <a:gd name="connsiteX2" fmla="*/ 220140 w 2085935"/>
                  <a:gd name="connsiteY2" fmla="*/ 998010 h 1166724"/>
                  <a:gd name="connsiteX3" fmla="*/ 0 w 2085935"/>
                  <a:gd name="connsiteY3" fmla="*/ 1166724 h 1166724"/>
                  <a:gd name="connsiteX4" fmla="*/ 543300 w 2085935"/>
                  <a:gd name="connsiteY4" fmla="*/ 191605 h 1166724"/>
                  <a:gd name="connsiteX5" fmla="*/ 800377 w 2085935"/>
                  <a:gd name="connsiteY5" fmla="*/ 17086 h 1166724"/>
                  <a:gd name="connsiteX6" fmla="*/ 1107004 w 2085935"/>
                  <a:gd name="connsiteY6" fmla="*/ 5311 h 1166724"/>
                  <a:gd name="connsiteX7" fmla="*/ 1352689 w 2085935"/>
                  <a:gd name="connsiteY7" fmla="*/ 0 h 1166724"/>
                  <a:gd name="connsiteX8" fmla="*/ 1479929 w 2085935"/>
                  <a:gd name="connsiteY8" fmla="*/ 88421 h 1166724"/>
                  <a:gd name="connsiteX9" fmla="*/ 1664568 w 2085935"/>
                  <a:gd name="connsiteY9" fmla="*/ 273059 h 1166724"/>
                  <a:gd name="connsiteX10" fmla="*/ 2085935 w 2085935"/>
                  <a:gd name="connsiteY10" fmla="*/ 964998 h 1166724"/>
                  <a:gd name="connsiteX0" fmla="*/ 2085935 w 2085935"/>
                  <a:gd name="connsiteY0" fmla="*/ 986625 h 1188351"/>
                  <a:gd name="connsiteX1" fmla="*/ 486398 w 2085935"/>
                  <a:gd name="connsiteY1" fmla="*/ 980486 h 1188351"/>
                  <a:gd name="connsiteX2" fmla="*/ 220140 w 2085935"/>
                  <a:gd name="connsiteY2" fmla="*/ 1019637 h 1188351"/>
                  <a:gd name="connsiteX3" fmla="*/ 0 w 2085935"/>
                  <a:gd name="connsiteY3" fmla="*/ 1188351 h 1188351"/>
                  <a:gd name="connsiteX4" fmla="*/ 543300 w 2085935"/>
                  <a:gd name="connsiteY4" fmla="*/ 213232 h 1188351"/>
                  <a:gd name="connsiteX5" fmla="*/ 798220 w 2085935"/>
                  <a:gd name="connsiteY5" fmla="*/ 4207 h 1188351"/>
                  <a:gd name="connsiteX6" fmla="*/ 1107004 w 2085935"/>
                  <a:gd name="connsiteY6" fmla="*/ 26938 h 1188351"/>
                  <a:gd name="connsiteX7" fmla="*/ 1352689 w 2085935"/>
                  <a:gd name="connsiteY7" fmla="*/ 21627 h 1188351"/>
                  <a:gd name="connsiteX8" fmla="*/ 1479929 w 2085935"/>
                  <a:gd name="connsiteY8" fmla="*/ 110048 h 1188351"/>
                  <a:gd name="connsiteX9" fmla="*/ 1664568 w 2085935"/>
                  <a:gd name="connsiteY9" fmla="*/ 294686 h 1188351"/>
                  <a:gd name="connsiteX10" fmla="*/ 2085935 w 2085935"/>
                  <a:gd name="connsiteY10" fmla="*/ 986625 h 1188351"/>
                  <a:gd name="connsiteX0" fmla="*/ 2085935 w 2085935"/>
                  <a:gd name="connsiteY0" fmla="*/ 980682 h 1182408"/>
                  <a:gd name="connsiteX1" fmla="*/ 486398 w 2085935"/>
                  <a:gd name="connsiteY1" fmla="*/ 974543 h 1182408"/>
                  <a:gd name="connsiteX2" fmla="*/ 220140 w 2085935"/>
                  <a:gd name="connsiteY2" fmla="*/ 1013694 h 1182408"/>
                  <a:gd name="connsiteX3" fmla="*/ 0 w 2085935"/>
                  <a:gd name="connsiteY3" fmla="*/ 1182408 h 1182408"/>
                  <a:gd name="connsiteX4" fmla="*/ 543300 w 2085935"/>
                  <a:gd name="connsiteY4" fmla="*/ 207289 h 1182408"/>
                  <a:gd name="connsiteX5" fmla="*/ 1009567 w 2085935"/>
                  <a:gd name="connsiteY5" fmla="*/ 4734 h 1182408"/>
                  <a:gd name="connsiteX6" fmla="*/ 1107004 w 2085935"/>
                  <a:gd name="connsiteY6" fmla="*/ 20995 h 1182408"/>
                  <a:gd name="connsiteX7" fmla="*/ 1352689 w 2085935"/>
                  <a:gd name="connsiteY7" fmla="*/ 15684 h 1182408"/>
                  <a:gd name="connsiteX8" fmla="*/ 1479929 w 2085935"/>
                  <a:gd name="connsiteY8" fmla="*/ 104105 h 1182408"/>
                  <a:gd name="connsiteX9" fmla="*/ 1664568 w 2085935"/>
                  <a:gd name="connsiteY9" fmla="*/ 288743 h 1182408"/>
                  <a:gd name="connsiteX10" fmla="*/ 2085935 w 2085935"/>
                  <a:gd name="connsiteY10" fmla="*/ 980682 h 1182408"/>
                  <a:gd name="connsiteX0" fmla="*/ 2085935 w 2085935"/>
                  <a:gd name="connsiteY0" fmla="*/ 975948 h 1177674"/>
                  <a:gd name="connsiteX1" fmla="*/ 486398 w 2085935"/>
                  <a:gd name="connsiteY1" fmla="*/ 969809 h 1177674"/>
                  <a:gd name="connsiteX2" fmla="*/ 220140 w 2085935"/>
                  <a:gd name="connsiteY2" fmla="*/ 1008960 h 1177674"/>
                  <a:gd name="connsiteX3" fmla="*/ 0 w 2085935"/>
                  <a:gd name="connsiteY3" fmla="*/ 1177674 h 1177674"/>
                  <a:gd name="connsiteX4" fmla="*/ 543300 w 2085935"/>
                  <a:gd name="connsiteY4" fmla="*/ 202555 h 1177674"/>
                  <a:gd name="connsiteX5" fmla="*/ 1009567 w 2085935"/>
                  <a:gd name="connsiteY5" fmla="*/ 0 h 1177674"/>
                  <a:gd name="connsiteX6" fmla="*/ 1107004 w 2085935"/>
                  <a:gd name="connsiteY6" fmla="*/ 16261 h 1177674"/>
                  <a:gd name="connsiteX7" fmla="*/ 1352689 w 2085935"/>
                  <a:gd name="connsiteY7" fmla="*/ 10950 h 1177674"/>
                  <a:gd name="connsiteX8" fmla="*/ 1479929 w 2085935"/>
                  <a:gd name="connsiteY8" fmla="*/ 99371 h 1177674"/>
                  <a:gd name="connsiteX9" fmla="*/ 1664568 w 2085935"/>
                  <a:gd name="connsiteY9" fmla="*/ 284009 h 1177674"/>
                  <a:gd name="connsiteX10" fmla="*/ 2085935 w 2085935"/>
                  <a:gd name="connsiteY10" fmla="*/ 975948 h 1177674"/>
                  <a:gd name="connsiteX0" fmla="*/ 2085935 w 2085935"/>
                  <a:gd name="connsiteY0" fmla="*/ 978105 h 1179831"/>
                  <a:gd name="connsiteX1" fmla="*/ 486398 w 2085935"/>
                  <a:gd name="connsiteY1" fmla="*/ 971966 h 1179831"/>
                  <a:gd name="connsiteX2" fmla="*/ 220140 w 2085935"/>
                  <a:gd name="connsiteY2" fmla="*/ 1011117 h 1179831"/>
                  <a:gd name="connsiteX3" fmla="*/ 0 w 2085935"/>
                  <a:gd name="connsiteY3" fmla="*/ 1179831 h 1179831"/>
                  <a:gd name="connsiteX4" fmla="*/ 543300 w 2085935"/>
                  <a:gd name="connsiteY4" fmla="*/ 204712 h 1179831"/>
                  <a:gd name="connsiteX5" fmla="*/ 1132493 w 2085935"/>
                  <a:gd name="connsiteY5" fmla="*/ 0 h 1179831"/>
                  <a:gd name="connsiteX6" fmla="*/ 1107004 w 2085935"/>
                  <a:gd name="connsiteY6" fmla="*/ 18418 h 1179831"/>
                  <a:gd name="connsiteX7" fmla="*/ 1352689 w 2085935"/>
                  <a:gd name="connsiteY7" fmla="*/ 13107 h 1179831"/>
                  <a:gd name="connsiteX8" fmla="*/ 1479929 w 2085935"/>
                  <a:gd name="connsiteY8" fmla="*/ 101528 h 1179831"/>
                  <a:gd name="connsiteX9" fmla="*/ 1664568 w 2085935"/>
                  <a:gd name="connsiteY9" fmla="*/ 286166 h 1179831"/>
                  <a:gd name="connsiteX10" fmla="*/ 2085935 w 2085935"/>
                  <a:gd name="connsiteY10" fmla="*/ 978105 h 1179831"/>
                  <a:gd name="connsiteX0" fmla="*/ 2085935 w 2085935"/>
                  <a:gd name="connsiteY0" fmla="*/ 992660 h 1194386"/>
                  <a:gd name="connsiteX1" fmla="*/ 486398 w 2085935"/>
                  <a:gd name="connsiteY1" fmla="*/ 986521 h 1194386"/>
                  <a:gd name="connsiteX2" fmla="*/ 220140 w 2085935"/>
                  <a:gd name="connsiteY2" fmla="*/ 1025672 h 1194386"/>
                  <a:gd name="connsiteX3" fmla="*/ 0 w 2085935"/>
                  <a:gd name="connsiteY3" fmla="*/ 1194386 h 1194386"/>
                  <a:gd name="connsiteX4" fmla="*/ 543300 w 2085935"/>
                  <a:gd name="connsiteY4" fmla="*/ 219267 h 1194386"/>
                  <a:gd name="connsiteX5" fmla="*/ 1132493 w 2085935"/>
                  <a:gd name="connsiteY5" fmla="*/ 14555 h 1194386"/>
                  <a:gd name="connsiteX6" fmla="*/ 1352689 w 2085935"/>
                  <a:gd name="connsiteY6" fmla="*/ 27662 h 1194386"/>
                  <a:gd name="connsiteX7" fmla="*/ 1479929 w 2085935"/>
                  <a:gd name="connsiteY7" fmla="*/ 116083 h 1194386"/>
                  <a:gd name="connsiteX8" fmla="*/ 1664568 w 2085935"/>
                  <a:gd name="connsiteY8" fmla="*/ 300721 h 1194386"/>
                  <a:gd name="connsiteX9" fmla="*/ 2085935 w 2085935"/>
                  <a:gd name="connsiteY9" fmla="*/ 992660 h 1194386"/>
                  <a:gd name="connsiteX0" fmla="*/ 2085935 w 2085935"/>
                  <a:gd name="connsiteY0" fmla="*/ 992660 h 1194386"/>
                  <a:gd name="connsiteX1" fmla="*/ 486398 w 2085935"/>
                  <a:gd name="connsiteY1" fmla="*/ 986521 h 1194386"/>
                  <a:gd name="connsiteX2" fmla="*/ 220140 w 2085935"/>
                  <a:gd name="connsiteY2" fmla="*/ 1025672 h 1194386"/>
                  <a:gd name="connsiteX3" fmla="*/ 0 w 2085935"/>
                  <a:gd name="connsiteY3" fmla="*/ 1194386 h 1194386"/>
                  <a:gd name="connsiteX4" fmla="*/ 543300 w 2085935"/>
                  <a:gd name="connsiteY4" fmla="*/ 219267 h 1194386"/>
                  <a:gd name="connsiteX5" fmla="*/ 1132493 w 2085935"/>
                  <a:gd name="connsiteY5" fmla="*/ 14555 h 1194386"/>
                  <a:gd name="connsiteX6" fmla="*/ 1352689 w 2085935"/>
                  <a:gd name="connsiteY6" fmla="*/ 27662 h 1194386"/>
                  <a:gd name="connsiteX7" fmla="*/ 1479929 w 2085935"/>
                  <a:gd name="connsiteY7" fmla="*/ 116083 h 1194386"/>
                  <a:gd name="connsiteX8" fmla="*/ 1664568 w 2085935"/>
                  <a:gd name="connsiteY8" fmla="*/ 300721 h 1194386"/>
                  <a:gd name="connsiteX9" fmla="*/ 2085935 w 2085935"/>
                  <a:gd name="connsiteY9" fmla="*/ 992660 h 1194386"/>
                  <a:gd name="connsiteX0" fmla="*/ 2085935 w 2085935"/>
                  <a:gd name="connsiteY0" fmla="*/ 994284 h 1196010"/>
                  <a:gd name="connsiteX1" fmla="*/ 486398 w 2085935"/>
                  <a:gd name="connsiteY1" fmla="*/ 988145 h 1196010"/>
                  <a:gd name="connsiteX2" fmla="*/ 220140 w 2085935"/>
                  <a:gd name="connsiteY2" fmla="*/ 1027296 h 1196010"/>
                  <a:gd name="connsiteX3" fmla="*/ 0 w 2085935"/>
                  <a:gd name="connsiteY3" fmla="*/ 1196010 h 1196010"/>
                  <a:gd name="connsiteX4" fmla="*/ 543300 w 2085935"/>
                  <a:gd name="connsiteY4" fmla="*/ 220891 h 1196010"/>
                  <a:gd name="connsiteX5" fmla="*/ 1134649 w 2085935"/>
                  <a:gd name="connsiteY5" fmla="*/ 14022 h 1196010"/>
                  <a:gd name="connsiteX6" fmla="*/ 1352689 w 2085935"/>
                  <a:gd name="connsiteY6" fmla="*/ 29286 h 1196010"/>
                  <a:gd name="connsiteX7" fmla="*/ 1479929 w 2085935"/>
                  <a:gd name="connsiteY7" fmla="*/ 117707 h 1196010"/>
                  <a:gd name="connsiteX8" fmla="*/ 1664568 w 2085935"/>
                  <a:gd name="connsiteY8" fmla="*/ 302345 h 1196010"/>
                  <a:gd name="connsiteX9" fmla="*/ 2085935 w 2085935"/>
                  <a:gd name="connsiteY9" fmla="*/ 994284 h 1196010"/>
                  <a:gd name="connsiteX0" fmla="*/ 2085935 w 2085935"/>
                  <a:gd name="connsiteY0" fmla="*/ 983788 h 1185514"/>
                  <a:gd name="connsiteX1" fmla="*/ 486398 w 2085935"/>
                  <a:gd name="connsiteY1" fmla="*/ 977649 h 1185514"/>
                  <a:gd name="connsiteX2" fmla="*/ 220140 w 2085935"/>
                  <a:gd name="connsiteY2" fmla="*/ 1016800 h 1185514"/>
                  <a:gd name="connsiteX3" fmla="*/ 0 w 2085935"/>
                  <a:gd name="connsiteY3" fmla="*/ 1185514 h 1185514"/>
                  <a:gd name="connsiteX4" fmla="*/ 543300 w 2085935"/>
                  <a:gd name="connsiteY4" fmla="*/ 210395 h 1185514"/>
                  <a:gd name="connsiteX5" fmla="*/ 1134649 w 2085935"/>
                  <a:gd name="connsiteY5" fmla="*/ 3526 h 1185514"/>
                  <a:gd name="connsiteX6" fmla="*/ 1352689 w 2085935"/>
                  <a:gd name="connsiteY6" fmla="*/ 18790 h 1185514"/>
                  <a:gd name="connsiteX7" fmla="*/ 1479929 w 2085935"/>
                  <a:gd name="connsiteY7" fmla="*/ 107211 h 1185514"/>
                  <a:gd name="connsiteX8" fmla="*/ 1664568 w 2085935"/>
                  <a:gd name="connsiteY8" fmla="*/ 291849 h 1185514"/>
                  <a:gd name="connsiteX9" fmla="*/ 2085935 w 2085935"/>
                  <a:gd name="connsiteY9" fmla="*/ 983788 h 1185514"/>
                  <a:gd name="connsiteX0" fmla="*/ 2085935 w 2085935"/>
                  <a:gd name="connsiteY0" fmla="*/ 974755 h 1176481"/>
                  <a:gd name="connsiteX1" fmla="*/ 486398 w 2085935"/>
                  <a:gd name="connsiteY1" fmla="*/ 968616 h 1176481"/>
                  <a:gd name="connsiteX2" fmla="*/ 220140 w 2085935"/>
                  <a:gd name="connsiteY2" fmla="*/ 1007767 h 1176481"/>
                  <a:gd name="connsiteX3" fmla="*/ 0 w 2085935"/>
                  <a:gd name="connsiteY3" fmla="*/ 1176481 h 1176481"/>
                  <a:gd name="connsiteX4" fmla="*/ 543300 w 2085935"/>
                  <a:gd name="connsiteY4" fmla="*/ 201362 h 1176481"/>
                  <a:gd name="connsiteX5" fmla="*/ 1121709 w 2085935"/>
                  <a:gd name="connsiteY5" fmla="*/ 9590 h 1176481"/>
                  <a:gd name="connsiteX6" fmla="*/ 1352689 w 2085935"/>
                  <a:gd name="connsiteY6" fmla="*/ 9757 h 1176481"/>
                  <a:gd name="connsiteX7" fmla="*/ 1479929 w 2085935"/>
                  <a:gd name="connsiteY7" fmla="*/ 98178 h 1176481"/>
                  <a:gd name="connsiteX8" fmla="*/ 1664568 w 2085935"/>
                  <a:gd name="connsiteY8" fmla="*/ 282816 h 1176481"/>
                  <a:gd name="connsiteX9" fmla="*/ 2085935 w 2085935"/>
                  <a:gd name="connsiteY9" fmla="*/ 974755 h 1176481"/>
                  <a:gd name="connsiteX0" fmla="*/ 2085935 w 2085935"/>
                  <a:gd name="connsiteY0" fmla="*/ 993146 h 1194872"/>
                  <a:gd name="connsiteX1" fmla="*/ 486398 w 2085935"/>
                  <a:gd name="connsiteY1" fmla="*/ 987007 h 1194872"/>
                  <a:gd name="connsiteX2" fmla="*/ 220140 w 2085935"/>
                  <a:gd name="connsiteY2" fmla="*/ 1026158 h 1194872"/>
                  <a:gd name="connsiteX3" fmla="*/ 0 w 2085935"/>
                  <a:gd name="connsiteY3" fmla="*/ 1194872 h 1194872"/>
                  <a:gd name="connsiteX4" fmla="*/ 543300 w 2085935"/>
                  <a:gd name="connsiteY4" fmla="*/ 219753 h 1194872"/>
                  <a:gd name="connsiteX5" fmla="*/ 1117396 w 2085935"/>
                  <a:gd name="connsiteY5" fmla="*/ 2102 h 1194872"/>
                  <a:gd name="connsiteX6" fmla="*/ 1352689 w 2085935"/>
                  <a:gd name="connsiteY6" fmla="*/ 28148 h 1194872"/>
                  <a:gd name="connsiteX7" fmla="*/ 1479929 w 2085935"/>
                  <a:gd name="connsiteY7" fmla="*/ 116569 h 1194872"/>
                  <a:gd name="connsiteX8" fmla="*/ 1664568 w 2085935"/>
                  <a:gd name="connsiteY8" fmla="*/ 301207 h 1194872"/>
                  <a:gd name="connsiteX9" fmla="*/ 2085935 w 2085935"/>
                  <a:gd name="connsiteY9" fmla="*/ 993146 h 1194872"/>
                  <a:gd name="connsiteX0" fmla="*/ 2085935 w 2085935"/>
                  <a:gd name="connsiteY0" fmla="*/ 993146 h 1194872"/>
                  <a:gd name="connsiteX1" fmla="*/ 486398 w 2085935"/>
                  <a:gd name="connsiteY1" fmla="*/ 987007 h 1194872"/>
                  <a:gd name="connsiteX2" fmla="*/ 220140 w 2085935"/>
                  <a:gd name="connsiteY2" fmla="*/ 1026158 h 1194872"/>
                  <a:gd name="connsiteX3" fmla="*/ 0 w 2085935"/>
                  <a:gd name="connsiteY3" fmla="*/ 1194872 h 1194872"/>
                  <a:gd name="connsiteX4" fmla="*/ 543300 w 2085935"/>
                  <a:gd name="connsiteY4" fmla="*/ 219753 h 1194872"/>
                  <a:gd name="connsiteX5" fmla="*/ 1117396 w 2085935"/>
                  <a:gd name="connsiteY5" fmla="*/ 2102 h 1194872"/>
                  <a:gd name="connsiteX6" fmla="*/ 1352689 w 2085935"/>
                  <a:gd name="connsiteY6" fmla="*/ 28148 h 1194872"/>
                  <a:gd name="connsiteX7" fmla="*/ 1512279 w 2085935"/>
                  <a:gd name="connsiteY7" fmla="*/ 107942 h 1194872"/>
                  <a:gd name="connsiteX8" fmla="*/ 1664568 w 2085935"/>
                  <a:gd name="connsiteY8" fmla="*/ 301207 h 1194872"/>
                  <a:gd name="connsiteX9" fmla="*/ 2085935 w 2085935"/>
                  <a:gd name="connsiteY9" fmla="*/ 993146 h 1194872"/>
                  <a:gd name="connsiteX0" fmla="*/ 2085935 w 2085935"/>
                  <a:gd name="connsiteY0" fmla="*/ 993146 h 1194872"/>
                  <a:gd name="connsiteX1" fmla="*/ 486398 w 2085935"/>
                  <a:gd name="connsiteY1" fmla="*/ 987007 h 1194872"/>
                  <a:gd name="connsiteX2" fmla="*/ 220140 w 2085935"/>
                  <a:gd name="connsiteY2" fmla="*/ 1026158 h 1194872"/>
                  <a:gd name="connsiteX3" fmla="*/ 0 w 2085935"/>
                  <a:gd name="connsiteY3" fmla="*/ 1194872 h 1194872"/>
                  <a:gd name="connsiteX4" fmla="*/ 543300 w 2085935"/>
                  <a:gd name="connsiteY4" fmla="*/ 219753 h 1194872"/>
                  <a:gd name="connsiteX5" fmla="*/ 1117396 w 2085935"/>
                  <a:gd name="connsiteY5" fmla="*/ 2102 h 1194872"/>
                  <a:gd name="connsiteX6" fmla="*/ 1352689 w 2085935"/>
                  <a:gd name="connsiteY6" fmla="*/ 28148 h 1194872"/>
                  <a:gd name="connsiteX7" fmla="*/ 1512279 w 2085935"/>
                  <a:gd name="connsiteY7" fmla="*/ 107942 h 1194872"/>
                  <a:gd name="connsiteX8" fmla="*/ 1681821 w 2085935"/>
                  <a:gd name="connsiteY8" fmla="*/ 290424 h 1194872"/>
                  <a:gd name="connsiteX9" fmla="*/ 2085935 w 2085935"/>
                  <a:gd name="connsiteY9" fmla="*/ 993146 h 1194872"/>
                  <a:gd name="connsiteX0" fmla="*/ 2085935 w 2085935"/>
                  <a:gd name="connsiteY0" fmla="*/ 993146 h 1194872"/>
                  <a:gd name="connsiteX1" fmla="*/ 486398 w 2085935"/>
                  <a:gd name="connsiteY1" fmla="*/ 987007 h 1194872"/>
                  <a:gd name="connsiteX2" fmla="*/ 220140 w 2085935"/>
                  <a:gd name="connsiteY2" fmla="*/ 1026158 h 1194872"/>
                  <a:gd name="connsiteX3" fmla="*/ 0 w 2085935"/>
                  <a:gd name="connsiteY3" fmla="*/ 1194872 h 1194872"/>
                  <a:gd name="connsiteX4" fmla="*/ 543300 w 2085935"/>
                  <a:gd name="connsiteY4" fmla="*/ 219753 h 1194872"/>
                  <a:gd name="connsiteX5" fmla="*/ 1117396 w 2085935"/>
                  <a:gd name="connsiteY5" fmla="*/ 2102 h 1194872"/>
                  <a:gd name="connsiteX6" fmla="*/ 1352689 w 2085935"/>
                  <a:gd name="connsiteY6" fmla="*/ 28148 h 1194872"/>
                  <a:gd name="connsiteX7" fmla="*/ 1512279 w 2085935"/>
                  <a:gd name="connsiteY7" fmla="*/ 107942 h 1194872"/>
                  <a:gd name="connsiteX8" fmla="*/ 1681821 w 2085935"/>
                  <a:gd name="connsiteY8" fmla="*/ 290424 h 1194872"/>
                  <a:gd name="connsiteX9" fmla="*/ 2085935 w 2085935"/>
                  <a:gd name="connsiteY9" fmla="*/ 993146 h 1194872"/>
                  <a:gd name="connsiteX0" fmla="*/ 2085935 w 2085935"/>
                  <a:gd name="connsiteY0" fmla="*/ 994178 h 1195904"/>
                  <a:gd name="connsiteX1" fmla="*/ 486398 w 2085935"/>
                  <a:gd name="connsiteY1" fmla="*/ 988039 h 1195904"/>
                  <a:gd name="connsiteX2" fmla="*/ 220140 w 2085935"/>
                  <a:gd name="connsiteY2" fmla="*/ 1027190 h 1195904"/>
                  <a:gd name="connsiteX3" fmla="*/ 0 w 2085935"/>
                  <a:gd name="connsiteY3" fmla="*/ 1195904 h 1195904"/>
                  <a:gd name="connsiteX4" fmla="*/ 543300 w 2085935"/>
                  <a:gd name="connsiteY4" fmla="*/ 220785 h 1195904"/>
                  <a:gd name="connsiteX5" fmla="*/ 1117396 w 2085935"/>
                  <a:gd name="connsiteY5" fmla="*/ 3134 h 1195904"/>
                  <a:gd name="connsiteX6" fmla="*/ 1352689 w 2085935"/>
                  <a:gd name="connsiteY6" fmla="*/ 29180 h 1195904"/>
                  <a:gd name="connsiteX7" fmla="*/ 1512279 w 2085935"/>
                  <a:gd name="connsiteY7" fmla="*/ 108974 h 1195904"/>
                  <a:gd name="connsiteX8" fmla="*/ 1681821 w 2085935"/>
                  <a:gd name="connsiteY8" fmla="*/ 291456 h 1195904"/>
                  <a:gd name="connsiteX9" fmla="*/ 2085935 w 2085935"/>
                  <a:gd name="connsiteY9" fmla="*/ 994178 h 1195904"/>
                  <a:gd name="connsiteX0" fmla="*/ 2085935 w 2085935"/>
                  <a:gd name="connsiteY0" fmla="*/ 992214 h 1193940"/>
                  <a:gd name="connsiteX1" fmla="*/ 486398 w 2085935"/>
                  <a:gd name="connsiteY1" fmla="*/ 986075 h 1193940"/>
                  <a:gd name="connsiteX2" fmla="*/ 220140 w 2085935"/>
                  <a:gd name="connsiteY2" fmla="*/ 1025226 h 1193940"/>
                  <a:gd name="connsiteX3" fmla="*/ 0 w 2085935"/>
                  <a:gd name="connsiteY3" fmla="*/ 1193940 h 1193940"/>
                  <a:gd name="connsiteX4" fmla="*/ 543300 w 2085935"/>
                  <a:gd name="connsiteY4" fmla="*/ 218821 h 1193940"/>
                  <a:gd name="connsiteX5" fmla="*/ 1117396 w 2085935"/>
                  <a:gd name="connsiteY5" fmla="*/ 1170 h 1193940"/>
                  <a:gd name="connsiteX6" fmla="*/ 1352689 w 2085935"/>
                  <a:gd name="connsiteY6" fmla="*/ 27216 h 1193940"/>
                  <a:gd name="connsiteX7" fmla="*/ 1512279 w 2085935"/>
                  <a:gd name="connsiteY7" fmla="*/ 107010 h 1193940"/>
                  <a:gd name="connsiteX8" fmla="*/ 1681821 w 2085935"/>
                  <a:gd name="connsiteY8" fmla="*/ 289492 h 1193940"/>
                  <a:gd name="connsiteX9" fmla="*/ 2085935 w 2085935"/>
                  <a:gd name="connsiteY9" fmla="*/ 992214 h 1193940"/>
                  <a:gd name="connsiteX0" fmla="*/ 2085935 w 2085935"/>
                  <a:gd name="connsiteY0" fmla="*/ 988030 h 1189756"/>
                  <a:gd name="connsiteX1" fmla="*/ 486398 w 2085935"/>
                  <a:gd name="connsiteY1" fmla="*/ 981891 h 1189756"/>
                  <a:gd name="connsiteX2" fmla="*/ 220140 w 2085935"/>
                  <a:gd name="connsiteY2" fmla="*/ 1021042 h 1189756"/>
                  <a:gd name="connsiteX3" fmla="*/ 0 w 2085935"/>
                  <a:gd name="connsiteY3" fmla="*/ 1189756 h 1189756"/>
                  <a:gd name="connsiteX4" fmla="*/ 543300 w 2085935"/>
                  <a:gd name="connsiteY4" fmla="*/ 214637 h 1189756"/>
                  <a:gd name="connsiteX5" fmla="*/ 1106613 w 2085935"/>
                  <a:gd name="connsiteY5" fmla="*/ 1300 h 1189756"/>
                  <a:gd name="connsiteX6" fmla="*/ 1352689 w 2085935"/>
                  <a:gd name="connsiteY6" fmla="*/ 23032 h 1189756"/>
                  <a:gd name="connsiteX7" fmla="*/ 1512279 w 2085935"/>
                  <a:gd name="connsiteY7" fmla="*/ 102826 h 1189756"/>
                  <a:gd name="connsiteX8" fmla="*/ 1681821 w 2085935"/>
                  <a:gd name="connsiteY8" fmla="*/ 285308 h 1189756"/>
                  <a:gd name="connsiteX9" fmla="*/ 2085935 w 2085935"/>
                  <a:gd name="connsiteY9" fmla="*/ 988030 h 1189756"/>
                  <a:gd name="connsiteX0" fmla="*/ 2085935 w 2085935"/>
                  <a:gd name="connsiteY0" fmla="*/ 986730 h 1188456"/>
                  <a:gd name="connsiteX1" fmla="*/ 486398 w 2085935"/>
                  <a:gd name="connsiteY1" fmla="*/ 980591 h 1188456"/>
                  <a:gd name="connsiteX2" fmla="*/ 220140 w 2085935"/>
                  <a:gd name="connsiteY2" fmla="*/ 1019742 h 1188456"/>
                  <a:gd name="connsiteX3" fmla="*/ 0 w 2085935"/>
                  <a:gd name="connsiteY3" fmla="*/ 1188456 h 1188456"/>
                  <a:gd name="connsiteX4" fmla="*/ 543300 w 2085935"/>
                  <a:gd name="connsiteY4" fmla="*/ 213337 h 1188456"/>
                  <a:gd name="connsiteX5" fmla="*/ 1106613 w 2085935"/>
                  <a:gd name="connsiteY5" fmla="*/ 0 h 1188456"/>
                  <a:gd name="connsiteX6" fmla="*/ 1352689 w 2085935"/>
                  <a:gd name="connsiteY6" fmla="*/ 21732 h 1188456"/>
                  <a:gd name="connsiteX7" fmla="*/ 1512279 w 2085935"/>
                  <a:gd name="connsiteY7" fmla="*/ 101526 h 1188456"/>
                  <a:gd name="connsiteX8" fmla="*/ 1681821 w 2085935"/>
                  <a:gd name="connsiteY8" fmla="*/ 284008 h 1188456"/>
                  <a:gd name="connsiteX9" fmla="*/ 2085935 w 2085935"/>
                  <a:gd name="connsiteY9" fmla="*/ 986730 h 1188456"/>
                  <a:gd name="connsiteX0" fmla="*/ 2085935 w 2085935"/>
                  <a:gd name="connsiteY0" fmla="*/ 967321 h 1169047"/>
                  <a:gd name="connsiteX1" fmla="*/ 486398 w 2085935"/>
                  <a:gd name="connsiteY1" fmla="*/ 961182 h 1169047"/>
                  <a:gd name="connsiteX2" fmla="*/ 220140 w 2085935"/>
                  <a:gd name="connsiteY2" fmla="*/ 1000333 h 1169047"/>
                  <a:gd name="connsiteX3" fmla="*/ 0 w 2085935"/>
                  <a:gd name="connsiteY3" fmla="*/ 1169047 h 1169047"/>
                  <a:gd name="connsiteX4" fmla="*/ 543300 w 2085935"/>
                  <a:gd name="connsiteY4" fmla="*/ 193928 h 1169047"/>
                  <a:gd name="connsiteX5" fmla="*/ 1106613 w 2085935"/>
                  <a:gd name="connsiteY5" fmla="*/ 0 h 1169047"/>
                  <a:gd name="connsiteX6" fmla="*/ 1352689 w 2085935"/>
                  <a:gd name="connsiteY6" fmla="*/ 2323 h 1169047"/>
                  <a:gd name="connsiteX7" fmla="*/ 1512279 w 2085935"/>
                  <a:gd name="connsiteY7" fmla="*/ 82117 h 1169047"/>
                  <a:gd name="connsiteX8" fmla="*/ 1681821 w 2085935"/>
                  <a:gd name="connsiteY8" fmla="*/ 264599 h 1169047"/>
                  <a:gd name="connsiteX9" fmla="*/ 2085935 w 2085935"/>
                  <a:gd name="connsiteY9" fmla="*/ 967321 h 1169047"/>
                  <a:gd name="connsiteX0" fmla="*/ 2085935 w 2085935"/>
                  <a:gd name="connsiteY0" fmla="*/ 967321 h 1169047"/>
                  <a:gd name="connsiteX1" fmla="*/ 486398 w 2085935"/>
                  <a:gd name="connsiteY1" fmla="*/ 961182 h 1169047"/>
                  <a:gd name="connsiteX2" fmla="*/ 220140 w 2085935"/>
                  <a:gd name="connsiteY2" fmla="*/ 1000333 h 1169047"/>
                  <a:gd name="connsiteX3" fmla="*/ 0 w 2085935"/>
                  <a:gd name="connsiteY3" fmla="*/ 1169047 h 1169047"/>
                  <a:gd name="connsiteX4" fmla="*/ 543300 w 2085935"/>
                  <a:gd name="connsiteY4" fmla="*/ 193928 h 1169047"/>
                  <a:gd name="connsiteX5" fmla="*/ 1106613 w 2085935"/>
                  <a:gd name="connsiteY5" fmla="*/ 0 h 1169047"/>
                  <a:gd name="connsiteX6" fmla="*/ 1352689 w 2085935"/>
                  <a:gd name="connsiteY6" fmla="*/ 2323 h 1169047"/>
                  <a:gd name="connsiteX7" fmla="*/ 1512279 w 2085935"/>
                  <a:gd name="connsiteY7" fmla="*/ 82117 h 1169047"/>
                  <a:gd name="connsiteX8" fmla="*/ 1681821 w 2085935"/>
                  <a:gd name="connsiteY8" fmla="*/ 264599 h 1169047"/>
                  <a:gd name="connsiteX9" fmla="*/ 2085935 w 2085935"/>
                  <a:gd name="connsiteY9" fmla="*/ 967321 h 1169047"/>
                  <a:gd name="connsiteX0" fmla="*/ 2085935 w 2085935"/>
                  <a:gd name="connsiteY0" fmla="*/ 967321 h 1169047"/>
                  <a:gd name="connsiteX1" fmla="*/ 486398 w 2085935"/>
                  <a:gd name="connsiteY1" fmla="*/ 961182 h 1169047"/>
                  <a:gd name="connsiteX2" fmla="*/ 220140 w 2085935"/>
                  <a:gd name="connsiteY2" fmla="*/ 1000333 h 1169047"/>
                  <a:gd name="connsiteX3" fmla="*/ 0 w 2085935"/>
                  <a:gd name="connsiteY3" fmla="*/ 1169047 h 1169047"/>
                  <a:gd name="connsiteX4" fmla="*/ 543300 w 2085935"/>
                  <a:gd name="connsiteY4" fmla="*/ 193928 h 1169047"/>
                  <a:gd name="connsiteX5" fmla="*/ 1106613 w 2085935"/>
                  <a:gd name="connsiteY5" fmla="*/ 0 h 1169047"/>
                  <a:gd name="connsiteX6" fmla="*/ 1357003 w 2085935"/>
                  <a:gd name="connsiteY6" fmla="*/ 10949 h 1169047"/>
                  <a:gd name="connsiteX7" fmla="*/ 1512279 w 2085935"/>
                  <a:gd name="connsiteY7" fmla="*/ 82117 h 1169047"/>
                  <a:gd name="connsiteX8" fmla="*/ 1681821 w 2085935"/>
                  <a:gd name="connsiteY8" fmla="*/ 264599 h 1169047"/>
                  <a:gd name="connsiteX9" fmla="*/ 2085935 w 2085935"/>
                  <a:gd name="connsiteY9" fmla="*/ 967321 h 1169047"/>
                  <a:gd name="connsiteX0" fmla="*/ 2085935 w 2085935"/>
                  <a:gd name="connsiteY0" fmla="*/ 967321 h 1169047"/>
                  <a:gd name="connsiteX1" fmla="*/ 486398 w 2085935"/>
                  <a:gd name="connsiteY1" fmla="*/ 961182 h 1169047"/>
                  <a:gd name="connsiteX2" fmla="*/ 220140 w 2085935"/>
                  <a:gd name="connsiteY2" fmla="*/ 1000333 h 1169047"/>
                  <a:gd name="connsiteX3" fmla="*/ 0 w 2085935"/>
                  <a:gd name="connsiteY3" fmla="*/ 1169047 h 1169047"/>
                  <a:gd name="connsiteX4" fmla="*/ 543300 w 2085935"/>
                  <a:gd name="connsiteY4" fmla="*/ 193928 h 1169047"/>
                  <a:gd name="connsiteX5" fmla="*/ 1106613 w 2085935"/>
                  <a:gd name="connsiteY5" fmla="*/ 0 h 1169047"/>
                  <a:gd name="connsiteX6" fmla="*/ 1357003 w 2085935"/>
                  <a:gd name="connsiteY6" fmla="*/ 10949 h 1169047"/>
                  <a:gd name="connsiteX7" fmla="*/ 1512279 w 2085935"/>
                  <a:gd name="connsiteY7" fmla="*/ 82117 h 1169047"/>
                  <a:gd name="connsiteX8" fmla="*/ 1681821 w 2085935"/>
                  <a:gd name="connsiteY8" fmla="*/ 264599 h 1169047"/>
                  <a:gd name="connsiteX9" fmla="*/ 2085935 w 2085935"/>
                  <a:gd name="connsiteY9" fmla="*/ 967321 h 1169047"/>
                  <a:gd name="connsiteX0" fmla="*/ 2085935 w 2085935"/>
                  <a:gd name="connsiteY0" fmla="*/ 967321 h 1169047"/>
                  <a:gd name="connsiteX1" fmla="*/ 486398 w 2085935"/>
                  <a:gd name="connsiteY1" fmla="*/ 961182 h 1169047"/>
                  <a:gd name="connsiteX2" fmla="*/ 220140 w 2085935"/>
                  <a:gd name="connsiteY2" fmla="*/ 1000333 h 1169047"/>
                  <a:gd name="connsiteX3" fmla="*/ 0 w 2085935"/>
                  <a:gd name="connsiteY3" fmla="*/ 1169047 h 1169047"/>
                  <a:gd name="connsiteX4" fmla="*/ 543300 w 2085935"/>
                  <a:gd name="connsiteY4" fmla="*/ 193928 h 1169047"/>
                  <a:gd name="connsiteX5" fmla="*/ 1106613 w 2085935"/>
                  <a:gd name="connsiteY5" fmla="*/ 0 h 1169047"/>
                  <a:gd name="connsiteX6" fmla="*/ 1346220 w 2085935"/>
                  <a:gd name="connsiteY6" fmla="*/ 8792 h 1169047"/>
                  <a:gd name="connsiteX7" fmla="*/ 1512279 w 2085935"/>
                  <a:gd name="connsiteY7" fmla="*/ 82117 h 1169047"/>
                  <a:gd name="connsiteX8" fmla="*/ 1681821 w 2085935"/>
                  <a:gd name="connsiteY8" fmla="*/ 264599 h 1169047"/>
                  <a:gd name="connsiteX9" fmla="*/ 2085935 w 2085935"/>
                  <a:gd name="connsiteY9" fmla="*/ 967321 h 1169047"/>
                  <a:gd name="connsiteX0" fmla="*/ 2085935 w 2085935"/>
                  <a:gd name="connsiteY0" fmla="*/ 967321 h 1169047"/>
                  <a:gd name="connsiteX1" fmla="*/ 486398 w 2085935"/>
                  <a:gd name="connsiteY1" fmla="*/ 961182 h 1169047"/>
                  <a:gd name="connsiteX2" fmla="*/ 220140 w 2085935"/>
                  <a:gd name="connsiteY2" fmla="*/ 1000333 h 1169047"/>
                  <a:gd name="connsiteX3" fmla="*/ 0 w 2085935"/>
                  <a:gd name="connsiteY3" fmla="*/ 1169047 h 1169047"/>
                  <a:gd name="connsiteX4" fmla="*/ 543300 w 2085935"/>
                  <a:gd name="connsiteY4" fmla="*/ 193928 h 1169047"/>
                  <a:gd name="connsiteX5" fmla="*/ 1106613 w 2085935"/>
                  <a:gd name="connsiteY5" fmla="*/ 0 h 1169047"/>
                  <a:gd name="connsiteX6" fmla="*/ 1346220 w 2085935"/>
                  <a:gd name="connsiteY6" fmla="*/ 8792 h 1169047"/>
                  <a:gd name="connsiteX7" fmla="*/ 1512279 w 2085935"/>
                  <a:gd name="connsiteY7" fmla="*/ 82117 h 1169047"/>
                  <a:gd name="connsiteX8" fmla="*/ 1681821 w 2085935"/>
                  <a:gd name="connsiteY8" fmla="*/ 264599 h 1169047"/>
                  <a:gd name="connsiteX9" fmla="*/ 2085935 w 2085935"/>
                  <a:gd name="connsiteY9" fmla="*/ 967321 h 1169047"/>
                  <a:gd name="connsiteX0" fmla="*/ 2085935 w 2085935"/>
                  <a:gd name="connsiteY0" fmla="*/ 980260 h 1181986"/>
                  <a:gd name="connsiteX1" fmla="*/ 486398 w 2085935"/>
                  <a:gd name="connsiteY1" fmla="*/ 974121 h 1181986"/>
                  <a:gd name="connsiteX2" fmla="*/ 220140 w 2085935"/>
                  <a:gd name="connsiteY2" fmla="*/ 1013272 h 1181986"/>
                  <a:gd name="connsiteX3" fmla="*/ 0 w 2085935"/>
                  <a:gd name="connsiteY3" fmla="*/ 1181986 h 1181986"/>
                  <a:gd name="connsiteX4" fmla="*/ 543300 w 2085935"/>
                  <a:gd name="connsiteY4" fmla="*/ 206867 h 1181986"/>
                  <a:gd name="connsiteX5" fmla="*/ 1106613 w 2085935"/>
                  <a:gd name="connsiteY5" fmla="*/ 0 h 1181986"/>
                  <a:gd name="connsiteX6" fmla="*/ 1346220 w 2085935"/>
                  <a:gd name="connsiteY6" fmla="*/ 21731 h 1181986"/>
                  <a:gd name="connsiteX7" fmla="*/ 1512279 w 2085935"/>
                  <a:gd name="connsiteY7" fmla="*/ 95056 h 1181986"/>
                  <a:gd name="connsiteX8" fmla="*/ 1681821 w 2085935"/>
                  <a:gd name="connsiteY8" fmla="*/ 277538 h 1181986"/>
                  <a:gd name="connsiteX9" fmla="*/ 2085935 w 2085935"/>
                  <a:gd name="connsiteY9" fmla="*/ 980260 h 1181986"/>
                  <a:gd name="connsiteX0" fmla="*/ 2085935 w 2085935"/>
                  <a:gd name="connsiteY0" fmla="*/ 971634 h 1173360"/>
                  <a:gd name="connsiteX1" fmla="*/ 486398 w 2085935"/>
                  <a:gd name="connsiteY1" fmla="*/ 965495 h 1173360"/>
                  <a:gd name="connsiteX2" fmla="*/ 220140 w 2085935"/>
                  <a:gd name="connsiteY2" fmla="*/ 1004646 h 1173360"/>
                  <a:gd name="connsiteX3" fmla="*/ 0 w 2085935"/>
                  <a:gd name="connsiteY3" fmla="*/ 1173360 h 1173360"/>
                  <a:gd name="connsiteX4" fmla="*/ 543300 w 2085935"/>
                  <a:gd name="connsiteY4" fmla="*/ 198241 h 1173360"/>
                  <a:gd name="connsiteX5" fmla="*/ 1104456 w 2085935"/>
                  <a:gd name="connsiteY5" fmla="*/ 0 h 1173360"/>
                  <a:gd name="connsiteX6" fmla="*/ 1346220 w 2085935"/>
                  <a:gd name="connsiteY6" fmla="*/ 13105 h 1173360"/>
                  <a:gd name="connsiteX7" fmla="*/ 1512279 w 2085935"/>
                  <a:gd name="connsiteY7" fmla="*/ 86430 h 1173360"/>
                  <a:gd name="connsiteX8" fmla="*/ 1681821 w 2085935"/>
                  <a:gd name="connsiteY8" fmla="*/ 268912 h 1173360"/>
                  <a:gd name="connsiteX9" fmla="*/ 2085935 w 2085935"/>
                  <a:gd name="connsiteY9" fmla="*/ 971634 h 1173360"/>
                  <a:gd name="connsiteX0" fmla="*/ 2085935 w 2085935"/>
                  <a:gd name="connsiteY0" fmla="*/ 971634 h 1173360"/>
                  <a:gd name="connsiteX1" fmla="*/ 486398 w 2085935"/>
                  <a:gd name="connsiteY1" fmla="*/ 965495 h 1173360"/>
                  <a:gd name="connsiteX2" fmla="*/ 220140 w 2085935"/>
                  <a:gd name="connsiteY2" fmla="*/ 1004646 h 1173360"/>
                  <a:gd name="connsiteX3" fmla="*/ 0 w 2085935"/>
                  <a:gd name="connsiteY3" fmla="*/ 1173360 h 1173360"/>
                  <a:gd name="connsiteX4" fmla="*/ 543300 w 2085935"/>
                  <a:gd name="connsiteY4" fmla="*/ 204711 h 1173360"/>
                  <a:gd name="connsiteX5" fmla="*/ 1104456 w 2085935"/>
                  <a:gd name="connsiteY5" fmla="*/ 0 h 1173360"/>
                  <a:gd name="connsiteX6" fmla="*/ 1346220 w 2085935"/>
                  <a:gd name="connsiteY6" fmla="*/ 13105 h 1173360"/>
                  <a:gd name="connsiteX7" fmla="*/ 1512279 w 2085935"/>
                  <a:gd name="connsiteY7" fmla="*/ 86430 h 1173360"/>
                  <a:gd name="connsiteX8" fmla="*/ 1681821 w 2085935"/>
                  <a:gd name="connsiteY8" fmla="*/ 268912 h 1173360"/>
                  <a:gd name="connsiteX9" fmla="*/ 2085935 w 2085935"/>
                  <a:gd name="connsiteY9" fmla="*/ 971634 h 1173360"/>
                  <a:gd name="connsiteX0" fmla="*/ 2085935 w 2085935"/>
                  <a:gd name="connsiteY0" fmla="*/ 971634 h 1173360"/>
                  <a:gd name="connsiteX1" fmla="*/ 486398 w 2085935"/>
                  <a:gd name="connsiteY1" fmla="*/ 965495 h 1173360"/>
                  <a:gd name="connsiteX2" fmla="*/ 220140 w 2085935"/>
                  <a:gd name="connsiteY2" fmla="*/ 1004646 h 1173360"/>
                  <a:gd name="connsiteX3" fmla="*/ 0 w 2085935"/>
                  <a:gd name="connsiteY3" fmla="*/ 1173360 h 1173360"/>
                  <a:gd name="connsiteX4" fmla="*/ 543300 w 2085935"/>
                  <a:gd name="connsiteY4" fmla="*/ 204711 h 1173360"/>
                  <a:gd name="connsiteX5" fmla="*/ 821943 w 2085935"/>
                  <a:gd name="connsiteY5" fmla="*/ 38820 h 1173360"/>
                  <a:gd name="connsiteX6" fmla="*/ 1104456 w 2085935"/>
                  <a:gd name="connsiteY6" fmla="*/ 0 h 1173360"/>
                  <a:gd name="connsiteX7" fmla="*/ 1346220 w 2085935"/>
                  <a:gd name="connsiteY7" fmla="*/ 13105 h 1173360"/>
                  <a:gd name="connsiteX8" fmla="*/ 1512279 w 2085935"/>
                  <a:gd name="connsiteY8" fmla="*/ 86430 h 1173360"/>
                  <a:gd name="connsiteX9" fmla="*/ 1681821 w 2085935"/>
                  <a:gd name="connsiteY9" fmla="*/ 268912 h 1173360"/>
                  <a:gd name="connsiteX10" fmla="*/ 2085935 w 2085935"/>
                  <a:gd name="connsiteY10" fmla="*/ 971634 h 1173360"/>
                  <a:gd name="connsiteX0" fmla="*/ 2085935 w 2085935"/>
                  <a:gd name="connsiteY0" fmla="*/ 972113 h 1173839"/>
                  <a:gd name="connsiteX1" fmla="*/ 486398 w 2085935"/>
                  <a:gd name="connsiteY1" fmla="*/ 965974 h 1173839"/>
                  <a:gd name="connsiteX2" fmla="*/ 220140 w 2085935"/>
                  <a:gd name="connsiteY2" fmla="*/ 1005125 h 1173839"/>
                  <a:gd name="connsiteX3" fmla="*/ 0 w 2085935"/>
                  <a:gd name="connsiteY3" fmla="*/ 1173839 h 1173839"/>
                  <a:gd name="connsiteX4" fmla="*/ 543300 w 2085935"/>
                  <a:gd name="connsiteY4" fmla="*/ 205190 h 1173839"/>
                  <a:gd name="connsiteX5" fmla="*/ 826256 w 2085935"/>
                  <a:gd name="connsiteY5" fmla="*/ 22046 h 1173839"/>
                  <a:gd name="connsiteX6" fmla="*/ 1104456 w 2085935"/>
                  <a:gd name="connsiteY6" fmla="*/ 479 h 1173839"/>
                  <a:gd name="connsiteX7" fmla="*/ 1346220 w 2085935"/>
                  <a:gd name="connsiteY7" fmla="*/ 13584 h 1173839"/>
                  <a:gd name="connsiteX8" fmla="*/ 1512279 w 2085935"/>
                  <a:gd name="connsiteY8" fmla="*/ 86909 h 1173839"/>
                  <a:gd name="connsiteX9" fmla="*/ 1681821 w 2085935"/>
                  <a:gd name="connsiteY9" fmla="*/ 269391 h 1173839"/>
                  <a:gd name="connsiteX10" fmla="*/ 2085935 w 2085935"/>
                  <a:gd name="connsiteY10" fmla="*/ 972113 h 1173839"/>
                  <a:gd name="connsiteX0" fmla="*/ 2085935 w 2085935"/>
                  <a:gd name="connsiteY0" fmla="*/ 971634 h 1173360"/>
                  <a:gd name="connsiteX1" fmla="*/ 486398 w 2085935"/>
                  <a:gd name="connsiteY1" fmla="*/ 965495 h 1173360"/>
                  <a:gd name="connsiteX2" fmla="*/ 220140 w 2085935"/>
                  <a:gd name="connsiteY2" fmla="*/ 1004646 h 1173360"/>
                  <a:gd name="connsiteX3" fmla="*/ 0 w 2085935"/>
                  <a:gd name="connsiteY3" fmla="*/ 1173360 h 1173360"/>
                  <a:gd name="connsiteX4" fmla="*/ 543300 w 2085935"/>
                  <a:gd name="connsiteY4" fmla="*/ 204711 h 1173360"/>
                  <a:gd name="connsiteX5" fmla="*/ 826256 w 2085935"/>
                  <a:gd name="connsiteY5" fmla="*/ 21567 h 1173360"/>
                  <a:gd name="connsiteX6" fmla="*/ 1104456 w 2085935"/>
                  <a:gd name="connsiteY6" fmla="*/ 0 h 1173360"/>
                  <a:gd name="connsiteX7" fmla="*/ 1346220 w 2085935"/>
                  <a:gd name="connsiteY7" fmla="*/ 13105 h 1173360"/>
                  <a:gd name="connsiteX8" fmla="*/ 1512279 w 2085935"/>
                  <a:gd name="connsiteY8" fmla="*/ 86430 h 1173360"/>
                  <a:gd name="connsiteX9" fmla="*/ 1681821 w 2085935"/>
                  <a:gd name="connsiteY9" fmla="*/ 268912 h 1173360"/>
                  <a:gd name="connsiteX10" fmla="*/ 2085935 w 2085935"/>
                  <a:gd name="connsiteY10" fmla="*/ 971634 h 1173360"/>
                  <a:gd name="connsiteX0" fmla="*/ 2085935 w 2085935"/>
                  <a:gd name="connsiteY0" fmla="*/ 982068 h 1183794"/>
                  <a:gd name="connsiteX1" fmla="*/ 486398 w 2085935"/>
                  <a:gd name="connsiteY1" fmla="*/ 975929 h 1183794"/>
                  <a:gd name="connsiteX2" fmla="*/ 220140 w 2085935"/>
                  <a:gd name="connsiteY2" fmla="*/ 1015080 h 1183794"/>
                  <a:gd name="connsiteX3" fmla="*/ 0 w 2085935"/>
                  <a:gd name="connsiteY3" fmla="*/ 1183794 h 1183794"/>
                  <a:gd name="connsiteX4" fmla="*/ 543300 w 2085935"/>
                  <a:gd name="connsiteY4" fmla="*/ 215145 h 1183794"/>
                  <a:gd name="connsiteX5" fmla="*/ 824099 w 2085935"/>
                  <a:gd name="connsiteY5" fmla="*/ 10435 h 1183794"/>
                  <a:gd name="connsiteX6" fmla="*/ 1104456 w 2085935"/>
                  <a:gd name="connsiteY6" fmla="*/ 10434 h 1183794"/>
                  <a:gd name="connsiteX7" fmla="*/ 1346220 w 2085935"/>
                  <a:gd name="connsiteY7" fmla="*/ 23539 h 1183794"/>
                  <a:gd name="connsiteX8" fmla="*/ 1512279 w 2085935"/>
                  <a:gd name="connsiteY8" fmla="*/ 96864 h 1183794"/>
                  <a:gd name="connsiteX9" fmla="*/ 1681821 w 2085935"/>
                  <a:gd name="connsiteY9" fmla="*/ 279346 h 1183794"/>
                  <a:gd name="connsiteX10" fmla="*/ 2085935 w 2085935"/>
                  <a:gd name="connsiteY10" fmla="*/ 982068 h 1183794"/>
                  <a:gd name="connsiteX0" fmla="*/ 2085935 w 2085935"/>
                  <a:gd name="connsiteY0" fmla="*/ 983763 h 1185489"/>
                  <a:gd name="connsiteX1" fmla="*/ 486398 w 2085935"/>
                  <a:gd name="connsiteY1" fmla="*/ 977624 h 1185489"/>
                  <a:gd name="connsiteX2" fmla="*/ 220140 w 2085935"/>
                  <a:gd name="connsiteY2" fmla="*/ 1016775 h 1185489"/>
                  <a:gd name="connsiteX3" fmla="*/ 0 w 2085935"/>
                  <a:gd name="connsiteY3" fmla="*/ 1185489 h 1185489"/>
                  <a:gd name="connsiteX4" fmla="*/ 543300 w 2085935"/>
                  <a:gd name="connsiteY4" fmla="*/ 216840 h 1185489"/>
                  <a:gd name="connsiteX5" fmla="*/ 949182 w 2085935"/>
                  <a:gd name="connsiteY5" fmla="*/ 9973 h 1185489"/>
                  <a:gd name="connsiteX6" fmla="*/ 1104456 w 2085935"/>
                  <a:gd name="connsiteY6" fmla="*/ 12129 h 1185489"/>
                  <a:gd name="connsiteX7" fmla="*/ 1346220 w 2085935"/>
                  <a:gd name="connsiteY7" fmla="*/ 25234 h 1185489"/>
                  <a:gd name="connsiteX8" fmla="*/ 1512279 w 2085935"/>
                  <a:gd name="connsiteY8" fmla="*/ 98559 h 1185489"/>
                  <a:gd name="connsiteX9" fmla="*/ 1681821 w 2085935"/>
                  <a:gd name="connsiteY9" fmla="*/ 281041 h 1185489"/>
                  <a:gd name="connsiteX10" fmla="*/ 2085935 w 2085935"/>
                  <a:gd name="connsiteY10" fmla="*/ 983763 h 1185489"/>
                  <a:gd name="connsiteX0" fmla="*/ 2085935 w 2085935"/>
                  <a:gd name="connsiteY0" fmla="*/ 977238 h 1178964"/>
                  <a:gd name="connsiteX1" fmla="*/ 486398 w 2085935"/>
                  <a:gd name="connsiteY1" fmla="*/ 971099 h 1178964"/>
                  <a:gd name="connsiteX2" fmla="*/ 220140 w 2085935"/>
                  <a:gd name="connsiteY2" fmla="*/ 1010250 h 1178964"/>
                  <a:gd name="connsiteX3" fmla="*/ 0 w 2085935"/>
                  <a:gd name="connsiteY3" fmla="*/ 1178964 h 1178964"/>
                  <a:gd name="connsiteX4" fmla="*/ 543300 w 2085935"/>
                  <a:gd name="connsiteY4" fmla="*/ 210315 h 1178964"/>
                  <a:gd name="connsiteX5" fmla="*/ 949182 w 2085935"/>
                  <a:gd name="connsiteY5" fmla="*/ 3448 h 1178964"/>
                  <a:gd name="connsiteX6" fmla="*/ 1104456 w 2085935"/>
                  <a:gd name="connsiteY6" fmla="*/ 5604 h 1178964"/>
                  <a:gd name="connsiteX7" fmla="*/ 1346220 w 2085935"/>
                  <a:gd name="connsiteY7" fmla="*/ 18709 h 1178964"/>
                  <a:gd name="connsiteX8" fmla="*/ 1512279 w 2085935"/>
                  <a:gd name="connsiteY8" fmla="*/ 92034 h 1178964"/>
                  <a:gd name="connsiteX9" fmla="*/ 1681821 w 2085935"/>
                  <a:gd name="connsiteY9" fmla="*/ 274516 h 1178964"/>
                  <a:gd name="connsiteX10" fmla="*/ 2085935 w 2085935"/>
                  <a:gd name="connsiteY10" fmla="*/ 977238 h 1178964"/>
                  <a:gd name="connsiteX0" fmla="*/ 2085935 w 2085935"/>
                  <a:gd name="connsiteY0" fmla="*/ 981010 h 1182736"/>
                  <a:gd name="connsiteX1" fmla="*/ 486398 w 2085935"/>
                  <a:gd name="connsiteY1" fmla="*/ 974871 h 1182736"/>
                  <a:gd name="connsiteX2" fmla="*/ 220140 w 2085935"/>
                  <a:gd name="connsiteY2" fmla="*/ 1014022 h 1182736"/>
                  <a:gd name="connsiteX3" fmla="*/ 0 w 2085935"/>
                  <a:gd name="connsiteY3" fmla="*/ 1182736 h 1182736"/>
                  <a:gd name="connsiteX4" fmla="*/ 543300 w 2085935"/>
                  <a:gd name="connsiteY4" fmla="*/ 214087 h 1182736"/>
                  <a:gd name="connsiteX5" fmla="*/ 964278 w 2085935"/>
                  <a:gd name="connsiteY5" fmla="*/ 2907 h 1182736"/>
                  <a:gd name="connsiteX6" fmla="*/ 1104456 w 2085935"/>
                  <a:gd name="connsiteY6" fmla="*/ 9376 h 1182736"/>
                  <a:gd name="connsiteX7" fmla="*/ 1346220 w 2085935"/>
                  <a:gd name="connsiteY7" fmla="*/ 22481 h 1182736"/>
                  <a:gd name="connsiteX8" fmla="*/ 1512279 w 2085935"/>
                  <a:gd name="connsiteY8" fmla="*/ 95806 h 1182736"/>
                  <a:gd name="connsiteX9" fmla="*/ 1681821 w 2085935"/>
                  <a:gd name="connsiteY9" fmla="*/ 278288 h 1182736"/>
                  <a:gd name="connsiteX10" fmla="*/ 2085935 w 2085935"/>
                  <a:gd name="connsiteY10" fmla="*/ 981010 h 1182736"/>
                  <a:gd name="connsiteX0" fmla="*/ 2085935 w 2085935"/>
                  <a:gd name="connsiteY0" fmla="*/ 981010 h 1182736"/>
                  <a:gd name="connsiteX1" fmla="*/ 486398 w 2085935"/>
                  <a:gd name="connsiteY1" fmla="*/ 974871 h 1182736"/>
                  <a:gd name="connsiteX2" fmla="*/ 220140 w 2085935"/>
                  <a:gd name="connsiteY2" fmla="*/ 1014022 h 1182736"/>
                  <a:gd name="connsiteX3" fmla="*/ 0 w 2085935"/>
                  <a:gd name="connsiteY3" fmla="*/ 1182736 h 1182736"/>
                  <a:gd name="connsiteX4" fmla="*/ 543300 w 2085935"/>
                  <a:gd name="connsiteY4" fmla="*/ 214087 h 1182736"/>
                  <a:gd name="connsiteX5" fmla="*/ 964278 w 2085935"/>
                  <a:gd name="connsiteY5" fmla="*/ 2907 h 1182736"/>
                  <a:gd name="connsiteX6" fmla="*/ 1251105 w 2085935"/>
                  <a:gd name="connsiteY6" fmla="*/ 9376 h 1182736"/>
                  <a:gd name="connsiteX7" fmla="*/ 1346220 w 2085935"/>
                  <a:gd name="connsiteY7" fmla="*/ 22481 h 1182736"/>
                  <a:gd name="connsiteX8" fmla="*/ 1512279 w 2085935"/>
                  <a:gd name="connsiteY8" fmla="*/ 95806 h 1182736"/>
                  <a:gd name="connsiteX9" fmla="*/ 1681821 w 2085935"/>
                  <a:gd name="connsiteY9" fmla="*/ 278288 h 1182736"/>
                  <a:gd name="connsiteX10" fmla="*/ 2085935 w 2085935"/>
                  <a:gd name="connsiteY10" fmla="*/ 981010 h 1182736"/>
                  <a:gd name="connsiteX0" fmla="*/ 2085935 w 2085935"/>
                  <a:gd name="connsiteY0" fmla="*/ 978103 h 1179829"/>
                  <a:gd name="connsiteX1" fmla="*/ 486398 w 2085935"/>
                  <a:gd name="connsiteY1" fmla="*/ 971964 h 1179829"/>
                  <a:gd name="connsiteX2" fmla="*/ 220140 w 2085935"/>
                  <a:gd name="connsiteY2" fmla="*/ 1011115 h 1179829"/>
                  <a:gd name="connsiteX3" fmla="*/ 0 w 2085935"/>
                  <a:gd name="connsiteY3" fmla="*/ 1179829 h 1179829"/>
                  <a:gd name="connsiteX4" fmla="*/ 543300 w 2085935"/>
                  <a:gd name="connsiteY4" fmla="*/ 211180 h 1179829"/>
                  <a:gd name="connsiteX5" fmla="*/ 964278 w 2085935"/>
                  <a:gd name="connsiteY5" fmla="*/ 0 h 1179829"/>
                  <a:gd name="connsiteX6" fmla="*/ 1251105 w 2085935"/>
                  <a:gd name="connsiteY6" fmla="*/ 6469 h 1179829"/>
                  <a:gd name="connsiteX7" fmla="*/ 1346220 w 2085935"/>
                  <a:gd name="connsiteY7" fmla="*/ 19574 h 1179829"/>
                  <a:gd name="connsiteX8" fmla="*/ 1512279 w 2085935"/>
                  <a:gd name="connsiteY8" fmla="*/ 92899 h 1179829"/>
                  <a:gd name="connsiteX9" fmla="*/ 1681821 w 2085935"/>
                  <a:gd name="connsiteY9" fmla="*/ 275381 h 1179829"/>
                  <a:gd name="connsiteX10" fmla="*/ 2085935 w 2085935"/>
                  <a:gd name="connsiteY10" fmla="*/ 978103 h 1179829"/>
                  <a:gd name="connsiteX0" fmla="*/ 2085935 w 2085935"/>
                  <a:gd name="connsiteY0" fmla="*/ 980260 h 1181986"/>
                  <a:gd name="connsiteX1" fmla="*/ 486398 w 2085935"/>
                  <a:gd name="connsiteY1" fmla="*/ 974121 h 1181986"/>
                  <a:gd name="connsiteX2" fmla="*/ 220140 w 2085935"/>
                  <a:gd name="connsiteY2" fmla="*/ 1013272 h 1181986"/>
                  <a:gd name="connsiteX3" fmla="*/ 0 w 2085935"/>
                  <a:gd name="connsiteY3" fmla="*/ 1181986 h 1181986"/>
                  <a:gd name="connsiteX4" fmla="*/ 543300 w 2085935"/>
                  <a:gd name="connsiteY4" fmla="*/ 213337 h 1181986"/>
                  <a:gd name="connsiteX5" fmla="*/ 964278 w 2085935"/>
                  <a:gd name="connsiteY5" fmla="*/ 0 h 1181986"/>
                  <a:gd name="connsiteX6" fmla="*/ 1251105 w 2085935"/>
                  <a:gd name="connsiteY6" fmla="*/ 8626 h 1181986"/>
                  <a:gd name="connsiteX7" fmla="*/ 1346220 w 2085935"/>
                  <a:gd name="connsiteY7" fmla="*/ 21731 h 1181986"/>
                  <a:gd name="connsiteX8" fmla="*/ 1512279 w 2085935"/>
                  <a:gd name="connsiteY8" fmla="*/ 95056 h 1181986"/>
                  <a:gd name="connsiteX9" fmla="*/ 1681821 w 2085935"/>
                  <a:gd name="connsiteY9" fmla="*/ 277538 h 1181986"/>
                  <a:gd name="connsiteX10" fmla="*/ 2085935 w 2085935"/>
                  <a:gd name="connsiteY10" fmla="*/ 980260 h 1181986"/>
                  <a:gd name="connsiteX0" fmla="*/ 2085935 w 2085935"/>
                  <a:gd name="connsiteY0" fmla="*/ 980260 h 1181986"/>
                  <a:gd name="connsiteX1" fmla="*/ 486398 w 2085935"/>
                  <a:gd name="connsiteY1" fmla="*/ 974121 h 1181986"/>
                  <a:gd name="connsiteX2" fmla="*/ 220140 w 2085935"/>
                  <a:gd name="connsiteY2" fmla="*/ 1013272 h 1181986"/>
                  <a:gd name="connsiteX3" fmla="*/ 0 w 2085935"/>
                  <a:gd name="connsiteY3" fmla="*/ 1181986 h 1181986"/>
                  <a:gd name="connsiteX4" fmla="*/ 543300 w 2085935"/>
                  <a:gd name="connsiteY4" fmla="*/ 213337 h 1181986"/>
                  <a:gd name="connsiteX5" fmla="*/ 964278 w 2085935"/>
                  <a:gd name="connsiteY5" fmla="*/ 0 h 1181986"/>
                  <a:gd name="connsiteX6" fmla="*/ 1251105 w 2085935"/>
                  <a:gd name="connsiteY6" fmla="*/ 8626 h 1181986"/>
                  <a:gd name="connsiteX7" fmla="*/ 1346220 w 2085935"/>
                  <a:gd name="connsiteY7" fmla="*/ 21731 h 1181986"/>
                  <a:gd name="connsiteX8" fmla="*/ 1512279 w 2085935"/>
                  <a:gd name="connsiteY8" fmla="*/ 95056 h 1181986"/>
                  <a:gd name="connsiteX9" fmla="*/ 1681821 w 2085935"/>
                  <a:gd name="connsiteY9" fmla="*/ 277538 h 1181986"/>
                  <a:gd name="connsiteX10" fmla="*/ 2085935 w 2085935"/>
                  <a:gd name="connsiteY10" fmla="*/ 980260 h 1181986"/>
                  <a:gd name="connsiteX0" fmla="*/ 2085935 w 2085935"/>
                  <a:gd name="connsiteY0" fmla="*/ 981805 h 1183531"/>
                  <a:gd name="connsiteX1" fmla="*/ 486398 w 2085935"/>
                  <a:gd name="connsiteY1" fmla="*/ 975666 h 1183531"/>
                  <a:gd name="connsiteX2" fmla="*/ 220140 w 2085935"/>
                  <a:gd name="connsiteY2" fmla="*/ 1014817 h 1183531"/>
                  <a:gd name="connsiteX3" fmla="*/ 0 w 2085935"/>
                  <a:gd name="connsiteY3" fmla="*/ 1183531 h 1183531"/>
                  <a:gd name="connsiteX4" fmla="*/ 543300 w 2085935"/>
                  <a:gd name="connsiteY4" fmla="*/ 214882 h 1183531"/>
                  <a:gd name="connsiteX5" fmla="*/ 964278 w 2085935"/>
                  <a:gd name="connsiteY5" fmla="*/ 1545 h 1183531"/>
                  <a:gd name="connsiteX6" fmla="*/ 1251105 w 2085935"/>
                  <a:gd name="connsiteY6" fmla="*/ 10171 h 1183531"/>
                  <a:gd name="connsiteX7" fmla="*/ 1346220 w 2085935"/>
                  <a:gd name="connsiteY7" fmla="*/ 23276 h 1183531"/>
                  <a:gd name="connsiteX8" fmla="*/ 1512279 w 2085935"/>
                  <a:gd name="connsiteY8" fmla="*/ 96601 h 1183531"/>
                  <a:gd name="connsiteX9" fmla="*/ 1681821 w 2085935"/>
                  <a:gd name="connsiteY9" fmla="*/ 279083 h 1183531"/>
                  <a:gd name="connsiteX10" fmla="*/ 2085935 w 2085935"/>
                  <a:gd name="connsiteY10" fmla="*/ 981805 h 1183531"/>
                  <a:gd name="connsiteX0" fmla="*/ 2085935 w 2085935"/>
                  <a:gd name="connsiteY0" fmla="*/ 971634 h 1173360"/>
                  <a:gd name="connsiteX1" fmla="*/ 486398 w 2085935"/>
                  <a:gd name="connsiteY1" fmla="*/ 965495 h 1173360"/>
                  <a:gd name="connsiteX2" fmla="*/ 220140 w 2085935"/>
                  <a:gd name="connsiteY2" fmla="*/ 1004646 h 1173360"/>
                  <a:gd name="connsiteX3" fmla="*/ 0 w 2085935"/>
                  <a:gd name="connsiteY3" fmla="*/ 1173360 h 1173360"/>
                  <a:gd name="connsiteX4" fmla="*/ 543300 w 2085935"/>
                  <a:gd name="connsiteY4" fmla="*/ 204711 h 1173360"/>
                  <a:gd name="connsiteX5" fmla="*/ 983687 w 2085935"/>
                  <a:gd name="connsiteY5" fmla="*/ 25879 h 1173360"/>
                  <a:gd name="connsiteX6" fmla="*/ 1251105 w 2085935"/>
                  <a:gd name="connsiteY6" fmla="*/ 0 h 1173360"/>
                  <a:gd name="connsiteX7" fmla="*/ 1346220 w 2085935"/>
                  <a:gd name="connsiteY7" fmla="*/ 13105 h 1173360"/>
                  <a:gd name="connsiteX8" fmla="*/ 1512279 w 2085935"/>
                  <a:gd name="connsiteY8" fmla="*/ 86430 h 1173360"/>
                  <a:gd name="connsiteX9" fmla="*/ 1681821 w 2085935"/>
                  <a:gd name="connsiteY9" fmla="*/ 268912 h 1173360"/>
                  <a:gd name="connsiteX10" fmla="*/ 2085935 w 2085935"/>
                  <a:gd name="connsiteY10" fmla="*/ 971634 h 1173360"/>
                  <a:gd name="connsiteX0" fmla="*/ 2085935 w 2085935"/>
                  <a:gd name="connsiteY0" fmla="*/ 971634 h 1173360"/>
                  <a:gd name="connsiteX1" fmla="*/ 486398 w 2085935"/>
                  <a:gd name="connsiteY1" fmla="*/ 965495 h 1173360"/>
                  <a:gd name="connsiteX2" fmla="*/ 220140 w 2085935"/>
                  <a:gd name="connsiteY2" fmla="*/ 1004646 h 1173360"/>
                  <a:gd name="connsiteX3" fmla="*/ 0 w 2085935"/>
                  <a:gd name="connsiteY3" fmla="*/ 1173360 h 1173360"/>
                  <a:gd name="connsiteX4" fmla="*/ 543300 w 2085935"/>
                  <a:gd name="connsiteY4" fmla="*/ 204711 h 1173360"/>
                  <a:gd name="connsiteX5" fmla="*/ 983687 w 2085935"/>
                  <a:gd name="connsiteY5" fmla="*/ 15096 h 1173360"/>
                  <a:gd name="connsiteX6" fmla="*/ 1251105 w 2085935"/>
                  <a:gd name="connsiteY6" fmla="*/ 0 h 1173360"/>
                  <a:gd name="connsiteX7" fmla="*/ 1346220 w 2085935"/>
                  <a:gd name="connsiteY7" fmla="*/ 13105 h 1173360"/>
                  <a:gd name="connsiteX8" fmla="*/ 1512279 w 2085935"/>
                  <a:gd name="connsiteY8" fmla="*/ 86430 h 1173360"/>
                  <a:gd name="connsiteX9" fmla="*/ 1681821 w 2085935"/>
                  <a:gd name="connsiteY9" fmla="*/ 268912 h 1173360"/>
                  <a:gd name="connsiteX10" fmla="*/ 2085935 w 2085935"/>
                  <a:gd name="connsiteY10" fmla="*/ 971634 h 1173360"/>
                  <a:gd name="connsiteX0" fmla="*/ 2085935 w 2085935"/>
                  <a:gd name="connsiteY0" fmla="*/ 971634 h 1173360"/>
                  <a:gd name="connsiteX1" fmla="*/ 486398 w 2085935"/>
                  <a:gd name="connsiteY1" fmla="*/ 965495 h 1173360"/>
                  <a:gd name="connsiteX2" fmla="*/ 220140 w 2085935"/>
                  <a:gd name="connsiteY2" fmla="*/ 1004646 h 1173360"/>
                  <a:gd name="connsiteX3" fmla="*/ 0 w 2085935"/>
                  <a:gd name="connsiteY3" fmla="*/ 1173360 h 1173360"/>
                  <a:gd name="connsiteX4" fmla="*/ 543300 w 2085935"/>
                  <a:gd name="connsiteY4" fmla="*/ 204711 h 1173360"/>
                  <a:gd name="connsiteX5" fmla="*/ 983687 w 2085935"/>
                  <a:gd name="connsiteY5" fmla="*/ 15096 h 1173360"/>
                  <a:gd name="connsiteX6" fmla="*/ 1251105 w 2085935"/>
                  <a:gd name="connsiteY6" fmla="*/ 0 h 1173360"/>
                  <a:gd name="connsiteX7" fmla="*/ 1346220 w 2085935"/>
                  <a:gd name="connsiteY7" fmla="*/ 13105 h 1173360"/>
                  <a:gd name="connsiteX8" fmla="*/ 1512279 w 2085935"/>
                  <a:gd name="connsiteY8" fmla="*/ 86430 h 1173360"/>
                  <a:gd name="connsiteX9" fmla="*/ 1681821 w 2085935"/>
                  <a:gd name="connsiteY9" fmla="*/ 268912 h 1173360"/>
                  <a:gd name="connsiteX10" fmla="*/ 2085935 w 2085935"/>
                  <a:gd name="connsiteY10" fmla="*/ 971634 h 1173360"/>
                  <a:gd name="connsiteX0" fmla="*/ 2085935 w 2085935"/>
                  <a:gd name="connsiteY0" fmla="*/ 971634 h 1173360"/>
                  <a:gd name="connsiteX1" fmla="*/ 486398 w 2085935"/>
                  <a:gd name="connsiteY1" fmla="*/ 965495 h 1173360"/>
                  <a:gd name="connsiteX2" fmla="*/ 220140 w 2085935"/>
                  <a:gd name="connsiteY2" fmla="*/ 1004646 h 1173360"/>
                  <a:gd name="connsiteX3" fmla="*/ 0 w 2085935"/>
                  <a:gd name="connsiteY3" fmla="*/ 1173360 h 1173360"/>
                  <a:gd name="connsiteX4" fmla="*/ 543300 w 2085935"/>
                  <a:gd name="connsiteY4" fmla="*/ 204711 h 1173360"/>
                  <a:gd name="connsiteX5" fmla="*/ 1020349 w 2085935"/>
                  <a:gd name="connsiteY5" fmla="*/ 2156 h 1173360"/>
                  <a:gd name="connsiteX6" fmla="*/ 1251105 w 2085935"/>
                  <a:gd name="connsiteY6" fmla="*/ 0 h 1173360"/>
                  <a:gd name="connsiteX7" fmla="*/ 1346220 w 2085935"/>
                  <a:gd name="connsiteY7" fmla="*/ 13105 h 1173360"/>
                  <a:gd name="connsiteX8" fmla="*/ 1512279 w 2085935"/>
                  <a:gd name="connsiteY8" fmla="*/ 86430 h 1173360"/>
                  <a:gd name="connsiteX9" fmla="*/ 1681821 w 2085935"/>
                  <a:gd name="connsiteY9" fmla="*/ 268912 h 1173360"/>
                  <a:gd name="connsiteX10" fmla="*/ 2085935 w 2085935"/>
                  <a:gd name="connsiteY10" fmla="*/ 971634 h 1173360"/>
                  <a:gd name="connsiteX0" fmla="*/ 2085935 w 2085935"/>
                  <a:gd name="connsiteY0" fmla="*/ 971450 h 1173176"/>
                  <a:gd name="connsiteX1" fmla="*/ 486398 w 2085935"/>
                  <a:gd name="connsiteY1" fmla="*/ 965311 h 1173176"/>
                  <a:gd name="connsiteX2" fmla="*/ 220140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255419 w 2085935"/>
                  <a:gd name="connsiteY6" fmla="*/ 8442 h 1173176"/>
                  <a:gd name="connsiteX7" fmla="*/ 134622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5311 h 1173176"/>
                  <a:gd name="connsiteX2" fmla="*/ 220140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255419 w 2085935"/>
                  <a:gd name="connsiteY6" fmla="*/ 8442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5311 h 1173176"/>
                  <a:gd name="connsiteX2" fmla="*/ 220140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5311 h 1173176"/>
                  <a:gd name="connsiteX2" fmla="*/ 220140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5311 h 1173176"/>
                  <a:gd name="connsiteX2" fmla="*/ 220140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7467 h 1173176"/>
                  <a:gd name="connsiteX2" fmla="*/ 220140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7467 h 1173176"/>
                  <a:gd name="connsiteX2" fmla="*/ 224453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7467 h 1173176"/>
                  <a:gd name="connsiteX2" fmla="*/ 224453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7467 h 1173176"/>
                  <a:gd name="connsiteX2" fmla="*/ 224453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7467 h 1173176"/>
                  <a:gd name="connsiteX2" fmla="*/ 224453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7467 h 1173176"/>
                  <a:gd name="connsiteX2" fmla="*/ 224453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7467 h 1173176"/>
                  <a:gd name="connsiteX2" fmla="*/ 271898 w 2085935"/>
                  <a:gd name="connsiteY2" fmla="*/ 978583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6361 w 2086361"/>
                  <a:gd name="connsiteY0" fmla="*/ 971450 h 1204468"/>
                  <a:gd name="connsiteX1" fmla="*/ 486824 w 2086361"/>
                  <a:gd name="connsiteY1" fmla="*/ 967467 h 1204468"/>
                  <a:gd name="connsiteX2" fmla="*/ 426 w 2086361"/>
                  <a:gd name="connsiteY2" fmla="*/ 1173176 h 1204468"/>
                  <a:gd name="connsiteX3" fmla="*/ 543726 w 2086361"/>
                  <a:gd name="connsiteY3" fmla="*/ 204527 h 1204468"/>
                  <a:gd name="connsiteX4" fmla="*/ 1020775 w 2086361"/>
                  <a:gd name="connsiteY4" fmla="*/ 1972 h 1204468"/>
                  <a:gd name="connsiteX5" fmla="*/ 1199773 w 2086361"/>
                  <a:gd name="connsiteY5" fmla="*/ 4129 h 1204468"/>
                  <a:gd name="connsiteX6" fmla="*/ 1359586 w 2086361"/>
                  <a:gd name="connsiteY6" fmla="*/ 12921 h 1204468"/>
                  <a:gd name="connsiteX7" fmla="*/ 1512705 w 2086361"/>
                  <a:gd name="connsiteY7" fmla="*/ 86246 h 1204468"/>
                  <a:gd name="connsiteX8" fmla="*/ 1682247 w 2086361"/>
                  <a:gd name="connsiteY8" fmla="*/ 268728 h 1204468"/>
                  <a:gd name="connsiteX9" fmla="*/ 2086361 w 2086361"/>
                  <a:gd name="connsiteY9" fmla="*/ 971450 h 1204468"/>
                  <a:gd name="connsiteX0" fmla="*/ 2087180 w 2087180"/>
                  <a:gd name="connsiteY0" fmla="*/ 971450 h 1198720"/>
                  <a:gd name="connsiteX1" fmla="*/ 487643 w 2087180"/>
                  <a:gd name="connsiteY1" fmla="*/ 967467 h 1198720"/>
                  <a:gd name="connsiteX2" fmla="*/ 1245 w 2087180"/>
                  <a:gd name="connsiteY2" fmla="*/ 1173176 h 1198720"/>
                  <a:gd name="connsiteX3" fmla="*/ 544545 w 2087180"/>
                  <a:gd name="connsiteY3" fmla="*/ 204527 h 1198720"/>
                  <a:gd name="connsiteX4" fmla="*/ 1021594 w 2087180"/>
                  <a:gd name="connsiteY4" fmla="*/ 1972 h 1198720"/>
                  <a:gd name="connsiteX5" fmla="*/ 1200592 w 2087180"/>
                  <a:gd name="connsiteY5" fmla="*/ 4129 h 1198720"/>
                  <a:gd name="connsiteX6" fmla="*/ 1360405 w 2087180"/>
                  <a:gd name="connsiteY6" fmla="*/ 12921 h 1198720"/>
                  <a:gd name="connsiteX7" fmla="*/ 1513524 w 2087180"/>
                  <a:gd name="connsiteY7" fmla="*/ 86246 h 1198720"/>
                  <a:gd name="connsiteX8" fmla="*/ 1683066 w 2087180"/>
                  <a:gd name="connsiteY8" fmla="*/ 268728 h 1198720"/>
                  <a:gd name="connsiteX9" fmla="*/ 2087180 w 2087180"/>
                  <a:gd name="connsiteY9" fmla="*/ 971450 h 1198720"/>
                  <a:gd name="connsiteX0" fmla="*/ 2104172 w 2104172"/>
                  <a:gd name="connsiteY0" fmla="*/ 971450 h 1188534"/>
                  <a:gd name="connsiteX1" fmla="*/ 504635 w 2104172"/>
                  <a:gd name="connsiteY1" fmla="*/ 967467 h 1188534"/>
                  <a:gd name="connsiteX2" fmla="*/ 984 w 2104172"/>
                  <a:gd name="connsiteY2" fmla="*/ 1162393 h 1188534"/>
                  <a:gd name="connsiteX3" fmla="*/ 561537 w 2104172"/>
                  <a:gd name="connsiteY3" fmla="*/ 204527 h 1188534"/>
                  <a:gd name="connsiteX4" fmla="*/ 1038586 w 2104172"/>
                  <a:gd name="connsiteY4" fmla="*/ 1972 h 1188534"/>
                  <a:gd name="connsiteX5" fmla="*/ 1217584 w 2104172"/>
                  <a:gd name="connsiteY5" fmla="*/ 4129 h 1188534"/>
                  <a:gd name="connsiteX6" fmla="*/ 1377397 w 2104172"/>
                  <a:gd name="connsiteY6" fmla="*/ 12921 h 1188534"/>
                  <a:gd name="connsiteX7" fmla="*/ 1530516 w 2104172"/>
                  <a:gd name="connsiteY7" fmla="*/ 86246 h 1188534"/>
                  <a:gd name="connsiteX8" fmla="*/ 1700058 w 2104172"/>
                  <a:gd name="connsiteY8" fmla="*/ 268728 h 1188534"/>
                  <a:gd name="connsiteX9" fmla="*/ 2104172 w 2104172"/>
                  <a:gd name="connsiteY9" fmla="*/ 971450 h 1188534"/>
                  <a:gd name="connsiteX0" fmla="*/ 2104319 w 2104319"/>
                  <a:gd name="connsiteY0" fmla="*/ 971450 h 1192644"/>
                  <a:gd name="connsiteX1" fmla="*/ 504782 w 2104319"/>
                  <a:gd name="connsiteY1" fmla="*/ 967467 h 1192644"/>
                  <a:gd name="connsiteX2" fmla="*/ 1131 w 2104319"/>
                  <a:gd name="connsiteY2" fmla="*/ 1162393 h 1192644"/>
                  <a:gd name="connsiteX3" fmla="*/ 561684 w 2104319"/>
                  <a:gd name="connsiteY3" fmla="*/ 204527 h 1192644"/>
                  <a:gd name="connsiteX4" fmla="*/ 1038733 w 2104319"/>
                  <a:gd name="connsiteY4" fmla="*/ 1972 h 1192644"/>
                  <a:gd name="connsiteX5" fmla="*/ 1217731 w 2104319"/>
                  <a:gd name="connsiteY5" fmla="*/ 4129 h 1192644"/>
                  <a:gd name="connsiteX6" fmla="*/ 1377544 w 2104319"/>
                  <a:gd name="connsiteY6" fmla="*/ 12921 h 1192644"/>
                  <a:gd name="connsiteX7" fmla="*/ 1530663 w 2104319"/>
                  <a:gd name="connsiteY7" fmla="*/ 86246 h 1192644"/>
                  <a:gd name="connsiteX8" fmla="*/ 1700205 w 2104319"/>
                  <a:gd name="connsiteY8" fmla="*/ 268728 h 1192644"/>
                  <a:gd name="connsiteX9" fmla="*/ 2104319 w 2104319"/>
                  <a:gd name="connsiteY9" fmla="*/ 971450 h 1192644"/>
                  <a:gd name="connsiteX0" fmla="*/ 2104319 w 2104319"/>
                  <a:gd name="connsiteY0" fmla="*/ 971450 h 1192644"/>
                  <a:gd name="connsiteX1" fmla="*/ 504782 w 2104319"/>
                  <a:gd name="connsiteY1" fmla="*/ 967467 h 1192644"/>
                  <a:gd name="connsiteX2" fmla="*/ 1131 w 2104319"/>
                  <a:gd name="connsiteY2" fmla="*/ 1162393 h 1192644"/>
                  <a:gd name="connsiteX3" fmla="*/ 561684 w 2104319"/>
                  <a:gd name="connsiteY3" fmla="*/ 204527 h 1192644"/>
                  <a:gd name="connsiteX4" fmla="*/ 1038733 w 2104319"/>
                  <a:gd name="connsiteY4" fmla="*/ 1972 h 1192644"/>
                  <a:gd name="connsiteX5" fmla="*/ 1217731 w 2104319"/>
                  <a:gd name="connsiteY5" fmla="*/ 4129 h 1192644"/>
                  <a:gd name="connsiteX6" fmla="*/ 1377544 w 2104319"/>
                  <a:gd name="connsiteY6" fmla="*/ 12921 h 1192644"/>
                  <a:gd name="connsiteX7" fmla="*/ 1530663 w 2104319"/>
                  <a:gd name="connsiteY7" fmla="*/ 86246 h 1192644"/>
                  <a:gd name="connsiteX8" fmla="*/ 1700205 w 2104319"/>
                  <a:gd name="connsiteY8" fmla="*/ 268728 h 1192644"/>
                  <a:gd name="connsiteX9" fmla="*/ 2104319 w 2104319"/>
                  <a:gd name="connsiteY9" fmla="*/ 971450 h 1192644"/>
                  <a:gd name="connsiteX0" fmla="*/ 2104319 w 2104319"/>
                  <a:gd name="connsiteY0" fmla="*/ 971450 h 1192644"/>
                  <a:gd name="connsiteX1" fmla="*/ 504782 w 2104319"/>
                  <a:gd name="connsiteY1" fmla="*/ 967467 h 1192644"/>
                  <a:gd name="connsiteX2" fmla="*/ 1131 w 2104319"/>
                  <a:gd name="connsiteY2" fmla="*/ 1162393 h 1192644"/>
                  <a:gd name="connsiteX3" fmla="*/ 561684 w 2104319"/>
                  <a:gd name="connsiteY3" fmla="*/ 204527 h 1192644"/>
                  <a:gd name="connsiteX4" fmla="*/ 1038733 w 2104319"/>
                  <a:gd name="connsiteY4" fmla="*/ 1972 h 1192644"/>
                  <a:gd name="connsiteX5" fmla="*/ 1217731 w 2104319"/>
                  <a:gd name="connsiteY5" fmla="*/ 4129 h 1192644"/>
                  <a:gd name="connsiteX6" fmla="*/ 1377544 w 2104319"/>
                  <a:gd name="connsiteY6" fmla="*/ 12921 h 1192644"/>
                  <a:gd name="connsiteX7" fmla="*/ 1530663 w 2104319"/>
                  <a:gd name="connsiteY7" fmla="*/ 86246 h 1192644"/>
                  <a:gd name="connsiteX8" fmla="*/ 1700205 w 2104319"/>
                  <a:gd name="connsiteY8" fmla="*/ 268728 h 1192644"/>
                  <a:gd name="connsiteX9" fmla="*/ 2104319 w 2104319"/>
                  <a:gd name="connsiteY9" fmla="*/ 971450 h 1192644"/>
                  <a:gd name="connsiteX0" fmla="*/ 2111232 w 2111232"/>
                  <a:gd name="connsiteY0" fmla="*/ 971450 h 1192644"/>
                  <a:gd name="connsiteX1" fmla="*/ 511695 w 2111232"/>
                  <a:gd name="connsiteY1" fmla="*/ 967467 h 1192644"/>
                  <a:gd name="connsiteX2" fmla="*/ 8044 w 2111232"/>
                  <a:gd name="connsiteY2" fmla="*/ 1162393 h 1192644"/>
                  <a:gd name="connsiteX3" fmla="*/ 568597 w 2111232"/>
                  <a:gd name="connsiteY3" fmla="*/ 204527 h 1192644"/>
                  <a:gd name="connsiteX4" fmla="*/ 1045646 w 2111232"/>
                  <a:gd name="connsiteY4" fmla="*/ 1972 h 1192644"/>
                  <a:gd name="connsiteX5" fmla="*/ 1224644 w 2111232"/>
                  <a:gd name="connsiteY5" fmla="*/ 4129 h 1192644"/>
                  <a:gd name="connsiteX6" fmla="*/ 1384457 w 2111232"/>
                  <a:gd name="connsiteY6" fmla="*/ 12921 h 1192644"/>
                  <a:gd name="connsiteX7" fmla="*/ 1537576 w 2111232"/>
                  <a:gd name="connsiteY7" fmla="*/ 86246 h 1192644"/>
                  <a:gd name="connsiteX8" fmla="*/ 1707118 w 2111232"/>
                  <a:gd name="connsiteY8" fmla="*/ 268728 h 1192644"/>
                  <a:gd name="connsiteX9" fmla="*/ 2111232 w 2111232"/>
                  <a:gd name="connsiteY9" fmla="*/ 971450 h 1192644"/>
                  <a:gd name="connsiteX0" fmla="*/ 2119720 w 2119720"/>
                  <a:gd name="connsiteY0" fmla="*/ 971450 h 1187022"/>
                  <a:gd name="connsiteX1" fmla="*/ 520183 w 2119720"/>
                  <a:gd name="connsiteY1" fmla="*/ 967467 h 1187022"/>
                  <a:gd name="connsiteX2" fmla="*/ 7569 w 2119720"/>
                  <a:gd name="connsiteY2" fmla="*/ 1156307 h 1187022"/>
                  <a:gd name="connsiteX3" fmla="*/ 577085 w 2119720"/>
                  <a:gd name="connsiteY3" fmla="*/ 204527 h 1187022"/>
                  <a:gd name="connsiteX4" fmla="*/ 1054134 w 2119720"/>
                  <a:gd name="connsiteY4" fmla="*/ 1972 h 1187022"/>
                  <a:gd name="connsiteX5" fmla="*/ 1233132 w 2119720"/>
                  <a:gd name="connsiteY5" fmla="*/ 4129 h 1187022"/>
                  <a:gd name="connsiteX6" fmla="*/ 1392945 w 2119720"/>
                  <a:gd name="connsiteY6" fmla="*/ 12921 h 1187022"/>
                  <a:gd name="connsiteX7" fmla="*/ 1546064 w 2119720"/>
                  <a:gd name="connsiteY7" fmla="*/ 86246 h 1187022"/>
                  <a:gd name="connsiteX8" fmla="*/ 1715606 w 2119720"/>
                  <a:gd name="connsiteY8" fmla="*/ 268728 h 1187022"/>
                  <a:gd name="connsiteX9" fmla="*/ 2119720 w 2119720"/>
                  <a:gd name="connsiteY9" fmla="*/ 971450 h 11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19720" h="1187022">
                    <a:moveTo>
                      <a:pt x="2119720" y="971450"/>
                    </a:moveTo>
                    <a:lnTo>
                      <a:pt x="520183" y="967467"/>
                    </a:lnTo>
                    <a:cubicBezTo>
                      <a:pt x="47444" y="975209"/>
                      <a:pt x="-27795" y="1283464"/>
                      <a:pt x="7569" y="1156307"/>
                    </a:cubicBezTo>
                    <a:cubicBezTo>
                      <a:pt x="194420" y="837018"/>
                      <a:pt x="390234" y="523816"/>
                      <a:pt x="577085" y="204527"/>
                    </a:cubicBezTo>
                    <a:cubicBezTo>
                      <a:pt x="737798" y="7529"/>
                      <a:pt x="911006" y="-7043"/>
                      <a:pt x="1054134" y="1972"/>
                    </a:cubicBezTo>
                    <a:lnTo>
                      <a:pt x="1233132" y="4129"/>
                    </a:lnTo>
                    <a:cubicBezTo>
                      <a:pt x="1288560" y="4903"/>
                      <a:pt x="1339674" y="9990"/>
                      <a:pt x="1392945" y="12921"/>
                    </a:cubicBezTo>
                    <a:cubicBezTo>
                      <a:pt x="1449017" y="25861"/>
                      <a:pt x="1492287" y="43612"/>
                      <a:pt x="1546064" y="86246"/>
                    </a:cubicBezTo>
                    <a:cubicBezTo>
                      <a:pt x="1599841" y="128880"/>
                      <a:pt x="1619997" y="121194"/>
                      <a:pt x="1715606" y="268728"/>
                    </a:cubicBezTo>
                    <a:lnTo>
                      <a:pt x="2119720" y="971450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6" dirty="0"/>
              </a:p>
            </p:txBody>
          </p:sp>
          <p:sp>
            <p:nvSpPr>
              <p:cNvPr id="10" name="Freeform 7"/>
              <p:cNvSpPr/>
              <p:nvPr/>
            </p:nvSpPr>
            <p:spPr>
              <a:xfrm rot="3514165">
                <a:off x="8523331" y="3255497"/>
                <a:ext cx="3166848" cy="1788966"/>
              </a:xfrm>
              <a:custGeom>
                <a:avLst/>
                <a:gdLst>
                  <a:gd name="connsiteX0" fmla="*/ 2083777 w 2083777"/>
                  <a:gd name="connsiteY0" fmla="*/ 967154 h 1143000"/>
                  <a:gd name="connsiteX1" fmla="*/ 518746 w 2083777"/>
                  <a:gd name="connsiteY1" fmla="*/ 984738 h 1143000"/>
                  <a:gd name="connsiteX2" fmla="*/ 237392 w 2083777"/>
                  <a:gd name="connsiteY2" fmla="*/ 1002323 h 1143000"/>
                  <a:gd name="connsiteX3" fmla="*/ 0 w 2083777"/>
                  <a:gd name="connsiteY3" fmla="*/ 1143000 h 1143000"/>
                  <a:gd name="connsiteX4" fmla="*/ 562708 w 2083777"/>
                  <a:gd name="connsiteY4" fmla="*/ 211015 h 1143000"/>
                  <a:gd name="connsiteX5" fmla="*/ 720969 w 2083777"/>
                  <a:gd name="connsiteY5" fmla="*/ 52754 h 1143000"/>
                  <a:gd name="connsiteX6" fmla="*/ 1283677 w 2083777"/>
                  <a:gd name="connsiteY6" fmla="*/ 0 h 1143000"/>
                  <a:gd name="connsiteX7" fmla="*/ 1512277 w 2083777"/>
                  <a:gd name="connsiteY7" fmla="*/ 114300 h 1143000"/>
                  <a:gd name="connsiteX8" fmla="*/ 1696916 w 2083777"/>
                  <a:gd name="connsiteY8" fmla="*/ 298938 h 1143000"/>
                  <a:gd name="connsiteX9" fmla="*/ 2083777 w 2083777"/>
                  <a:gd name="connsiteY9" fmla="*/ 967154 h 1143000"/>
                  <a:gd name="connsiteX0" fmla="*/ 2118283 w 2118283"/>
                  <a:gd name="connsiteY0" fmla="*/ 990877 h 1143000"/>
                  <a:gd name="connsiteX1" fmla="*/ 518746 w 2118283"/>
                  <a:gd name="connsiteY1" fmla="*/ 984738 h 1143000"/>
                  <a:gd name="connsiteX2" fmla="*/ 237392 w 2118283"/>
                  <a:gd name="connsiteY2" fmla="*/ 1002323 h 1143000"/>
                  <a:gd name="connsiteX3" fmla="*/ 0 w 2118283"/>
                  <a:gd name="connsiteY3" fmla="*/ 1143000 h 1143000"/>
                  <a:gd name="connsiteX4" fmla="*/ 562708 w 2118283"/>
                  <a:gd name="connsiteY4" fmla="*/ 211015 h 1143000"/>
                  <a:gd name="connsiteX5" fmla="*/ 720969 w 2118283"/>
                  <a:gd name="connsiteY5" fmla="*/ 52754 h 1143000"/>
                  <a:gd name="connsiteX6" fmla="*/ 1283677 w 2118283"/>
                  <a:gd name="connsiteY6" fmla="*/ 0 h 1143000"/>
                  <a:gd name="connsiteX7" fmla="*/ 1512277 w 2118283"/>
                  <a:gd name="connsiteY7" fmla="*/ 114300 h 1143000"/>
                  <a:gd name="connsiteX8" fmla="*/ 1696916 w 2118283"/>
                  <a:gd name="connsiteY8" fmla="*/ 298938 h 1143000"/>
                  <a:gd name="connsiteX9" fmla="*/ 2118283 w 2118283"/>
                  <a:gd name="connsiteY9" fmla="*/ 990877 h 1143000"/>
                  <a:gd name="connsiteX0" fmla="*/ 2118283 w 2118283"/>
                  <a:gd name="connsiteY0" fmla="*/ 990877 h 1143000"/>
                  <a:gd name="connsiteX1" fmla="*/ 518746 w 2118283"/>
                  <a:gd name="connsiteY1" fmla="*/ 984738 h 1143000"/>
                  <a:gd name="connsiteX2" fmla="*/ 252488 w 2118283"/>
                  <a:gd name="connsiteY2" fmla="*/ 1023889 h 1143000"/>
                  <a:gd name="connsiteX3" fmla="*/ 0 w 2118283"/>
                  <a:gd name="connsiteY3" fmla="*/ 1143000 h 1143000"/>
                  <a:gd name="connsiteX4" fmla="*/ 562708 w 2118283"/>
                  <a:gd name="connsiteY4" fmla="*/ 211015 h 1143000"/>
                  <a:gd name="connsiteX5" fmla="*/ 720969 w 2118283"/>
                  <a:gd name="connsiteY5" fmla="*/ 52754 h 1143000"/>
                  <a:gd name="connsiteX6" fmla="*/ 1283677 w 2118283"/>
                  <a:gd name="connsiteY6" fmla="*/ 0 h 1143000"/>
                  <a:gd name="connsiteX7" fmla="*/ 1512277 w 2118283"/>
                  <a:gd name="connsiteY7" fmla="*/ 114300 h 1143000"/>
                  <a:gd name="connsiteX8" fmla="*/ 1696916 w 2118283"/>
                  <a:gd name="connsiteY8" fmla="*/ 298938 h 1143000"/>
                  <a:gd name="connsiteX9" fmla="*/ 2118283 w 2118283"/>
                  <a:gd name="connsiteY9" fmla="*/ 990877 h 1143000"/>
                  <a:gd name="connsiteX0" fmla="*/ 2098874 w 2098874"/>
                  <a:gd name="connsiteY0" fmla="*/ 990877 h 1188289"/>
                  <a:gd name="connsiteX1" fmla="*/ 499337 w 2098874"/>
                  <a:gd name="connsiteY1" fmla="*/ 984738 h 1188289"/>
                  <a:gd name="connsiteX2" fmla="*/ 233079 w 2098874"/>
                  <a:gd name="connsiteY2" fmla="*/ 1023889 h 1188289"/>
                  <a:gd name="connsiteX3" fmla="*/ 0 w 2098874"/>
                  <a:gd name="connsiteY3" fmla="*/ 1188289 h 1188289"/>
                  <a:gd name="connsiteX4" fmla="*/ 543299 w 2098874"/>
                  <a:gd name="connsiteY4" fmla="*/ 211015 h 1188289"/>
                  <a:gd name="connsiteX5" fmla="*/ 701560 w 2098874"/>
                  <a:gd name="connsiteY5" fmla="*/ 52754 h 1188289"/>
                  <a:gd name="connsiteX6" fmla="*/ 1264268 w 2098874"/>
                  <a:gd name="connsiteY6" fmla="*/ 0 h 1188289"/>
                  <a:gd name="connsiteX7" fmla="*/ 1492868 w 2098874"/>
                  <a:gd name="connsiteY7" fmla="*/ 114300 h 1188289"/>
                  <a:gd name="connsiteX8" fmla="*/ 1677507 w 2098874"/>
                  <a:gd name="connsiteY8" fmla="*/ 298938 h 1188289"/>
                  <a:gd name="connsiteX9" fmla="*/ 2098874 w 2098874"/>
                  <a:gd name="connsiteY9" fmla="*/ 990877 h 1188289"/>
                  <a:gd name="connsiteX0" fmla="*/ 2098874 w 2098874"/>
                  <a:gd name="connsiteY0" fmla="*/ 990877 h 1188289"/>
                  <a:gd name="connsiteX1" fmla="*/ 499337 w 2098874"/>
                  <a:gd name="connsiteY1" fmla="*/ 984738 h 1188289"/>
                  <a:gd name="connsiteX2" fmla="*/ 233079 w 2098874"/>
                  <a:gd name="connsiteY2" fmla="*/ 1023889 h 1188289"/>
                  <a:gd name="connsiteX3" fmla="*/ 0 w 2098874"/>
                  <a:gd name="connsiteY3" fmla="*/ 1188289 h 1188289"/>
                  <a:gd name="connsiteX4" fmla="*/ 543299 w 2098874"/>
                  <a:gd name="connsiteY4" fmla="*/ 211015 h 1188289"/>
                  <a:gd name="connsiteX5" fmla="*/ 701560 w 2098874"/>
                  <a:gd name="connsiteY5" fmla="*/ 52754 h 1188289"/>
                  <a:gd name="connsiteX6" fmla="*/ 1264268 w 2098874"/>
                  <a:gd name="connsiteY6" fmla="*/ 0 h 1188289"/>
                  <a:gd name="connsiteX7" fmla="*/ 1492868 w 2098874"/>
                  <a:gd name="connsiteY7" fmla="*/ 114300 h 1188289"/>
                  <a:gd name="connsiteX8" fmla="*/ 1677507 w 2098874"/>
                  <a:gd name="connsiteY8" fmla="*/ 298938 h 1188289"/>
                  <a:gd name="connsiteX9" fmla="*/ 2098874 w 2098874"/>
                  <a:gd name="connsiteY9" fmla="*/ 990877 h 1188289"/>
                  <a:gd name="connsiteX0" fmla="*/ 2098874 w 2098874"/>
                  <a:gd name="connsiteY0" fmla="*/ 990877 h 1188289"/>
                  <a:gd name="connsiteX1" fmla="*/ 499337 w 2098874"/>
                  <a:gd name="connsiteY1" fmla="*/ 984738 h 1188289"/>
                  <a:gd name="connsiteX2" fmla="*/ 233079 w 2098874"/>
                  <a:gd name="connsiteY2" fmla="*/ 1023889 h 1188289"/>
                  <a:gd name="connsiteX3" fmla="*/ 0 w 2098874"/>
                  <a:gd name="connsiteY3" fmla="*/ 1188289 h 1188289"/>
                  <a:gd name="connsiteX4" fmla="*/ 543299 w 2098874"/>
                  <a:gd name="connsiteY4" fmla="*/ 211015 h 1188289"/>
                  <a:gd name="connsiteX5" fmla="*/ 701560 w 2098874"/>
                  <a:gd name="connsiteY5" fmla="*/ 52754 h 1188289"/>
                  <a:gd name="connsiteX6" fmla="*/ 1264268 w 2098874"/>
                  <a:gd name="connsiteY6" fmla="*/ 0 h 1188289"/>
                  <a:gd name="connsiteX7" fmla="*/ 1492868 w 2098874"/>
                  <a:gd name="connsiteY7" fmla="*/ 114300 h 1188289"/>
                  <a:gd name="connsiteX8" fmla="*/ 1677507 w 2098874"/>
                  <a:gd name="connsiteY8" fmla="*/ 298938 h 1188289"/>
                  <a:gd name="connsiteX9" fmla="*/ 2098874 w 2098874"/>
                  <a:gd name="connsiteY9" fmla="*/ 990877 h 1188289"/>
                  <a:gd name="connsiteX0" fmla="*/ 2094561 w 2094561"/>
                  <a:gd name="connsiteY0" fmla="*/ 990877 h 1186133"/>
                  <a:gd name="connsiteX1" fmla="*/ 495024 w 2094561"/>
                  <a:gd name="connsiteY1" fmla="*/ 984738 h 1186133"/>
                  <a:gd name="connsiteX2" fmla="*/ 228766 w 2094561"/>
                  <a:gd name="connsiteY2" fmla="*/ 1023889 h 1186133"/>
                  <a:gd name="connsiteX3" fmla="*/ 0 w 2094561"/>
                  <a:gd name="connsiteY3" fmla="*/ 1186133 h 1186133"/>
                  <a:gd name="connsiteX4" fmla="*/ 538986 w 2094561"/>
                  <a:gd name="connsiteY4" fmla="*/ 211015 h 1186133"/>
                  <a:gd name="connsiteX5" fmla="*/ 697247 w 2094561"/>
                  <a:gd name="connsiteY5" fmla="*/ 52754 h 1186133"/>
                  <a:gd name="connsiteX6" fmla="*/ 1259955 w 2094561"/>
                  <a:gd name="connsiteY6" fmla="*/ 0 h 1186133"/>
                  <a:gd name="connsiteX7" fmla="*/ 1488555 w 2094561"/>
                  <a:gd name="connsiteY7" fmla="*/ 114300 h 1186133"/>
                  <a:gd name="connsiteX8" fmla="*/ 1673194 w 2094561"/>
                  <a:gd name="connsiteY8" fmla="*/ 298938 h 1186133"/>
                  <a:gd name="connsiteX9" fmla="*/ 2094561 w 2094561"/>
                  <a:gd name="connsiteY9" fmla="*/ 990877 h 1186133"/>
                  <a:gd name="connsiteX0" fmla="*/ 2085935 w 2085935"/>
                  <a:gd name="connsiteY0" fmla="*/ 990877 h 1192603"/>
                  <a:gd name="connsiteX1" fmla="*/ 486398 w 2085935"/>
                  <a:gd name="connsiteY1" fmla="*/ 984738 h 1192603"/>
                  <a:gd name="connsiteX2" fmla="*/ 220140 w 2085935"/>
                  <a:gd name="connsiteY2" fmla="*/ 1023889 h 1192603"/>
                  <a:gd name="connsiteX3" fmla="*/ 0 w 2085935"/>
                  <a:gd name="connsiteY3" fmla="*/ 1192603 h 1192603"/>
                  <a:gd name="connsiteX4" fmla="*/ 530360 w 2085935"/>
                  <a:gd name="connsiteY4" fmla="*/ 211015 h 1192603"/>
                  <a:gd name="connsiteX5" fmla="*/ 688621 w 2085935"/>
                  <a:gd name="connsiteY5" fmla="*/ 52754 h 1192603"/>
                  <a:gd name="connsiteX6" fmla="*/ 1251329 w 2085935"/>
                  <a:gd name="connsiteY6" fmla="*/ 0 h 1192603"/>
                  <a:gd name="connsiteX7" fmla="*/ 1479929 w 2085935"/>
                  <a:gd name="connsiteY7" fmla="*/ 114300 h 1192603"/>
                  <a:gd name="connsiteX8" fmla="*/ 1664568 w 2085935"/>
                  <a:gd name="connsiteY8" fmla="*/ 298938 h 1192603"/>
                  <a:gd name="connsiteX9" fmla="*/ 2085935 w 2085935"/>
                  <a:gd name="connsiteY9" fmla="*/ 990877 h 1192603"/>
                  <a:gd name="connsiteX0" fmla="*/ 2085935 w 2085935"/>
                  <a:gd name="connsiteY0" fmla="*/ 990877 h 1192603"/>
                  <a:gd name="connsiteX1" fmla="*/ 486398 w 2085935"/>
                  <a:gd name="connsiteY1" fmla="*/ 984738 h 1192603"/>
                  <a:gd name="connsiteX2" fmla="*/ 220140 w 2085935"/>
                  <a:gd name="connsiteY2" fmla="*/ 1023889 h 1192603"/>
                  <a:gd name="connsiteX3" fmla="*/ 0 w 2085935"/>
                  <a:gd name="connsiteY3" fmla="*/ 1192603 h 1192603"/>
                  <a:gd name="connsiteX4" fmla="*/ 543300 w 2085935"/>
                  <a:gd name="connsiteY4" fmla="*/ 217484 h 1192603"/>
                  <a:gd name="connsiteX5" fmla="*/ 688621 w 2085935"/>
                  <a:gd name="connsiteY5" fmla="*/ 52754 h 1192603"/>
                  <a:gd name="connsiteX6" fmla="*/ 1251329 w 2085935"/>
                  <a:gd name="connsiteY6" fmla="*/ 0 h 1192603"/>
                  <a:gd name="connsiteX7" fmla="*/ 1479929 w 2085935"/>
                  <a:gd name="connsiteY7" fmla="*/ 114300 h 1192603"/>
                  <a:gd name="connsiteX8" fmla="*/ 1664568 w 2085935"/>
                  <a:gd name="connsiteY8" fmla="*/ 298938 h 1192603"/>
                  <a:gd name="connsiteX9" fmla="*/ 2085935 w 2085935"/>
                  <a:gd name="connsiteY9" fmla="*/ 990877 h 1192603"/>
                  <a:gd name="connsiteX0" fmla="*/ 2085935 w 2085935"/>
                  <a:gd name="connsiteY0" fmla="*/ 990877 h 1192603"/>
                  <a:gd name="connsiteX1" fmla="*/ 486398 w 2085935"/>
                  <a:gd name="connsiteY1" fmla="*/ 984738 h 1192603"/>
                  <a:gd name="connsiteX2" fmla="*/ 220140 w 2085935"/>
                  <a:gd name="connsiteY2" fmla="*/ 1023889 h 1192603"/>
                  <a:gd name="connsiteX3" fmla="*/ 0 w 2085935"/>
                  <a:gd name="connsiteY3" fmla="*/ 1192603 h 1192603"/>
                  <a:gd name="connsiteX4" fmla="*/ 543300 w 2085935"/>
                  <a:gd name="connsiteY4" fmla="*/ 217484 h 1192603"/>
                  <a:gd name="connsiteX5" fmla="*/ 766259 w 2085935"/>
                  <a:gd name="connsiteY5" fmla="*/ 39814 h 1192603"/>
                  <a:gd name="connsiteX6" fmla="*/ 1251329 w 2085935"/>
                  <a:gd name="connsiteY6" fmla="*/ 0 h 1192603"/>
                  <a:gd name="connsiteX7" fmla="*/ 1479929 w 2085935"/>
                  <a:gd name="connsiteY7" fmla="*/ 114300 h 1192603"/>
                  <a:gd name="connsiteX8" fmla="*/ 1664568 w 2085935"/>
                  <a:gd name="connsiteY8" fmla="*/ 298938 h 1192603"/>
                  <a:gd name="connsiteX9" fmla="*/ 2085935 w 2085935"/>
                  <a:gd name="connsiteY9" fmla="*/ 990877 h 1192603"/>
                  <a:gd name="connsiteX0" fmla="*/ 2085935 w 2085935"/>
                  <a:gd name="connsiteY0" fmla="*/ 990877 h 1192603"/>
                  <a:gd name="connsiteX1" fmla="*/ 486398 w 2085935"/>
                  <a:gd name="connsiteY1" fmla="*/ 984738 h 1192603"/>
                  <a:gd name="connsiteX2" fmla="*/ 220140 w 2085935"/>
                  <a:gd name="connsiteY2" fmla="*/ 1023889 h 1192603"/>
                  <a:gd name="connsiteX3" fmla="*/ 0 w 2085935"/>
                  <a:gd name="connsiteY3" fmla="*/ 1192603 h 1192603"/>
                  <a:gd name="connsiteX4" fmla="*/ 543300 w 2085935"/>
                  <a:gd name="connsiteY4" fmla="*/ 217484 h 1192603"/>
                  <a:gd name="connsiteX5" fmla="*/ 764103 w 2085935"/>
                  <a:gd name="connsiteY5" fmla="*/ 46284 h 1192603"/>
                  <a:gd name="connsiteX6" fmla="*/ 1251329 w 2085935"/>
                  <a:gd name="connsiteY6" fmla="*/ 0 h 1192603"/>
                  <a:gd name="connsiteX7" fmla="*/ 1479929 w 2085935"/>
                  <a:gd name="connsiteY7" fmla="*/ 114300 h 1192603"/>
                  <a:gd name="connsiteX8" fmla="*/ 1664568 w 2085935"/>
                  <a:gd name="connsiteY8" fmla="*/ 298938 h 1192603"/>
                  <a:gd name="connsiteX9" fmla="*/ 2085935 w 2085935"/>
                  <a:gd name="connsiteY9" fmla="*/ 990877 h 1192603"/>
                  <a:gd name="connsiteX0" fmla="*/ 2085935 w 2085935"/>
                  <a:gd name="connsiteY0" fmla="*/ 990877 h 1192603"/>
                  <a:gd name="connsiteX1" fmla="*/ 486398 w 2085935"/>
                  <a:gd name="connsiteY1" fmla="*/ 984738 h 1192603"/>
                  <a:gd name="connsiteX2" fmla="*/ 220140 w 2085935"/>
                  <a:gd name="connsiteY2" fmla="*/ 1023889 h 1192603"/>
                  <a:gd name="connsiteX3" fmla="*/ 0 w 2085935"/>
                  <a:gd name="connsiteY3" fmla="*/ 1192603 h 1192603"/>
                  <a:gd name="connsiteX4" fmla="*/ 543300 w 2085935"/>
                  <a:gd name="connsiteY4" fmla="*/ 217484 h 1192603"/>
                  <a:gd name="connsiteX5" fmla="*/ 761947 w 2085935"/>
                  <a:gd name="connsiteY5" fmla="*/ 52754 h 1192603"/>
                  <a:gd name="connsiteX6" fmla="*/ 1251329 w 2085935"/>
                  <a:gd name="connsiteY6" fmla="*/ 0 h 1192603"/>
                  <a:gd name="connsiteX7" fmla="*/ 1479929 w 2085935"/>
                  <a:gd name="connsiteY7" fmla="*/ 114300 h 1192603"/>
                  <a:gd name="connsiteX8" fmla="*/ 1664568 w 2085935"/>
                  <a:gd name="connsiteY8" fmla="*/ 298938 h 1192603"/>
                  <a:gd name="connsiteX9" fmla="*/ 2085935 w 2085935"/>
                  <a:gd name="connsiteY9" fmla="*/ 990877 h 1192603"/>
                  <a:gd name="connsiteX0" fmla="*/ 2085935 w 2085935"/>
                  <a:gd name="connsiteY0" fmla="*/ 993088 h 1194814"/>
                  <a:gd name="connsiteX1" fmla="*/ 486398 w 2085935"/>
                  <a:gd name="connsiteY1" fmla="*/ 986949 h 1194814"/>
                  <a:gd name="connsiteX2" fmla="*/ 220140 w 2085935"/>
                  <a:gd name="connsiteY2" fmla="*/ 1026100 h 1194814"/>
                  <a:gd name="connsiteX3" fmla="*/ 0 w 2085935"/>
                  <a:gd name="connsiteY3" fmla="*/ 1194814 h 1194814"/>
                  <a:gd name="connsiteX4" fmla="*/ 543300 w 2085935"/>
                  <a:gd name="connsiteY4" fmla="*/ 219695 h 1194814"/>
                  <a:gd name="connsiteX5" fmla="*/ 761947 w 2085935"/>
                  <a:gd name="connsiteY5" fmla="*/ 54965 h 1194814"/>
                  <a:gd name="connsiteX6" fmla="*/ 1251329 w 2085935"/>
                  <a:gd name="connsiteY6" fmla="*/ 2211 h 1194814"/>
                  <a:gd name="connsiteX7" fmla="*/ 1479929 w 2085935"/>
                  <a:gd name="connsiteY7" fmla="*/ 116511 h 1194814"/>
                  <a:gd name="connsiteX8" fmla="*/ 1664568 w 2085935"/>
                  <a:gd name="connsiteY8" fmla="*/ 301149 h 1194814"/>
                  <a:gd name="connsiteX9" fmla="*/ 2085935 w 2085935"/>
                  <a:gd name="connsiteY9" fmla="*/ 993088 h 1194814"/>
                  <a:gd name="connsiteX0" fmla="*/ 2085935 w 2085935"/>
                  <a:gd name="connsiteY0" fmla="*/ 995112 h 1196838"/>
                  <a:gd name="connsiteX1" fmla="*/ 486398 w 2085935"/>
                  <a:gd name="connsiteY1" fmla="*/ 988973 h 1196838"/>
                  <a:gd name="connsiteX2" fmla="*/ 220140 w 2085935"/>
                  <a:gd name="connsiteY2" fmla="*/ 1028124 h 1196838"/>
                  <a:gd name="connsiteX3" fmla="*/ 0 w 2085935"/>
                  <a:gd name="connsiteY3" fmla="*/ 1196838 h 1196838"/>
                  <a:gd name="connsiteX4" fmla="*/ 543300 w 2085935"/>
                  <a:gd name="connsiteY4" fmla="*/ 221719 h 1196838"/>
                  <a:gd name="connsiteX5" fmla="*/ 761947 w 2085935"/>
                  <a:gd name="connsiteY5" fmla="*/ 37579 h 1196838"/>
                  <a:gd name="connsiteX6" fmla="*/ 1251329 w 2085935"/>
                  <a:gd name="connsiteY6" fmla="*/ 4235 h 1196838"/>
                  <a:gd name="connsiteX7" fmla="*/ 1479929 w 2085935"/>
                  <a:gd name="connsiteY7" fmla="*/ 118535 h 1196838"/>
                  <a:gd name="connsiteX8" fmla="*/ 1664568 w 2085935"/>
                  <a:gd name="connsiteY8" fmla="*/ 303173 h 1196838"/>
                  <a:gd name="connsiteX9" fmla="*/ 2085935 w 2085935"/>
                  <a:gd name="connsiteY9" fmla="*/ 995112 h 1196838"/>
                  <a:gd name="connsiteX0" fmla="*/ 2085935 w 2085935"/>
                  <a:gd name="connsiteY0" fmla="*/ 995112 h 1196838"/>
                  <a:gd name="connsiteX1" fmla="*/ 486398 w 2085935"/>
                  <a:gd name="connsiteY1" fmla="*/ 988973 h 1196838"/>
                  <a:gd name="connsiteX2" fmla="*/ 220140 w 2085935"/>
                  <a:gd name="connsiteY2" fmla="*/ 1028124 h 1196838"/>
                  <a:gd name="connsiteX3" fmla="*/ 0 w 2085935"/>
                  <a:gd name="connsiteY3" fmla="*/ 1196838 h 1196838"/>
                  <a:gd name="connsiteX4" fmla="*/ 543300 w 2085935"/>
                  <a:gd name="connsiteY4" fmla="*/ 221719 h 1196838"/>
                  <a:gd name="connsiteX5" fmla="*/ 761947 w 2085935"/>
                  <a:gd name="connsiteY5" fmla="*/ 37579 h 1196838"/>
                  <a:gd name="connsiteX6" fmla="*/ 1251329 w 2085935"/>
                  <a:gd name="connsiteY6" fmla="*/ 4235 h 1196838"/>
                  <a:gd name="connsiteX7" fmla="*/ 1479929 w 2085935"/>
                  <a:gd name="connsiteY7" fmla="*/ 118535 h 1196838"/>
                  <a:gd name="connsiteX8" fmla="*/ 1664568 w 2085935"/>
                  <a:gd name="connsiteY8" fmla="*/ 303173 h 1196838"/>
                  <a:gd name="connsiteX9" fmla="*/ 2085935 w 2085935"/>
                  <a:gd name="connsiteY9" fmla="*/ 995112 h 1196838"/>
                  <a:gd name="connsiteX0" fmla="*/ 2085935 w 2085935"/>
                  <a:gd name="connsiteY0" fmla="*/ 992642 h 1194368"/>
                  <a:gd name="connsiteX1" fmla="*/ 486398 w 2085935"/>
                  <a:gd name="connsiteY1" fmla="*/ 986503 h 1194368"/>
                  <a:gd name="connsiteX2" fmla="*/ 220140 w 2085935"/>
                  <a:gd name="connsiteY2" fmla="*/ 1025654 h 1194368"/>
                  <a:gd name="connsiteX3" fmla="*/ 0 w 2085935"/>
                  <a:gd name="connsiteY3" fmla="*/ 1194368 h 1194368"/>
                  <a:gd name="connsiteX4" fmla="*/ 543300 w 2085935"/>
                  <a:gd name="connsiteY4" fmla="*/ 219249 h 1194368"/>
                  <a:gd name="connsiteX5" fmla="*/ 761947 w 2085935"/>
                  <a:gd name="connsiteY5" fmla="*/ 35109 h 1194368"/>
                  <a:gd name="connsiteX6" fmla="*/ 1251329 w 2085935"/>
                  <a:gd name="connsiteY6" fmla="*/ 1765 h 1194368"/>
                  <a:gd name="connsiteX7" fmla="*/ 1479929 w 2085935"/>
                  <a:gd name="connsiteY7" fmla="*/ 116065 h 1194368"/>
                  <a:gd name="connsiteX8" fmla="*/ 1664568 w 2085935"/>
                  <a:gd name="connsiteY8" fmla="*/ 300703 h 1194368"/>
                  <a:gd name="connsiteX9" fmla="*/ 2085935 w 2085935"/>
                  <a:gd name="connsiteY9" fmla="*/ 992642 h 1194368"/>
                  <a:gd name="connsiteX0" fmla="*/ 2085935 w 2085935"/>
                  <a:gd name="connsiteY0" fmla="*/ 994231 h 1195957"/>
                  <a:gd name="connsiteX1" fmla="*/ 486398 w 2085935"/>
                  <a:gd name="connsiteY1" fmla="*/ 988092 h 1195957"/>
                  <a:gd name="connsiteX2" fmla="*/ 220140 w 2085935"/>
                  <a:gd name="connsiteY2" fmla="*/ 1027243 h 1195957"/>
                  <a:gd name="connsiteX3" fmla="*/ 0 w 2085935"/>
                  <a:gd name="connsiteY3" fmla="*/ 1195957 h 1195957"/>
                  <a:gd name="connsiteX4" fmla="*/ 543300 w 2085935"/>
                  <a:gd name="connsiteY4" fmla="*/ 220838 h 1195957"/>
                  <a:gd name="connsiteX5" fmla="*/ 874090 w 2085935"/>
                  <a:gd name="connsiteY5" fmla="*/ 15132 h 1195957"/>
                  <a:gd name="connsiteX6" fmla="*/ 1251329 w 2085935"/>
                  <a:gd name="connsiteY6" fmla="*/ 3354 h 1195957"/>
                  <a:gd name="connsiteX7" fmla="*/ 1479929 w 2085935"/>
                  <a:gd name="connsiteY7" fmla="*/ 117654 h 1195957"/>
                  <a:gd name="connsiteX8" fmla="*/ 1664568 w 2085935"/>
                  <a:gd name="connsiteY8" fmla="*/ 302292 h 1195957"/>
                  <a:gd name="connsiteX9" fmla="*/ 2085935 w 2085935"/>
                  <a:gd name="connsiteY9" fmla="*/ 994231 h 1195957"/>
                  <a:gd name="connsiteX0" fmla="*/ 2085935 w 2085935"/>
                  <a:gd name="connsiteY0" fmla="*/ 994231 h 1195957"/>
                  <a:gd name="connsiteX1" fmla="*/ 486398 w 2085935"/>
                  <a:gd name="connsiteY1" fmla="*/ 988092 h 1195957"/>
                  <a:gd name="connsiteX2" fmla="*/ 220140 w 2085935"/>
                  <a:gd name="connsiteY2" fmla="*/ 1027243 h 1195957"/>
                  <a:gd name="connsiteX3" fmla="*/ 0 w 2085935"/>
                  <a:gd name="connsiteY3" fmla="*/ 1195957 h 1195957"/>
                  <a:gd name="connsiteX4" fmla="*/ 543300 w 2085935"/>
                  <a:gd name="connsiteY4" fmla="*/ 220838 h 1195957"/>
                  <a:gd name="connsiteX5" fmla="*/ 874090 w 2085935"/>
                  <a:gd name="connsiteY5" fmla="*/ 15132 h 1195957"/>
                  <a:gd name="connsiteX6" fmla="*/ 1251329 w 2085935"/>
                  <a:gd name="connsiteY6" fmla="*/ 3354 h 1195957"/>
                  <a:gd name="connsiteX7" fmla="*/ 1479929 w 2085935"/>
                  <a:gd name="connsiteY7" fmla="*/ 117654 h 1195957"/>
                  <a:gd name="connsiteX8" fmla="*/ 1664568 w 2085935"/>
                  <a:gd name="connsiteY8" fmla="*/ 302292 h 1195957"/>
                  <a:gd name="connsiteX9" fmla="*/ 2085935 w 2085935"/>
                  <a:gd name="connsiteY9" fmla="*/ 994231 h 1195957"/>
                  <a:gd name="connsiteX0" fmla="*/ 2085935 w 2085935"/>
                  <a:gd name="connsiteY0" fmla="*/ 1014793 h 1216519"/>
                  <a:gd name="connsiteX1" fmla="*/ 486398 w 2085935"/>
                  <a:gd name="connsiteY1" fmla="*/ 1008654 h 1216519"/>
                  <a:gd name="connsiteX2" fmla="*/ 220140 w 2085935"/>
                  <a:gd name="connsiteY2" fmla="*/ 1047805 h 1216519"/>
                  <a:gd name="connsiteX3" fmla="*/ 0 w 2085935"/>
                  <a:gd name="connsiteY3" fmla="*/ 1216519 h 1216519"/>
                  <a:gd name="connsiteX4" fmla="*/ 543300 w 2085935"/>
                  <a:gd name="connsiteY4" fmla="*/ 241400 h 1216519"/>
                  <a:gd name="connsiteX5" fmla="*/ 1009956 w 2085935"/>
                  <a:gd name="connsiteY5" fmla="*/ 1189 h 1216519"/>
                  <a:gd name="connsiteX6" fmla="*/ 1251329 w 2085935"/>
                  <a:gd name="connsiteY6" fmla="*/ 23916 h 1216519"/>
                  <a:gd name="connsiteX7" fmla="*/ 1479929 w 2085935"/>
                  <a:gd name="connsiteY7" fmla="*/ 138216 h 1216519"/>
                  <a:gd name="connsiteX8" fmla="*/ 1664568 w 2085935"/>
                  <a:gd name="connsiteY8" fmla="*/ 322854 h 1216519"/>
                  <a:gd name="connsiteX9" fmla="*/ 2085935 w 2085935"/>
                  <a:gd name="connsiteY9" fmla="*/ 1014793 h 1216519"/>
                  <a:gd name="connsiteX0" fmla="*/ 2085935 w 2085935"/>
                  <a:gd name="connsiteY0" fmla="*/ 1014793 h 1216519"/>
                  <a:gd name="connsiteX1" fmla="*/ 486398 w 2085935"/>
                  <a:gd name="connsiteY1" fmla="*/ 1008654 h 1216519"/>
                  <a:gd name="connsiteX2" fmla="*/ 220140 w 2085935"/>
                  <a:gd name="connsiteY2" fmla="*/ 1047805 h 1216519"/>
                  <a:gd name="connsiteX3" fmla="*/ 0 w 2085935"/>
                  <a:gd name="connsiteY3" fmla="*/ 1216519 h 1216519"/>
                  <a:gd name="connsiteX4" fmla="*/ 543300 w 2085935"/>
                  <a:gd name="connsiteY4" fmla="*/ 241400 h 1216519"/>
                  <a:gd name="connsiteX5" fmla="*/ 1009956 w 2085935"/>
                  <a:gd name="connsiteY5" fmla="*/ 1189 h 1216519"/>
                  <a:gd name="connsiteX6" fmla="*/ 1251329 w 2085935"/>
                  <a:gd name="connsiteY6" fmla="*/ 23916 h 1216519"/>
                  <a:gd name="connsiteX7" fmla="*/ 1479929 w 2085935"/>
                  <a:gd name="connsiteY7" fmla="*/ 138216 h 1216519"/>
                  <a:gd name="connsiteX8" fmla="*/ 1664568 w 2085935"/>
                  <a:gd name="connsiteY8" fmla="*/ 322854 h 1216519"/>
                  <a:gd name="connsiteX9" fmla="*/ 2085935 w 2085935"/>
                  <a:gd name="connsiteY9" fmla="*/ 1014793 h 1216519"/>
                  <a:gd name="connsiteX0" fmla="*/ 2085935 w 2085935"/>
                  <a:gd name="connsiteY0" fmla="*/ 995413 h 1197139"/>
                  <a:gd name="connsiteX1" fmla="*/ 486398 w 2085935"/>
                  <a:gd name="connsiteY1" fmla="*/ 989274 h 1197139"/>
                  <a:gd name="connsiteX2" fmla="*/ 220140 w 2085935"/>
                  <a:gd name="connsiteY2" fmla="*/ 1028425 h 1197139"/>
                  <a:gd name="connsiteX3" fmla="*/ 0 w 2085935"/>
                  <a:gd name="connsiteY3" fmla="*/ 1197139 h 1197139"/>
                  <a:gd name="connsiteX4" fmla="*/ 543300 w 2085935"/>
                  <a:gd name="connsiteY4" fmla="*/ 222020 h 1197139"/>
                  <a:gd name="connsiteX5" fmla="*/ 1044462 w 2085935"/>
                  <a:gd name="connsiteY5" fmla="*/ 9845 h 1197139"/>
                  <a:gd name="connsiteX6" fmla="*/ 1251329 w 2085935"/>
                  <a:gd name="connsiteY6" fmla="*/ 4536 h 1197139"/>
                  <a:gd name="connsiteX7" fmla="*/ 1479929 w 2085935"/>
                  <a:gd name="connsiteY7" fmla="*/ 118836 h 1197139"/>
                  <a:gd name="connsiteX8" fmla="*/ 1664568 w 2085935"/>
                  <a:gd name="connsiteY8" fmla="*/ 303474 h 1197139"/>
                  <a:gd name="connsiteX9" fmla="*/ 2085935 w 2085935"/>
                  <a:gd name="connsiteY9" fmla="*/ 995413 h 1197139"/>
                  <a:gd name="connsiteX0" fmla="*/ 2085935 w 2085935"/>
                  <a:gd name="connsiteY0" fmla="*/ 996705 h 1198431"/>
                  <a:gd name="connsiteX1" fmla="*/ 486398 w 2085935"/>
                  <a:gd name="connsiteY1" fmla="*/ 990566 h 1198431"/>
                  <a:gd name="connsiteX2" fmla="*/ 220140 w 2085935"/>
                  <a:gd name="connsiteY2" fmla="*/ 1029717 h 1198431"/>
                  <a:gd name="connsiteX3" fmla="*/ 0 w 2085935"/>
                  <a:gd name="connsiteY3" fmla="*/ 1198431 h 1198431"/>
                  <a:gd name="connsiteX4" fmla="*/ 543300 w 2085935"/>
                  <a:gd name="connsiteY4" fmla="*/ 223312 h 1198431"/>
                  <a:gd name="connsiteX5" fmla="*/ 1104846 w 2085935"/>
                  <a:gd name="connsiteY5" fmla="*/ 6824 h 1198431"/>
                  <a:gd name="connsiteX6" fmla="*/ 1251329 w 2085935"/>
                  <a:gd name="connsiteY6" fmla="*/ 5828 h 1198431"/>
                  <a:gd name="connsiteX7" fmla="*/ 1479929 w 2085935"/>
                  <a:gd name="connsiteY7" fmla="*/ 120128 h 1198431"/>
                  <a:gd name="connsiteX8" fmla="*/ 1664568 w 2085935"/>
                  <a:gd name="connsiteY8" fmla="*/ 304766 h 1198431"/>
                  <a:gd name="connsiteX9" fmla="*/ 2085935 w 2085935"/>
                  <a:gd name="connsiteY9" fmla="*/ 996705 h 1198431"/>
                  <a:gd name="connsiteX0" fmla="*/ 2085935 w 2085935"/>
                  <a:gd name="connsiteY0" fmla="*/ 990972 h 1192698"/>
                  <a:gd name="connsiteX1" fmla="*/ 486398 w 2085935"/>
                  <a:gd name="connsiteY1" fmla="*/ 984833 h 1192698"/>
                  <a:gd name="connsiteX2" fmla="*/ 220140 w 2085935"/>
                  <a:gd name="connsiteY2" fmla="*/ 1023984 h 1192698"/>
                  <a:gd name="connsiteX3" fmla="*/ 0 w 2085935"/>
                  <a:gd name="connsiteY3" fmla="*/ 1192698 h 1192698"/>
                  <a:gd name="connsiteX4" fmla="*/ 543300 w 2085935"/>
                  <a:gd name="connsiteY4" fmla="*/ 217579 h 1192698"/>
                  <a:gd name="connsiteX5" fmla="*/ 1104846 w 2085935"/>
                  <a:gd name="connsiteY5" fmla="*/ 1091 h 1192698"/>
                  <a:gd name="connsiteX6" fmla="*/ 1352689 w 2085935"/>
                  <a:gd name="connsiteY6" fmla="*/ 25974 h 1192698"/>
                  <a:gd name="connsiteX7" fmla="*/ 1479929 w 2085935"/>
                  <a:gd name="connsiteY7" fmla="*/ 114395 h 1192698"/>
                  <a:gd name="connsiteX8" fmla="*/ 1664568 w 2085935"/>
                  <a:gd name="connsiteY8" fmla="*/ 299033 h 1192698"/>
                  <a:gd name="connsiteX9" fmla="*/ 2085935 w 2085935"/>
                  <a:gd name="connsiteY9" fmla="*/ 990972 h 1192698"/>
                  <a:gd name="connsiteX0" fmla="*/ 2085935 w 2085935"/>
                  <a:gd name="connsiteY0" fmla="*/ 970827 h 1172553"/>
                  <a:gd name="connsiteX1" fmla="*/ 486398 w 2085935"/>
                  <a:gd name="connsiteY1" fmla="*/ 964688 h 1172553"/>
                  <a:gd name="connsiteX2" fmla="*/ 220140 w 2085935"/>
                  <a:gd name="connsiteY2" fmla="*/ 1003839 h 1172553"/>
                  <a:gd name="connsiteX3" fmla="*/ 0 w 2085935"/>
                  <a:gd name="connsiteY3" fmla="*/ 1172553 h 1172553"/>
                  <a:gd name="connsiteX4" fmla="*/ 543300 w 2085935"/>
                  <a:gd name="connsiteY4" fmla="*/ 197434 h 1172553"/>
                  <a:gd name="connsiteX5" fmla="*/ 1109160 w 2085935"/>
                  <a:gd name="connsiteY5" fmla="*/ 6826 h 1172553"/>
                  <a:gd name="connsiteX6" fmla="*/ 1352689 w 2085935"/>
                  <a:gd name="connsiteY6" fmla="*/ 5829 h 1172553"/>
                  <a:gd name="connsiteX7" fmla="*/ 1479929 w 2085935"/>
                  <a:gd name="connsiteY7" fmla="*/ 94250 h 1172553"/>
                  <a:gd name="connsiteX8" fmla="*/ 1664568 w 2085935"/>
                  <a:gd name="connsiteY8" fmla="*/ 278888 h 1172553"/>
                  <a:gd name="connsiteX9" fmla="*/ 2085935 w 2085935"/>
                  <a:gd name="connsiteY9" fmla="*/ 970827 h 1172553"/>
                  <a:gd name="connsiteX0" fmla="*/ 2085935 w 2085935"/>
                  <a:gd name="connsiteY0" fmla="*/ 984860 h 1186586"/>
                  <a:gd name="connsiteX1" fmla="*/ 486398 w 2085935"/>
                  <a:gd name="connsiteY1" fmla="*/ 978721 h 1186586"/>
                  <a:gd name="connsiteX2" fmla="*/ 220140 w 2085935"/>
                  <a:gd name="connsiteY2" fmla="*/ 1017872 h 1186586"/>
                  <a:gd name="connsiteX3" fmla="*/ 0 w 2085935"/>
                  <a:gd name="connsiteY3" fmla="*/ 1186586 h 1186586"/>
                  <a:gd name="connsiteX4" fmla="*/ 543300 w 2085935"/>
                  <a:gd name="connsiteY4" fmla="*/ 211467 h 1186586"/>
                  <a:gd name="connsiteX5" fmla="*/ 1107004 w 2085935"/>
                  <a:gd name="connsiteY5" fmla="*/ 1450 h 1186586"/>
                  <a:gd name="connsiteX6" fmla="*/ 1352689 w 2085935"/>
                  <a:gd name="connsiteY6" fmla="*/ 19862 h 1186586"/>
                  <a:gd name="connsiteX7" fmla="*/ 1479929 w 2085935"/>
                  <a:gd name="connsiteY7" fmla="*/ 108283 h 1186586"/>
                  <a:gd name="connsiteX8" fmla="*/ 1664568 w 2085935"/>
                  <a:gd name="connsiteY8" fmla="*/ 292921 h 1186586"/>
                  <a:gd name="connsiteX9" fmla="*/ 2085935 w 2085935"/>
                  <a:gd name="connsiteY9" fmla="*/ 984860 h 1186586"/>
                  <a:gd name="connsiteX0" fmla="*/ 2085935 w 2085935"/>
                  <a:gd name="connsiteY0" fmla="*/ 984294 h 1186020"/>
                  <a:gd name="connsiteX1" fmla="*/ 486398 w 2085935"/>
                  <a:gd name="connsiteY1" fmla="*/ 978155 h 1186020"/>
                  <a:gd name="connsiteX2" fmla="*/ 220140 w 2085935"/>
                  <a:gd name="connsiteY2" fmla="*/ 1017306 h 1186020"/>
                  <a:gd name="connsiteX3" fmla="*/ 0 w 2085935"/>
                  <a:gd name="connsiteY3" fmla="*/ 1186020 h 1186020"/>
                  <a:gd name="connsiteX4" fmla="*/ 543300 w 2085935"/>
                  <a:gd name="connsiteY4" fmla="*/ 210901 h 1186020"/>
                  <a:gd name="connsiteX5" fmla="*/ 1107004 w 2085935"/>
                  <a:gd name="connsiteY5" fmla="*/ 884 h 1186020"/>
                  <a:gd name="connsiteX6" fmla="*/ 1352689 w 2085935"/>
                  <a:gd name="connsiteY6" fmla="*/ 19296 h 1186020"/>
                  <a:gd name="connsiteX7" fmla="*/ 1479929 w 2085935"/>
                  <a:gd name="connsiteY7" fmla="*/ 107717 h 1186020"/>
                  <a:gd name="connsiteX8" fmla="*/ 1664568 w 2085935"/>
                  <a:gd name="connsiteY8" fmla="*/ 292355 h 1186020"/>
                  <a:gd name="connsiteX9" fmla="*/ 2085935 w 2085935"/>
                  <a:gd name="connsiteY9" fmla="*/ 984294 h 1186020"/>
                  <a:gd name="connsiteX0" fmla="*/ 2085935 w 2085935"/>
                  <a:gd name="connsiteY0" fmla="*/ 964998 h 1166724"/>
                  <a:gd name="connsiteX1" fmla="*/ 486398 w 2085935"/>
                  <a:gd name="connsiteY1" fmla="*/ 958859 h 1166724"/>
                  <a:gd name="connsiteX2" fmla="*/ 220140 w 2085935"/>
                  <a:gd name="connsiteY2" fmla="*/ 998010 h 1166724"/>
                  <a:gd name="connsiteX3" fmla="*/ 0 w 2085935"/>
                  <a:gd name="connsiteY3" fmla="*/ 1166724 h 1166724"/>
                  <a:gd name="connsiteX4" fmla="*/ 543300 w 2085935"/>
                  <a:gd name="connsiteY4" fmla="*/ 191605 h 1166724"/>
                  <a:gd name="connsiteX5" fmla="*/ 1107004 w 2085935"/>
                  <a:gd name="connsiteY5" fmla="*/ 5311 h 1166724"/>
                  <a:gd name="connsiteX6" fmla="*/ 1352689 w 2085935"/>
                  <a:gd name="connsiteY6" fmla="*/ 0 h 1166724"/>
                  <a:gd name="connsiteX7" fmla="*/ 1479929 w 2085935"/>
                  <a:gd name="connsiteY7" fmla="*/ 88421 h 1166724"/>
                  <a:gd name="connsiteX8" fmla="*/ 1664568 w 2085935"/>
                  <a:gd name="connsiteY8" fmla="*/ 273059 h 1166724"/>
                  <a:gd name="connsiteX9" fmla="*/ 2085935 w 2085935"/>
                  <a:gd name="connsiteY9" fmla="*/ 964998 h 1166724"/>
                  <a:gd name="connsiteX0" fmla="*/ 2085935 w 2085935"/>
                  <a:gd name="connsiteY0" fmla="*/ 964998 h 1166724"/>
                  <a:gd name="connsiteX1" fmla="*/ 486398 w 2085935"/>
                  <a:gd name="connsiteY1" fmla="*/ 958859 h 1166724"/>
                  <a:gd name="connsiteX2" fmla="*/ 220140 w 2085935"/>
                  <a:gd name="connsiteY2" fmla="*/ 998010 h 1166724"/>
                  <a:gd name="connsiteX3" fmla="*/ 0 w 2085935"/>
                  <a:gd name="connsiteY3" fmla="*/ 1166724 h 1166724"/>
                  <a:gd name="connsiteX4" fmla="*/ 543300 w 2085935"/>
                  <a:gd name="connsiteY4" fmla="*/ 191605 h 1166724"/>
                  <a:gd name="connsiteX5" fmla="*/ 802533 w 2085935"/>
                  <a:gd name="connsiteY5" fmla="*/ 34339 h 1166724"/>
                  <a:gd name="connsiteX6" fmla="*/ 1107004 w 2085935"/>
                  <a:gd name="connsiteY6" fmla="*/ 5311 h 1166724"/>
                  <a:gd name="connsiteX7" fmla="*/ 1352689 w 2085935"/>
                  <a:gd name="connsiteY7" fmla="*/ 0 h 1166724"/>
                  <a:gd name="connsiteX8" fmla="*/ 1479929 w 2085935"/>
                  <a:gd name="connsiteY8" fmla="*/ 88421 h 1166724"/>
                  <a:gd name="connsiteX9" fmla="*/ 1664568 w 2085935"/>
                  <a:gd name="connsiteY9" fmla="*/ 273059 h 1166724"/>
                  <a:gd name="connsiteX10" fmla="*/ 2085935 w 2085935"/>
                  <a:gd name="connsiteY10" fmla="*/ 964998 h 1166724"/>
                  <a:gd name="connsiteX0" fmla="*/ 2085935 w 2085935"/>
                  <a:gd name="connsiteY0" fmla="*/ 964998 h 1166724"/>
                  <a:gd name="connsiteX1" fmla="*/ 486398 w 2085935"/>
                  <a:gd name="connsiteY1" fmla="*/ 958859 h 1166724"/>
                  <a:gd name="connsiteX2" fmla="*/ 220140 w 2085935"/>
                  <a:gd name="connsiteY2" fmla="*/ 998010 h 1166724"/>
                  <a:gd name="connsiteX3" fmla="*/ 0 w 2085935"/>
                  <a:gd name="connsiteY3" fmla="*/ 1166724 h 1166724"/>
                  <a:gd name="connsiteX4" fmla="*/ 543300 w 2085935"/>
                  <a:gd name="connsiteY4" fmla="*/ 191605 h 1166724"/>
                  <a:gd name="connsiteX5" fmla="*/ 800377 w 2085935"/>
                  <a:gd name="connsiteY5" fmla="*/ 17086 h 1166724"/>
                  <a:gd name="connsiteX6" fmla="*/ 1107004 w 2085935"/>
                  <a:gd name="connsiteY6" fmla="*/ 5311 h 1166724"/>
                  <a:gd name="connsiteX7" fmla="*/ 1352689 w 2085935"/>
                  <a:gd name="connsiteY7" fmla="*/ 0 h 1166724"/>
                  <a:gd name="connsiteX8" fmla="*/ 1479929 w 2085935"/>
                  <a:gd name="connsiteY8" fmla="*/ 88421 h 1166724"/>
                  <a:gd name="connsiteX9" fmla="*/ 1664568 w 2085935"/>
                  <a:gd name="connsiteY9" fmla="*/ 273059 h 1166724"/>
                  <a:gd name="connsiteX10" fmla="*/ 2085935 w 2085935"/>
                  <a:gd name="connsiteY10" fmla="*/ 964998 h 1166724"/>
                  <a:gd name="connsiteX0" fmla="*/ 2085935 w 2085935"/>
                  <a:gd name="connsiteY0" fmla="*/ 964998 h 1166724"/>
                  <a:gd name="connsiteX1" fmla="*/ 486398 w 2085935"/>
                  <a:gd name="connsiteY1" fmla="*/ 958859 h 1166724"/>
                  <a:gd name="connsiteX2" fmla="*/ 220140 w 2085935"/>
                  <a:gd name="connsiteY2" fmla="*/ 998010 h 1166724"/>
                  <a:gd name="connsiteX3" fmla="*/ 0 w 2085935"/>
                  <a:gd name="connsiteY3" fmla="*/ 1166724 h 1166724"/>
                  <a:gd name="connsiteX4" fmla="*/ 543300 w 2085935"/>
                  <a:gd name="connsiteY4" fmla="*/ 191605 h 1166724"/>
                  <a:gd name="connsiteX5" fmla="*/ 800377 w 2085935"/>
                  <a:gd name="connsiteY5" fmla="*/ 17086 h 1166724"/>
                  <a:gd name="connsiteX6" fmla="*/ 1107004 w 2085935"/>
                  <a:gd name="connsiteY6" fmla="*/ 5311 h 1166724"/>
                  <a:gd name="connsiteX7" fmla="*/ 1352689 w 2085935"/>
                  <a:gd name="connsiteY7" fmla="*/ 0 h 1166724"/>
                  <a:gd name="connsiteX8" fmla="*/ 1479929 w 2085935"/>
                  <a:gd name="connsiteY8" fmla="*/ 88421 h 1166724"/>
                  <a:gd name="connsiteX9" fmla="*/ 1664568 w 2085935"/>
                  <a:gd name="connsiteY9" fmla="*/ 273059 h 1166724"/>
                  <a:gd name="connsiteX10" fmla="*/ 2085935 w 2085935"/>
                  <a:gd name="connsiteY10" fmla="*/ 964998 h 1166724"/>
                  <a:gd name="connsiteX0" fmla="*/ 2085935 w 2085935"/>
                  <a:gd name="connsiteY0" fmla="*/ 964998 h 1166724"/>
                  <a:gd name="connsiteX1" fmla="*/ 486398 w 2085935"/>
                  <a:gd name="connsiteY1" fmla="*/ 958859 h 1166724"/>
                  <a:gd name="connsiteX2" fmla="*/ 220140 w 2085935"/>
                  <a:gd name="connsiteY2" fmla="*/ 998010 h 1166724"/>
                  <a:gd name="connsiteX3" fmla="*/ 0 w 2085935"/>
                  <a:gd name="connsiteY3" fmla="*/ 1166724 h 1166724"/>
                  <a:gd name="connsiteX4" fmla="*/ 543300 w 2085935"/>
                  <a:gd name="connsiteY4" fmla="*/ 191605 h 1166724"/>
                  <a:gd name="connsiteX5" fmla="*/ 800377 w 2085935"/>
                  <a:gd name="connsiteY5" fmla="*/ 17086 h 1166724"/>
                  <a:gd name="connsiteX6" fmla="*/ 1107004 w 2085935"/>
                  <a:gd name="connsiteY6" fmla="*/ 5311 h 1166724"/>
                  <a:gd name="connsiteX7" fmla="*/ 1352689 w 2085935"/>
                  <a:gd name="connsiteY7" fmla="*/ 0 h 1166724"/>
                  <a:gd name="connsiteX8" fmla="*/ 1479929 w 2085935"/>
                  <a:gd name="connsiteY8" fmla="*/ 88421 h 1166724"/>
                  <a:gd name="connsiteX9" fmla="*/ 1664568 w 2085935"/>
                  <a:gd name="connsiteY9" fmla="*/ 273059 h 1166724"/>
                  <a:gd name="connsiteX10" fmla="*/ 2085935 w 2085935"/>
                  <a:gd name="connsiteY10" fmla="*/ 964998 h 1166724"/>
                  <a:gd name="connsiteX0" fmla="*/ 2085935 w 2085935"/>
                  <a:gd name="connsiteY0" fmla="*/ 986625 h 1188351"/>
                  <a:gd name="connsiteX1" fmla="*/ 486398 w 2085935"/>
                  <a:gd name="connsiteY1" fmla="*/ 980486 h 1188351"/>
                  <a:gd name="connsiteX2" fmla="*/ 220140 w 2085935"/>
                  <a:gd name="connsiteY2" fmla="*/ 1019637 h 1188351"/>
                  <a:gd name="connsiteX3" fmla="*/ 0 w 2085935"/>
                  <a:gd name="connsiteY3" fmla="*/ 1188351 h 1188351"/>
                  <a:gd name="connsiteX4" fmla="*/ 543300 w 2085935"/>
                  <a:gd name="connsiteY4" fmla="*/ 213232 h 1188351"/>
                  <a:gd name="connsiteX5" fmla="*/ 798220 w 2085935"/>
                  <a:gd name="connsiteY5" fmla="*/ 4207 h 1188351"/>
                  <a:gd name="connsiteX6" fmla="*/ 1107004 w 2085935"/>
                  <a:gd name="connsiteY6" fmla="*/ 26938 h 1188351"/>
                  <a:gd name="connsiteX7" fmla="*/ 1352689 w 2085935"/>
                  <a:gd name="connsiteY7" fmla="*/ 21627 h 1188351"/>
                  <a:gd name="connsiteX8" fmla="*/ 1479929 w 2085935"/>
                  <a:gd name="connsiteY8" fmla="*/ 110048 h 1188351"/>
                  <a:gd name="connsiteX9" fmla="*/ 1664568 w 2085935"/>
                  <a:gd name="connsiteY9" fmla="*/ 294686 h 1188351"/>
                  <a:gd name="connsiteX10" fmla="*/ 2085935 w 2085935"/>
                  <a:gd name="connsiteY10" fmla="*/ 986625 h 1188351"/>
                  <a:gd name="connsiteX0" fmla="*/ 2085935 w 2085935"/>
                  <a:gd name="connsiteY0" fmla="*/ 980682 h 1182408"/>
                  <a:gd name="connsiteX1" fmla="*/ 486398 w 2085935"/>
                  <a:gd name="connsiteY1" fmla="*/ 974543 h 1182408"/>
                  <a:gd name="connsiteX2" fmla="*/ 220140 w 2085935"/>
                  <a:gd name="connsiteY2" fmla="*/ 1013694 h 1182408"/>
                  <a:gd name="connsiteX3" fmla="*/ 0 w 2085935"/>
                  <a:gd name="connsiteY3" fmla="*/ 1182408 h 1182408"/>
                  <a:gd name="connsiteX4" fmla="*/ 543300 w 2085935"/>
                  <a:gd name="connsiteY4" fmla="*/ 207289 h 1182408"/>
                  <a:gd name="connsiteX5" fmla="*/ 1009567 w 2085935"/>
                  <a:gd name="connsiteY5" fmla="*/ 4734 h 1182408"/>
                  <a:gd name="connsiteX6" fmla="*/ 1107004 w 2085935"/>
                  <a:gd name="connsiteY6" fmla="*/ 20995 h 1182408"/>
                  <a:gd name="connsiteX7" fmla="*/ 1352689 w 2085935"/>
                  <a:gd name="connsiteY7" fmla="*/ 15684 h 1182408"/>
                  <a:gd name="connsiteX8" fmla="*/ 1479929 w 2085935"/>
                  <a:gd name="connsiteY8" fmla="*/ 104105 h 1182408"/>
                  <a:gd name="connsiteX9" fmla="*/ 1664568 w 2085935"/>
                  <a:gd name="connsiteY9" fmla="*/ 288743 h 1182408"/>
                  <a:gd name="connsiteX10" fmla="*/ 2085935 w 2085935"/>
                  <a:gd name="connsiteY10" fmla="*/ 980682 h 1182408"/>
                  <a:gd name="connsiteX0" fmla="*/ 2085935 w 2085935"/>
                  <a:gd name="connsiteY0" fmla="*/ 975948 h 1177674"/>
                  <a:gd name="connsiteX1" fmla="*/ 486398 w 2085935"/>
                  <a:gd name="connsiteY1" fmla="*/ 969809 h 1177674"/>
                  <a:gd name="connsiteX2" fmla="*/ 220140 w 2085935"/>
                  <a:gd name="connsiteY2" fmla="*/ 1008960 h 1177674"/>
                  <a:gd name="connsiteX3" fmla="*/ 0 w 2085935"/>
                  <a:gd name="connsiteY3" fmla="*/ 1177674 h 1177674"/>
                  <a:gd name="connsiteX4" fmla="*/ 543300 w 2085935"/>
                  <a:gd name="connsiteY4" fmla="*/ 202555 h 1177674"/>
                  <a:gd name="connsiteX5" fmla="*/ 1009567 w 2085935"/>
                  <a:gd name="connsiteY5" fmla="*/ 0 h 1177674"/>
                  <a:gd name="connsiteX6" fmla="*/ 1107004 w 2085935"/>
                  <a:gd name="connsiteY6" fmla="*/ 16261 h 1177674"/>
                  <a:gd name="connsiteX7" fmla="*/ 1352689 w 2085935"/>
                  <a:gd name="connsiteY7" fmla="*/ 10950 h 1177674"/>
                  <a:gd name="connsiteX8" fmla="*/ 1479929 w 2085935"/>
                  <a:gd name="connsiteY8" fmla="*/ 99371 h 1177674"/>
                  <a:gd name="connsiteX9" fmla="*/ 1664568 w 2085935"/>
                  <a:gd name="connsiteY9" fmla="*/ 284009 h 1177674"/>
                  <a:gd name="connsiteX10" fmla="*/ 2085935 w 2085935"/>
                  <a:gd name="connsiteY10" fmla="*/ 975948 h 1177674"/>
                  <a:gd name="connsiteX0" fmla="*/ 2085935 w 2085935"/>
                  <a:gd name="connsiteY0" fmla="*/ 978105 h 1179831"/>
                  <a:gd name="connsiteX1" fmla="*/ 486398 w 2085935"/>
                  <a:gd name="connsiteY1" fmla="*/ 971966 h 1179831"/>
                  <a:gd name="connsiteX2" fmla="*/ 220140 w 2085935"/>
                  <a:gd name="connsiteY2" fmla="*/ 1011117 h 1179831"/>
                  <a:gd name="connsiteX3" fmla="*/ 0 w 2085935"/>
                  <a:gd name="connsiteY3" fmla="*/ 1179831 h 1179831"/>
                  <a:gd name="connsiteX4" fmla="*/ 543300 w 2085935"/>
                  <a:gd name="connsiteY4" fmla="*/ 204712 h 1179831"/>
                  <a:gd name="connsiteX5" fmla="*/ 1132493 w 2085935"/>
                  <a:gd name="connsiteY5" fmla="*/ 0 h 1179831"/>
                  <a:gd name="connsiteX6" fmla="*/ 1107004 w 2085935"/>
                  <a:gd name="connsiteY6" fmla="*/ 18418 h 1179831"/>
                  <a:gd name="connsiteX7" fmla="*/ 1352689 w 2085935"/>
                  <a:gd name="connsiteY7" fmla="*/ 13107 h 1179831"/>
                  <a:gd name="connsiteX8" fmla="*/ 1479929 w 2085935"/>
                  <a:gd name="connsiteY8" fmla="*/ 101528 h 1179831"/>
                  <a:gd name="connsiteX9" fmla="*/ 1664568 w 2085935"/>
                  <a:gd name="connsiteY9" fmla="*/ 286166 h 1179831"/>
                  <a:gd name="connsiteX10" fmla="*/ 2085935 w 2085935"/>
                  <a:gd name="connsiteY10" fmla="*/ 978105 h 1179831"/>
                  <a:gd name="connsiteX0" fmla="*/ 2085935 w 2085935"/>
                  <a:gd name="connsiteY0" fmla="*/ 992660 h 1194386"/>
                  <a:gd name="connsiteX1" fmla="*/ 486398 w 2085935"/>
                  <a:gd name="connsiteY1" fmla="*/ 986521 h 1194386"/>
                  <a:gd name="connsiteX2" fmla="*/ 220140 w 2085935"/>
                  <a:gd name="connsiteY2" fmla="*/ 1025672 h 1194386"/>
                  <a:gd name="connsiteX3" fmla="*/ 0 w 2085935"/>
                  <a:gd name="connsiteY3" fmla="*/ 1194386 h 1194386"/>
                  <a:gd name="connsiteX4" fmla="*/ 543300 w 2085935"/>
                  <a:gd name="connsiteY4" fmla="*/ 219267 h 1194386"/>
                  <a:gd name="connsiteX5" fmla="*/ 1132493 w 2085935"/>
                  <a:gd name="connsiteY5" fmla="*/ 14555 h 1194386"/>
                  <a:gd name="connsiteX6" fmla="*/ 1352689 w 2085935"/>
                  <a:gd name="connsiteY6" fmla="*/ 27662 h 1194386"/>
                  <a:gd name="connsiteX7" fmla="*/ 1479929 w 2085935"/>
                  <a:gd name="connsiteY7" fmla="*/ 116083 h 1194386"/>
                  <a:gd name="connsiteX8" fmla="*/ 1664568 w 2085935"/>
                  <a:gd name="connsiteY8" fmla="*/ 300721 h 1194386"/>
                  <a:gd name="connsiteX9" fmla="*/ 2085935 w 2085935"/>
                  <a:gd name="connsiteY9" fmla="*/ 992660 h 1194386"/>
                  <a:gd name="connsiteX0" fmla="*/ 2085935 w 2085935"/>
                  <a:gd name="connsiteY0" fmla="*/ 992660 h 1194386"/>
                  <a:gd name="connsiteX1" fmla="*/ 486398 w 2085935"/>
                  <a:gd name="connsiteY1" fmla="*/ 986521 h 1194386"/>
                  <a:gd name="connsiteX2" fmla="*/ 220140 w 2085935"/>
                  <a:gd name="connsiteY2" fmla="*/ 1025672 h 1194386"/>
                  <a:gd name="connsiteX3" fmla="*/ 0 w 2085935"/>
                  <a:gd name="connsiteY3" fmla="*/ 1194386 h 1194386"/>
                  <a:gd name="connsiteX4" fmla="*/ 543300 w 2085935"/>
                  <a:gd name="connsiteY4" fmla="*/ 219267 h 1194386"/>
                  <a:gd name="connsiteX5" fmla="*/ 1132493 w 2085935"/>
                  <a:gd name="connsiteY5" fmla="*/ 14555 h 1194386"/>
                  <a:gd name="connsiteX6" fmla="*/ 1352689 w 2085935"/>
                  <a:gd name="connsiteY6" fmla="*/ 27662 h 1194386"/>
                  <a:gd name="connsiteX7" fmla="*/ 1479929 w 2085935"/>
                  <a:gd name="connsiteY7" fmla="*/ 116083 h 1194386"/>
                  <a:gd name="connsiteX8" fmla="*/ 1664568 w 2085935"/>
                  <a:gd name="connsiteY8" fmla="*/ 300721 h 1194386"/>
                  <a:gd name="connsiteX9" fmla="*/ 2085935 w 2085935"/>
                  <a:gd name="connsiteY9" fmla="*/ 992660 h 1194386"/>
                  <a:gd name="connsiteX0" fmla="*/ 2085935 w 2085935"/>
                  <a:gd name="connsiteY0" fmla="*/ 994284 h 1196010"/>
                  <a:gd name="connsiteX1" fmla="*/ 486398 w 2085935"/>
                  <a:gd name="connsiteY1" fmla="*/ 988145 h 1196010"/>
                  <a:gd name="connsiteX2" fmla="*/ 220140 w 2085935"/>
                  <a:gd name="connsiteY2" fmla="*/ 1027296 h 1196010"/>
                  <a:gd name="connsiteX3" fmla="*/ 0 w 2085935"/>
                  <a:gd name="connsiteY3" fmla="*/ 1196010 h 1196010"/>
                  <a:gd name="connsiteX4" fmla="*/ 543300 w 2085935"/>
                  <a:gd name="connsiteY4" fmla="*/ 220891 h 1196010"/>
                  <a:gd name="connsiteX5" fmla="*/ 1134649 w 2085935"/>
                  <a:gd name="connsiteY5" fmla="*/ 14022 h 1196010"/>
                  <a:gd name="connsiteX6" fmla="*/ 1352689 w 2085935"/>
                  <a:gd name="connsiteY6" fmla="*/ 29286 h 1196010"/>
                  <a:gd name="connsiteX7" fmla="*/ 1479929 w 2085935"/>
                  <a:gd name="connsiteY7" fmla="*/ 117707 h 1196010"/>
                  <a:gd name="connsiteX8" fmla="*/ 1664568 w 2085935"/>
                  <a:gd name="connsiteY8" fmla="*/ 302345 h 1196010"/>
                  <a:gd name="connsiteX9" fmla="*/ 2085935 w 2085935"/>
                  <a:gd name="connsiteY9" fmla="*/ 994284 h 1196010"/>
                  <a:gd name="connsiteX0" fmla="*/ 2085935 w 2085935"/>
                  <a:gd name="connsiteY0" fmla="*/ 983788 h 1185514"/>
                  <a:gd name="connsiteX1" fmla="*/ 486398 w 2085935"/>
                  <a:gd name="connsiteY1" fmla="*/ 977649 h 1185514"/>
                  <a:gd name="connsiteX2" fmla="*/ 220140 w 2085935"/>
                  <a:gd name="connsiteY2" fmla="*/ 1016800 h 1185514"/>
                  <a:gd name="connsiteX3" fmla="*/ 0 w 2085935"/>
                  <a:gd name="connsiteY3" fmla="*/ 1185514 h 1185514"/>
                  <a:gd name="connsiteX4" fmla="*/ 543300 w 2085935"/>
                  <a:gd name="connsiteY4" fmla="*/ 210395 h 1185514"/>
                  <a:gd name="connsiteX5" fmla="*/ 1134649 w 2085935"/>
                  <a:gd name="connsiteY5" fmla="*/ 3526 h 1185514"/>
                  <a:gd name="connsiteX6" fmla="*/ 1352689 w 2085935"/>
                  <a:gd name="connsiteY6" fmla="*/ 18790 h 1185514"/>
                  <a:gd name="connsiteX7" fmla="*/ 1479929 w 2085935"/>
                  <a:gd name="connsiteY7" fmla="*/ 107211 h 1185514"/>
                  <a:gd name="connsiteX8" fmla="*/ 1664568 w 2085935"/>
                  <a:gd name="connsiteY8" fmla="*/ 291849 h 1185514"/>
                  <a:gd name="connsiteX9" fmla="*/ 2085935 w 2085935"/>
                  <a:gd name="connsiteY9" fmla="*/ 983788 h 1185514"/>
                  <a:gd name="connsiteX0" fmla="*/ 2085935 w 2085935"/>
                  <a:gd name="connsiteY0" fmla="*/ 974755 h 1176481"/>
                  <a:gd name="connsiteX1" fmla="*/ 486398 w 2085935"/>
                  <a:gd name="connsiteY1" fmla="*/ 968616 h 1176481"/>
                  <a:gd name="connsiteX2" fmla="*/ 220140 w 2085935"/>
                  <a:gd name="connsiteY2" fmla="*/ 1007767 h 1176481"/>
                  <a:gd name="connsiteX3" fmla="*/ 0 w 2085935"/>
                  <a:gd name="connsiteY3" fmla="*/ 1176481 h 1176481"/>
                  <a:gd name="connsiteX4" fmla="*/ 543300 w 2085935"/>
                  <a:gd name="connsiteY4" fmla="*/ 201362 h 1176481"/>
                  <a:gd name="connsiteX5" fmla="*/ 1121709 w 2085935"/>
                  <a:gd name="connsiteY5" fmla="*/ 9590 h 1176481"/>
                  <a:gd name="connsiteX6" fmla="*/ 1352689 w 2085935"/>
                  <a:gd name="connsiteY6" fmla="*/ 9757 h 1176481"/>
                  <a:gd name="connsiteX7" fmla="*/ 1479929 w 2085935"/>
                  <a:gd name="connsiteY7" fmla="*/ 98178 h 1176481"/>
                  <a:gd name="connsiteX8" fmla="*/ 1664568 w 2085935"/>
                  <a:gd name="connsiteY8" fmla="*/ 282816 h 1176481"/>
                  <a:gd name="connsiteX9" fmla="*/ 2085935 w 2085935"/>
                  <a:gd name="connsiteY9" fmla="*/ 974755 h 1176481"/>
                  <a:gd name="connsiteX0" fmla="*/ 2085935 w 2085935"/>
                  <a:gd name="connsiteY0" fmla="*/ 993146 h 1194872"/>
                  <a:gd name="connsiteX1" fmla="*/ 486398 w 2085935"/>
                  <a:gd name="connsiteY1" fmla="*/ 987007 h 1194872"/>
                  <a:gd name="connsiteX2" fmla="*/ 220140 w 2085935"/>
                  <a:gd name="connsiteY2" fmla="*/ 1026158 h 1194872"/>
                  <a:gd name="connsiteX3" fmla="*/ 0 w 2085935"/>
                  <a:gd name="connsiteY3" fmla="*/ 1194872 h 1194872"/>
                  <a:gd name="connsiteX4" fmla="*/ 543300 w 2085935"/>
                  <a:gd name="connsiteY4" fmla="*/ 219753 h 1194872"/>
                  <a:gd name="connsiteX5" fmla="*/ 1117396 w 2085935"/>
                  <a:gd name="connsiteY5" fmla="*/ 2102 h 1194872"/>
                  <a:gd name="connsiteX6" fmla="*/ 1352689 w 2085935"/>
                  <a:gd name="connsiteY6" fmla="*/ 28148 h 1194872"/>
                  <a:gd name="connsiteX7" fmla="*/ 1479929 w 2085935"/>
                  <a:gd name="connsiteY7" fmla="*/ 116569 h 1194872"/>
                  <a:gd name="connsiteX8" fmla="*/ 1664568 w 2085935"/>
                  <a:gd name="connsiteY8" fmla="*/ 301207 h 1194872"/>
                  <a:gd name="connsiteX9" fmla="*/ 2085935 w 2085935"/>
                  <a:gd name="connsiteY9" fmla="*/ 993146 h 1194872"/>
                  <a:gd name="connsiteX0" fmla="*/ 2085935 w 2085935"/>
                  <a:gd name="connsiteY0" fmla="*/ 993146 h 1194872"/>
                  <a:gd name="connsiteX1" fmla="*/ 486398 w 2085935"/>
                  <a:gd name="connsiteY1" fmla="*/ 987007 h 1194872"/>
                  <a:gd name="connsiteX2" fmla="*/ 220140 w 2085935"/>
                  <a:gd name="connsiteY2" fmla="*/ 1026158 h 1194872"/>
                  <a:gd name="connsiteX3" fmla="*/ 0 w 2085935"/>
                  <a:gd name="connsiteY3" fmla="*/ 1194872 h 1194872"/>
                  <a:gd name="connsiteX4" fmla="*/ 543300 w 2085935"/>
                  <a:gd name="connsiteY4" fmla="*/ 219753 h 1194872"/>
                  <a:gd name="connsiteX5" fmla="*/ 1117396 w 2085935"/>
                  <a:gd name="connsiteY5" fmla="*/ 2102 h 1194872"/>
                  <a:gd name="connsiteX6" fmla="*/ 1352689 w 2085935"/>
                  <a:gd name="connsiteY6" fmla="*/ 28148 h 1194872"/>
                  <a:gd name="connsiteX7" fmla="*/ 1512279 w 2085935"/>
                  <a:gd name="connsiteY7" fmla="*/ 107942 h 1194872"/>
                  <a:gd name="connsiteX8" fmla="*/ 1664568 w 2085935"/>
                  <a:gd name="connsiteY8" fmla="*/ 301207 h 1194872"/>
                  <a:gd name="connsiteX9" fmla="*/ 2085935 w 2085935"/>
                  <a:gd name="connsiteY9" fmla="*/ 993146 h 1194872"/>
                  <a:gd name="connsiteX0" fmla="*/ 2085935 w 2085935"/>
                  <a:gd name="connsiteY0" fmla="*/ 993146 h 1194872"/>
                  <a:gd name="connsiteX1" fmla="*/ 486398 w 2085935"/>
                  <a:gd name="connsiteY1" fmla="*/ 987007 h 1194872"/>
                  <a:gd name="connsiteX2" fmla="*/ 220140 w 2085935"/>
                  <a:gd name="connsiteY2" fmla="*/ 1026158 h 1194872"/>
                  <a:gd name="connsiteX3" fmla="*/ 0 w 2085935"/>
                  <a:gd name="connsiteY3" fmla="*/ 1194872 h 1194872"/>
                  <a:gd name="connsiteX4" fmla="*/ 543300 w 2085935"/>
                  <a:gd name="connsiteY4" fmla="*/ 219753 h 1194872"/>
                  <a:gd name="connsiteX5" fmla="*/ 1117396 w 2085935"/>
                  <a:gd name="connsiteY5" fmla="*/ 2102 h 1194872"/>
                  <a:gd name="connsiteX6" fmla="*/ 1352689 w 2085935"/>
                  <a:gd name="connsiteY6" fmla="*/ 28148 h 1194872"/>
                  <a:gd name="connsiteX7" fmla="*/ 1512279 w 2085935"/>
                  <a:gd name="connsiteY7" fmla="*/ 107942 h 1194872"/>
                  <a:gd name="connsiteX8" fmla="*/ 1681821 w 2085935"/>
                  <a:gd name="connsiteY8" fmla="*/ 290424 h 1194872"/>
                  <a:gd name="connsiteX9" fmla="*/ 2085935 w 2085935"/>
                  <a:gd name="connsiteY9" fmla="*/ 993146 h 1194872"/>
                  <a:gd name="connsiteX0" fmla="*/ 2085935 w 2085935"/>
                  <a:gd name="connsiteY0" fmla="*/ 993146 h 1194872"/>
                  <a:gd name="connsiteX1" fmla="*/ 486398 w 2085935"/>
                  <a:gd name="connsiteY1" fmla="*/ 987007 h 1194872"/>
                  <a:gd name="connsiteX2" fmla="*/ 220140 w 2085935"/>
                  <a:gd name="connsiteY2" fmla="*/ 1026158 h 1194872"/>
                  <a:gd name="connsiteX3" fmla="*/ 0 w 2085935"/>
                  <a:gd name="connsiteY3" fmla="*/ 1194872 h 1194872"/>
                  <a:gd name="connsiteX4" fmla="*/ 543300 w 2085935"/>
                  <a:gd name="connsiteY4" fmla="*/ 219753 h 1194872"/>
                  <a:gd name="connsiteX5" fmla="*/ 1117396 w 2085935"/>
                  <a:gd name="connsiteY5" fmla="*/ 2102 h 1194872"/>
                  <a:gd name="connsiteX6" fmla="*/ 1352689 w 2085935"/>
                  <a:gd name="connsiteY6" fmla="*/ 28148 h 1194872"/>
                  <a:gd name="connsiteX7" fmla="*/ 1512279 w 2085935"/>
                  <a:gd name="connsiteY7" fmla="*/ 107942 h 1194872"/>
                  <a:gd name="connsiteX8" fmla="*/ 1681821 w 2085935"/>
                  <a:gd name="connsiteY8" fmla="*/ 290424 h 1194872"/>
                  <a:gd name="connsiteX9" fmla="*/ 2085935 w 2085935"/>
                  <a:gd name="connsiteY9" fmla="*/ 993146 h 1194872"/>
                  <a:gd name="connsiteX0" fmla="*/ 2085935 w 2085935"/>
                  <a:gd name="connsiteY0" fmla="*/ 994178 h 1195904"/>
                  <a:gd name="connsiteX1" fmla="*/ 486398 w 2085935"/>
                  <a:gd name="connsiteY1" fmla="*/ 988039 h 1195904"/>
                  <a:gd name="connsiteX2" fmla="*/ 220140 w 2085935"/>
                  <a:gd name="connsiteY2" fmla="*/ 1027190 h 1195904"/>
                  <a:gd name="connsiteX3" fmla="*/ 0 w 2085935"/>
                  <a:gd name="connsiteY3" fmla="*/ 1195904 h 1195904"/>
                  <a:gd name="connsiteX4" fmla="*/ 543300 w 2085935"/>
                  <a:gd name="connsiteY4" fmla="*/ 220785 h 1195904"/>
                  <a:gd name="connsiteX5" fmla="*/ 1117396 w 2085935"/>
                  <a:gd name="connsiteY5" fmla="*/ 3134 h 1195904"/>
                  <a:gd name="connsiteX6" fmla="*/ 1352689 w 2085935"/>
                  <a:gd name="connsiteY6" fmla="*/ 29180 h 1195904"/>
                  <a:gd name="connsiteX7" fmla="*/ 1512279 w 2085935"/>
                  <a:gd name="connsiteY7" fmla="*/ 108974 h 1195904"/>
                  <a:gd name="connsiteX8" fmla="*/ 1681821 w 2085935"/>
                  <a:gd name="connsiteY8" fmla="*/ 291456 h 1195904"/>
                  <a:gd name="connsiteX9" fmla="*/ 2085935 w 2085935"/>
                  <a:gd name="connsiteY9" fmla="*/ 994178 h 1195904"/>
                  <a:gd name="connsiteX0" fmla="*/ 2085935 w 2085935"/>
                  <a:gd name="connsiteY0" fmla="*/ 992214 h 1193940"/>
                  <a:gd name="connsiteX1" fmla="*/ 486398 w 2085935"/>
                  <a:gd name="connsiteY1" fmla="*/ 986075 h 1193940"/>
                  <a:gd name="connsiteX2" fmla="*/ 220140 w 2085935"/>
                  <a:gd name="connsiteY2" fmla="*/ 1025226 h 1193940"/>
                  <a:gd name="connsiteX3" fmla="*/ 0 w 2085935"/>
                  <a:gd name="connsiteY3" fmla="*/ 1193940 h 1193940"/>
                  <a:gd name="connsiteX4" fmla="*/ 543300 w 2085935"/>
                  <a:gd name="connsiteY4" fmla="*/ 218821 h 1193940"/>
                  <a:gd name="connsiteX5" fmla="*/ 1117396 w 2085935"/>
                  <a:gd name="connsiteY5" fmla="*/ 1170 h 1193940"/>
                  <a:gd name="connsiteX6" fmla="*/ 1352689 w 2085935"/>
                  <a:gd name="connsiteY6" fmla="*/ 27216 h 1193940"/>
                  <a:gd name="connsiteX7" fmla="*/ 1512279 w 2085935"/>
                  <a:gd name="connsiteY7" fmla="*/ 107010 h 1193940"/>
                  <a:gd name="connsiteX8" fmla="*/ 1681821 w 2085935"/>
                  <a:gd name="connsiteY8" fmla="*/ 289492 h 1193940"/>
                  <a:gd name="connsiteX9" fmla="*/ 2085935 w 2085935"/>
                  <a:gd name="connsiteY9" fmla="*/ 992214 h 1193940"/>
                  <a:gd name="connsiteX0" fmla="*/ 2085935 w 2085935"/>
                  <a:gd name="connsiteY0" fmla="*/ 988030 h 1189756"/>
                  <a:gd name="connsiteX1" fmla="*/ 486398 w 2085935"/>
                  <a:gd name="connsiteY1" fmla="*/ 981891 h 1189756"/>
                  <a:gd name="connsiteX2" fmla="*/ 220140 w 2085935"/>
                  <a:gd name="connsiteY2" fmla="*/ 1021042 h 1189756"/>
                  <a:gd name="connsiteX3" fmla="*/ 0 w 2085935"/>
                  <a:gd name="connsiteY3" fmla="*/ 1189756 h 1189756"/>
                  <a:gd name="connsiteX4" fmla="*/ 543300 w 2085935"/>
                  <a:gd name="connsiteY4" fmla="*/ 214637 h 1189756"/>
                  <a:gd name="connsiteX5" fmla="*/ 1106613 w 2085935"/>
                  <a:gd name="connsiteY5" fmla="*/ 1300 h 1189756"/>
                  <a:gd name="connsiteX6" fmla="*/ 1352689 w 2085935"/>
                  <a:gd name="connsiteY6" fmla="*/ 23032 h 1189756"/>
                  <a:gd name="connsiteX7" fmla="*/ 1512279 w 2085935"/>
                  <a:gd name="connsiteY7" fmla="*/ 102826 h 1189756"/>
                  <a:gd name="connsiteX8" fmla="*/ 1681821 w 2085935"/>
                  <a:gd name="connsiteY8" fmla="*/ 285308 h 1189756"/>
                  <a:gd name="connsiteX9" fmla="*/ 2085935 w 2085935"/>
                  <a:gd name="connsiteY9" fmla="*/ 988030 h 1189756"/>
                  <a:gd name="connsiteX0" fmla="*/ 2085935 w 2085935"/>
                  <a:gd name="connsiteY0" fmla="*/ 986730 h 1188456"/>
                  <a:gd name="connsiteX1" fmla="*/ 486398 w 2085935"/>
                  <a:gd name="connsiteY1" fmla="*/ 980591 h 1188456"/>
                  <a:gd name="connsiteX2" fmla="*/ 220140 w 2085935"/>
                  <a:gd name="connsiteY2" fmla="*/ 1019742 h 1188456"/>
                  <a:gd name="connsiteX3" fmla="*/ 0 w 2085935"/>
                  <a:gd name="connsiteY3" fmla="*/ 1188456 h 1188456"/>
                  <a:gd name="connsiteX4" fmla="*/ 543300 w 2085935"/>
                  <a:gd name="connsiteY4" fmla="*/ 213337 h 1188456"/>
                  <a:gd name="connsiteX5" fmla="*/ 1106613 w 2085935"/>
                  <a:gd name="connsiteY5" fmla="*/ 0 h 1188456"/>
                  <a:gd name="connsiteX6" fmla="*/ 1352689 w 2085935"/>
                  <a:gd name="connsiteY6" fmla="*/ 21732 h 1188456"/>
                  <a:gd name="connsiteX7" fmla="*/ 1512279 w 2085935"/>
                  <a:gd name="connsiteY7" fmla="*/ 101526 h 1188456"/>
                  <a:gd name="connsiteX8" fmla="*/ 1681821 w 2085935"/>
                  <a:gd name="connsiteY8" fmla="*/ 284008 h 1188456"/>
                  <a:gd name="connsiteX9" fmla="*/ 2085935 w 2085935"/>
                  <a:gd name="connsiteY9" fmla="*/ 986730 h 1188456"/>
                  <a:gd name="connsiteX0" fmla="*/ 2085935 w 2085935"/>
                  <a:gd name="connsiteY0" fmla="*/ 967321 h 1169047"/>
                  <a:gd name="connsiteX1" fmla="*/ 486398 w 2085935"/>
                  <a:gd name="connsiteY1" fmla="*/ 961182 h 1169047"/>
                  <a:gd name="connsiteX2" fmla="*/ 220140 w 2085935"/>
                  <a:gd name="connsiteY2" fmla="*/ 1000333 h 1169047"/>
                  <a:gd name="connsiteX3" fmla="*/ 0 w 2085935"/>
                  <a:gd name="connsiteY3" fmla="*/ 1169047 h 1169047"/>
                  <a:gd name="connsiteX4" fmla="*/ 543300 w 2085935"/>
                  <a:gd name="connsiteY4" fmla="*/ 193928 h 1169047"/>
                  <a:gd name="connsiteX5" fmla="*/ 1106613 w 2085935"/>
                  <a:gd name="connsiteY5" fmla="*/ 0 h 1169047"/>
                  <a:gd name="connsiteX6" fmla="*/ 1352689 w 2085935"/>
                  <a:gd name="connsiteY6" fmla="*/ 2323 h 1169047"/>
                  <a:gd name="connsiteX7" fmla="*/ 1512279 w 2085935"/>
                  <a:gd name="connsiteY7" fmla="*/ 82117 h 1169047"/>
                  <a:gd name="connsiteX8" fmla="*/ 1681821 w 2085935"/>
                  <a:gd name="connsiteY8" fmla="*/ 264599 h 1169047"/>
                  <a:gd name="connsiteX9" fmla="*/ 2085935 w 2085935"/>
                  <a:gd name="connsiteY9" fmla="*/ 967321 h 1169047"/>
                  <a:gd name="connsiteX0" fmla="*/ 2085935 w 2085935"/>
                  <a:gd name="connsiteY0" fmla="*/ 967321 h 1169047"/>
                  <a:gd name="connsiteX1" fmla="*/ 486398 w 2085935"/>
                  <a:gd name="connsiteY1" fmla="*/ 961182 h 1169047"/>
                  <a:gd name="connsiteX2" fmla="*/ 220140 w 2085935"/>
                  <a:gd name="connsiteY2" fmla="*/ 1000333 h 1169047"/>
                  <a:gd name="connsiteX3" fmla="*/ 0 w 2085935"/>
                  <a:gd name="connsiteY3" fmla="*/ 1169047 h 1169047"/>
                  <a:gd name="connsiteX4" fmla="*/ 543300 w 2085935"/>
                  <a:gd name="connsiteY4" fmla="*/ 193928 h 1169047"/>
                  <a:gd name="connsiteX5" fmla="*/ 1106613 w 2085935"/>
                  <a:gd name="connsiteY5" fmla="*/ 0 h 1169047"/>
                  <a:gd name="connsiteX6" fmla="*/ 1352689 w 2085935"/>
                  <a:gd name="connsiteY6" fmla="*/ 2323 h 1169047"/>
                  <a:gd name="connsiteX7" fmla="*/ 1512279 w 2085935"/>
                  <a:gd name="connsiteY7" fmla="*/ 82117 h 1169047"/>
                  <a:gd name="connsiteX8" fmla="*/ 1681821 w 2085935"/>
                  <a:gd name="connsiteY8" fmla="*/ 264599 h 1169047"/>
                  <a:gd name="connsiteX9" fmla="*/ 2085935 w 2085935"/>
                  <a:gd name="connsiteY9" fmla="*/ 967321 h 1169047"/>
                  <a:gd name="connsiteX0" fmla="*/ 2085935 w 2085935"/>
                  <a:gd name="connsiteY0" fmla="*/ 967321 h 1169047"/>
                  <a:gd name="connsiteX1" fmla="*/ 486398 w 2085935"/>
                  <a:gd name="connsiteY1" fmla="*/ 961182 h 1169047"/>
                  <a:gd name="connsiteX2" fmla="*/ 220140 w 2085935"/>
                  <a:gd name="connsiteY2" fmla="*/ 1000333 h 1169047"/>
                  <a:gd name="connsiteX3" fmla="*/ 0 w 2085935"/>
                  <a:gd name="connsiteY3" fmla="*/ 1169047 h 1169047"/>
                  <a:gd name="connsiteX4" fmla="*/ 543300 w 2085935"/>
                  <a:gd name="connsiteY4" fmla="*/ 193928 h 1169047"/>
                  <a:gd name="connsiteX5" fmla="*/ 1106613 w 2085935"/>
                  <a:gd name="connsiteY5" fmla="*/ 0 h 1169047"/>
                  <a:gd name="connsiteX6" fmla="*/ 1357003 w 2085935"/>
                  <a:gd name="connsiteY6" fmla="*/ 10949 h 1169047"/>
                  <a:gd name="connsiteX7" fmla="*/ 1512279 w 2085935"/>
                  <a:gd name="connsiteY7" fmla="*/ 82117 h 1169047"/>
                  <a:gd name="connsiteX8" fmla="*/ 1681821 w 2085935"/>
                  <a:gd name="connsiteY8" fmla="*/ 264599 h 1169047"/>
                  <a:gd name="connsiteX9" fmla="*/ 2085935 w 2085935"/>
                  <a:gd name="connsiteY9" fmla="*/ 967321 h 1169047"/>
                  <a:gd name="connsiteX0" fmla="*/ 2085935 w 2085935"/>
                  <a:gd name="connsiteY0" fmla="*/ 967321 h 1169047"/>
                  <a:gd name="connsiteX1" fmla="*/ 486398 w 2085935"/>
                  <a:gd name="connsiteY1" fmla="*/ 961182 h 1169047"/>
                  <a:gd name="connsiteX2" fmla="*/ 220140 w 2085935"/>
                  <a:gd name="connsiteY2" fmla="*/ 1000333 h 1169047"/>
                  <a:gd name="connsiteX3" fmla="*/ 0 w 2085935"/>
                  <a:gd name="connsiteY3" fmla="*/ 1169047 h 1169047"/>
                  <a:gd name="connsiteX4" fmla="*/ 543300 w 2085935"/>
                  <a:gd name="connsiteY4" fmla="*/ 193928 h 1169047"/>
                  <a:gd name="connsiteX5" fmla="*/ 1106613 w 2085935"/>
                  <a:gd name="connsiteY5" fmla="*/ 0 h 1169047"/>
                  <a:gd name="connsiteX6" fmla="*/ 1357003 w 2085935"/>
                  <a:gd name="connsiteY6" fmla="*/ 10949 h 1169047"/>
                  <a:gd name="connsiteX7" fmla="*/ 1512279 w 2085935"/>
                  <a:gd name="connsiteY7" fmla="*/ 82117 h 1169047"/>
                  <a:gd name="connsiteX8" fmla="*/ 1681821 w 2085935"/>
                  <a:gd name="connsiteY8" fmla="*/ 264599 h 1169047"/>
                  <a:gd name="connsiteX9" fmla="*/ 2085935 w 2085935"/>
                  <a:gd name="connsiteY9" fmla="*/ 967321 h 1169047"/>
                  <a:gd name="connsiteX0" fmla="*/ 2085935 w 2085935"/>
                  <a:gd name="connsiteY0" fmla="*/ 967321 h 1169047"/>
                  <a:gd name="connsiteX1" fmla="*/ 486398 w 2085935"/>
                  <a:gd name="connsiteY1" fmla="*/ 961182 h 1169047"/>
                  <a:gd name="connsiteX2" fmla="*/ 220140 w 2085935"/>
                  <a:gd name="connsiteY2" fmla="*/ 1000333 h 1169047"/>
                  <a:gd name="connsiteX3" fmla="*/ 0 w 2085935"/>
                  <a:gd name="connsiteY3" fmla="*/ 1169047 h 1169047"/>
                  <a:gd name="connsiteX4" fmla="*/ 543300 w 2085935"/>
                  <a:gd name="connsiteY4" fmla="*/ 193928 h 1169047"/>
                  <a:gd name="connsiteX5" fmla="*/ 1106613 w 2085935"/>
                  <a:gd name="connsiteY5" fmla="*/ 0 h 1169047"/>
                  <a:gd name="connsiteX6" fmla="*/ 1346220 w 2085935"/>
                  <a:gd name="connsiteY6" fmla="*/ 8792 h 1169047"/>
                  <a:gd name="connsiteX7" fmla="*/ 1512279 w 2085935"/>
                  <a:gd name="connsiteY7" fmla="*/ 82117 h 1169047"/>
                  <a:gd name="connsiteX8" fmla="*/ 1681821 w 2085935"/>
                  <a:gd name="connsiteY8" fmla="*/ 264599 h 1169047"/>
                  <a:gd name="connsiteX9" fmla="*/ 2085935 w 2085935"/>
                  <a:gd name="connsiteY9" fmla="*/ 967321 h 1169047"/>
                  <a:gd name="connsiteX0" fmla="*/ 2085935 w 2085935"/>
                  <a:gd name="connsiteY0" fmla="*/ 967321 h 1169047"/>
                  <a:gd name="connsiteX1" fmla="*/ 486398 w 2085935"/>
                  <a:gd name="connsiteY1" fmla="*/ 961182 h 1169047"/>
                  <a:gd name="connsiteX2" fmla="*/ 220140 w 2085935"/>
                  <a:gd name="connsiteY2" fmla="*/ 1000333 h 1169047"/>
                  <a:gd name="connsiteX3" fmla="*/ 0 w 2085935"/>
                  <a:gd name="connsiteY3" fmla="*/ 1169047 h 1169047"/>
                  <a:gd name="connsiteX4" fmla="*/ 543300 w 2085935"/>
                  <a:gd name="connsiteY4" fmla="*/ 193928 h 1169047"/>
                  <a:gd name="connsiteX5" fmla="*/ 1106613 w 2085935"/>
                  <a:gd name="connsiteY5" fmla="*/ 0 h 1169047"/>
                  <a:gd name="connsiteX6" fmla="*/ 1346220 w 2085935"/>
                  <a:gd name="connsiteY6" fmla="*/ 8792 h 1169047"/>
                  <a:gd name="connsiteX7" fmla="*/ 1512279 w 2085935"/>
                  <a:gd name="connsiteY7" fmla="*/ 82117 h 1169047"/>
                  <a:gd name="connsiteX8" fmla="*/ 1681821 w 2085935"/>
                  <a:gd name="connsiteY8" fmla="*/ 264599 h 1169047"/>
                  <a:gd name="connsiteX9" fmla="*/ 2085935 w 2085935"/>
                  <a:gd name="connsiteY9" fmla="*/ 967321 h 1169047"/>
                  <a:gd name="connsiteX0" fmla="*/ 2085935 w 2085935"/>
                  <a:gd name="connsiteY0" fmla="*/ 980260 h 1181986"/>
                  <a:gd name="connsiteX1" fmla="*/ 486398 w 2085935"/>
                  <a:gd name="connsiteY1" fmla="*/ 974121 h 1181986"/>
                  <a:gd name="connsiteX2" fmla="*/ 220140 w 2085935"/>
                  <a:gd name="connsiteY2" fmla="*/ 1013272 h 1181986"/>
                  <a:gd name="connsiteX3" fmla="*/ 0 w 2085935"/>
                  <a:gd name="connsiteY3" fmla="*/ 1181986 h 1181986"/>
                  <a:gd name="connsiteX4" fmla="*/ 543300 w 2085935"/>
                  <a:gd name="connsiteY4" fmla="*/ 206867 h 1181986"/>
                  <a:gd name="connsiteX5" fmla="*/ 1106613 w 2085935"/>
                  <a:gd name="connsiteY5" fmla="*/ 0 h 1181986"/>
                  <a:gd name="connsiteX6" fmla="*/ 1346220 w 2085935"/>
                  <a:gd name="connsiteY6" fmla="*/ 21731 h 1181986"/>
                  <a:gd name="connsiteX7" fmla="*/ 1512279 w 2085935"/>
                  <a:gd name="connsiteY7" fmla="*/ 95056 h 1181986"/>
                  <a:gd name="connsiteX8" fmla="*/ 1681821 w 2085935"/>
                  <a:gd name="connsiteY8" fmla="*/ 277538 h 1181986"/>
                  <a:gd name="connsiteX9" fmla="*/ 2085935 w 2085935"/>
                  <a:gd name="connsiteY9" fmla="*/ 980260 h 1181986"/>
                  <a:gd name="connsiteX0" fmla="*/ 2085935 w 2085935"/>
                  <a:gd name="connsiteY0" fmla="*/ 971634 h 1173360"/>
                  <a:gd name="connsiteX1" fmla="*/ 486398 w 2085935"/>
                  <a:gd name="connsiteY1" fmla="*/ 965495 h 1173360"/>
                  <a:gd name="connsiteX2" fmla="*/ 220140 w 2085935"/>
                  <a:gd name="connsiteY2" fmla="*/ 1004646 h 1173360"/>
                  <a:gd name="connsiteX3" fmla="*/ 0 w 2085935"/>
                  <a:gd name="connsiteY3" fmla="*/ 1173360 h 1173360"/>
                  <a:gd name="connsiteX4" fmla="*/ 543300 w 2085935"/>
                  <a:gd name="connsiteY4" fmla="*/ 198241 h 1173360"/>
                  <a:gd name="connsiteX5" fmla="*/ 1104456 w 2085935"/>
                  <a:gd name="connsiteY5" fmla="*/ 0 h 1173360"/>
                  <a:gd name="connsiteX6" fmla="*/ 1346220 w 2085935"/>
                  <a:gd name="connsiteY6" fmla="*/ 13105 h 1173360"/>
                  <a:gd name="connsiteX7" fmla="*/ 1512279 w 2085935"/>
                  <a:gd name="connsiteY7" fmla="*/ 86430 h 1173360"/>
                  <a:gd name="connsiteX8" fmla="*/ 1681821 w 2085935"/>
                  <a:gd name="connsiteY8" fmla="*/ 268912 h 1173360"/>
                  <a:gd name="connsiteX9" fmla="*/ 2085935 w 2085935"/>
                  <a:gd name="connsiteY9" fmla="*/ 971634 h 1173360"/>
                  <a:gd name="connsiteX0" fmla="*/ 2085935 w 2085935"/>
                  <a:gd name="connsiteY0" fmla="*/ 971634 h 1173360"/>
                  <a:gd name="connsiteX1" fmla="*/ 486398 w 2085935"/>
                  <a:gd name="connsiteY1" fmla="*/ 965495 h 1173360"/>
                  <a:gd name="connsiteX2" fmla="*/ 220140 w 2085935"/>
                  <a:gd name="connsiteY2" fmla="*/ 1004646 h 1173360"/>
                  <a:gd name="connsiteX3" fmla="*/ 0 w 2085935"/>
                  <a:gd name="connsiteY3" fmla="*/ 1173360 h 1173360"/>
                  <a:gd name="connsiteX4" fmla="*/ 543300 w 2085935"/>
                  <a:gd name="connsiteY4" fmla="*/ 204711 h 1173360"/>
                  <a:gd name="connsiteX5" fmla="*/ 1104456 w 2085935"/>
                  <a:gd name="connsiteY5" fmla="*/ 0 h 1173360"/>
                  <a:gd name="connsiteX6" fmla="*/ 1346220 w 2085935"/>
                  <a:gd name="connsiteY6" fmla="*/ 13105 h 1173360"/>
                  <a:gd name="connsiteX7" fmla="*/ 1512279 w 2085935"/>
                  <a:gd name="connsiteY7" fmla="*/ 86430 h 1173360"/>
                  <a:gd name="connsiteX8" fmla="*/ 1681821 w 2085935"/>
                  <a:gd name="connsiteY8" fmla="*/ 268912 h 1173360"/>
                  <a:gd name="connsiteX9" fmla="*/ 2085935 w 2085935"/>
                  <a:gd name="connsiteY9" fmla="*/ 971634 h 1173360"/>
                  <a:gd name="connsiteX0" fmla="*/ 2085935 w 2085935"/>
                  <a:gd name="connsiteY0" fmla="*/ 971634 h 1173360"/>
                  <a:gd name="connsiteX1" fmla="*/ 486398 w 2085935"/>
                  <a:gd name="connsiteY1" fmla="*/ 965495 h 1173360"/>
                  <a:gd name="connsiteX2" fmla="*/ 220140 w 2085935"/>
                  <a:gd name="connsiteY2" fmla="*/ 1004646 h 1173360"/>
                  <a:gd name="connsiteX3" fmla="*/ 0 w 2085935"/>
                  <a:gd name="connsiteY3" fmla="*/ 1173360 h 1173360"/>
                  <a:gd name="connsiteX4" fmla="*/ 543300 w 2085935"/>
                  <a:gd name="connsiteY4" fmla="*/ 204711 h 1173360"/>
                  <a:gd name="connsiteX5" fmla="*/ 821943 w 2085935"/>
                  <a:gd name="connsiteY5" fmla="*/ 38820 h 1173360"/>
                  <a:gd name="connsiteX6" fmla="*/ 1104456 w 2085935"/>
                  <a:gd name="connsiteY6" fmla="*/ 0 h 1173360"/>
                  <a:gd name="connsiteX7" fmla="*/ 1346220 w 2085935"/>
                  <a:gd name="connsiteY7" fmla="*/ 13105 h 1173360"/>
                  <a:gd name="connsiteX8" fmla="*/ 1512279 w 2085935"/>
                  <a:gd name="connsiteY8" fmla="*/ 86430 h 1173360"/>
                  <a:gd name="connsiteX9" fmla="*/ 1681821 w 2085935"/>
                  <a:gd name="connsiteY9" fmla="*/ 268912 h 1173360"/>
                  <a:gd name="connsiteX10" fmla="*/ 2085935 w 2085935"/>
                  <a:gd name="connsiteY10" fmla="*/ 971634 h 1173360"/>
                  <a:gd name="connsiteX0" fmla="*/ 2085935 w 2085935"/>
                  <a:gd name="connsiteY0" fmla="*/ 972113 h 1173839"/>
                  <a:gd name="connsiteX1" fmla="*/ 486398 w 2085935"/>
                  <a:gd name="connsiteY1" fmla="*/ 965974 h 1173839"/>
                  <a:gd name="connsiteX2" fmla="*/ 220140 w 2085935"/>
                  <a:gd name="connsiteY2" fmla="*/ 1005125 h 1173839"/>
                  <a:gd name="connsiteX3" fmla="*/ 0 w 2085935"/>
                  <a:gd name="connsiteY3" fmla="*/ 1173839 h 1173839"/>
                  <a:gd name="connsiteX4" fmla="*/ 543300 w 2085935"/>
                  <a:gd name="connsiteY4" fmla="*/ 205190 h 1173839"/>
                  <a:gd name="connsiteX5" fmla="*/ 826256 w 2085935"/>
                  <a:gd name="connsiteY5" fmla="*/ 22046 h 1173839"/>
                  <a:gd name="connsiteX6" fmla="*/ 1104456 w 2085935"/>
                  <a:gd name="connsiteY6" fmla="*/ 479 h 1173839"/>
                  <a:gd name="connsiteX7" fmla="*/ 1346220 w 2085935"/>
                  <a:gd name="connsiteY7" fmla="*/ 13584 h 1173839"/>
                  <a:gd name="connsiteX8" fmla="*/ 1512279 w 2085935"/>
                  <a:gd name="connsiteY8" fmla="*/ 86909 h 1173839"/>
                  <a:gd name="connsiteX9" fmla="*/ 1681821 w 2085935"/>
                  <a:gd name="connsiteY9" fmla="*/ 269391 h 1173839"/>
                  <a:gd name="connsiteX10" fmla="*/ 2085935 w 2085935"/>
                  <a:gd name="connsiteY10" fmla="*/ 972113 h 1173839"/>
                  <a:gd name="connsiteX0" fmla="*/ 2085935 w 2085935"/>
                  <a:gd name="connsiteY0" fmla="*/ 971634 h 1173360"/>
                  <a:gd name="connsiteX1" fmla="*/ 486398 w 2085935"/>
                  <a:gd name="connsiteY1" fmla="*/ 965495 h 1173360"/>
                  <a:gd name="connsiteX2" fmla="*/ 220140 w 2085935"/>
                  <a:gd name="connsiteY2" fmla="*/ 1004646 h 1173360"/>
                  <a:gd name="connsiteX3" fmla="*/ 0 w 2085935"/>
                  <a:gd name="connsiteY3" fmla="*/ 1173360 h 1173360"/>
                  <a:gd name="connsiteX4" fmla="*/ 543300 w 2085935"/>
                  <a:gd name="connsiteY4" fmla="*/ 204711 h 1173360"/>
                  <a:gd name="connsiteX5" fmla="*/ 826256 w 2085935"/>
                  <a:gd name="connsiteY5" fmla="*/ 21567 h 1173360"/>
                  <a:gd name="connsiteX6" fmla="*/ 1104456 w 2085935"/>
                  <a:gd name="connsiteY6" fmla="*/ 0 h 1173360"/>
                  <a:gd name="connsiteX7" fmla="*/ 1346220 w 2085935"/>
                  <a:gd name="connsiteY7" fmla="*/ 13105 h 1173360"/>
                  <a:gd name="connsiteX8" fmla="*/ 1512279 w 2085935"/>
                  <a:gd name="connsiteY8" fmla="*/ 86430 h 1173360"/>
                  <a:gd name="connsiteX9" fmla="*/ 1681821 w 2085935"/>
                  <a:gd name="connsiteY9" fmla="*/ 268912 h 1173360"/>
                  <a:gd name="connsiteX10" fmla="*/ 2085935 w 2085935"/>
                  <a:gd name="connsiteY10" fmla="*/ 971634 h 1173360"/>
                  <a:gd name="connsiteX0" fmla="*/ 2085935 w 2085935"/>
                  <a:gd name="connsiteY0" fmla="*/ 982068 h 1183794"/>
                  <a:gd name="connsiteX1" fmla="*/ 486398 w 2085935"/>
                  <a:gd name="connsiteY1" fmla="*/ 975929 h 1183794"/>
                  <a:gd name="connsiteX2" fmla="*/ 220140 w 2085935"/>
                  <a:gd name="connsiteY2" fmla="*/ 1015080 h 1183794"/>
                  <a:gd name="connsiteX3" fmla="*/ 0 w 2085935"/>
                  <a:gd name="connsiteY3" fmla="*/ 1183794 h 1183794"/>
                  <a:gd name="connsiteX4" fmla="*/ 543300 w 2085935"/>
                  <a:gd name="connsiteY4" fmla="*/ 215145 h 1183794"/>
                  <a:gd name="connsiteX5" fmla="*/ 824099 w 2085935"/>
                  <a:gd name="connsiteY5" fmla="*/ 10435 h 1183794"/>
                  <a:gd name="connsiteX6" fmla="*/ 1104456 w 2085935"/>
                  <a:gd name="connsiteY6" fmla="*/ 10434 h 1183794"/>
                  <a:gd name="connsiteX7" fmla="*/ 1346220 w 2085935"/>
                  <a:gd name="connsiteY7" fmla="*/ 23539 h 1183794"/>
                  <a:gd name="connsiteX8" fmla="*/ 1512279 w 2085935"/>
                  <a:gd name="connsiteY8" fmla="*/ 96864 h 1183794"/>
                  <a:gd name="connsiteX9" fmla="*/ 1681821 w 2085935"/>
                  <a:gd name="connsiteY9" fmla="*/ 279346 h 1183794"/>
                  <a:gd name="connsiteX10" fmla="*/ 2085935 w 2085935"/>
                  <a:gd name="connsiteY10" fmla="*/ 982068 h 1183794"/>
                  <a:gd name="connsiteX0" fmla="*/ 2085935 w 2085935"/>
                  <a:gd name="connsiteY0" fmla="*/ 983763 h 1185489"/>
                  <a:gd name="connsiteX1" fmla="*/ 486398 w 2085935"/>
                  <a:gd name="connsiteY1" fmla="*/ 977624 h 1185489"/>
                  <a:gd name="connsiteX2" fmla="*/ 220140 w 2085935"/>
                  <a:gd name="connsiteY2" fmla="*/ 1016775 h 1185489"/>
                  <a:gd name="connsiteX3" fmla="*/ 0 w 2085935"/>
                  <a:gd name="connsiteY3" fmla="*/ 1185489 h 1185489"/>
                  <a:gd name="connsiteX4" fmla="*/ 543300 w 2085935"/>
                  <a:gd name="connsiteY4" fmla="*/ 216840 h 1185489"/>
                  <a:gd name="connsiteX5" fmla="*/ 949182 w 2085935"/>
                  <a:gd name="connsiteY5" fmla="*/ 9973 h 1185489"/>
                  <a:gd name="connsiteX6" fmla="*/ 1104456 w 2085935"/>
                  <a:gd name="connsiteY6" fmla="*/ 12129 h 1185489"/>
                  <a:gd name="connsiteX7" fmla="*/ 1346220 w 2085935"/>
                  <a:gd name="connsiteY7" fmla="*/ 25234 h 1185489"/>
                  <a:gd name="connsiteX8" fmla="*/ 1512279 w 2085935"/>
                  <a:gd name="connsiteY8" fmla="*/ 98559 h 1185489"/>
                  <a:gd name="connsiteX9" fmla="*/ 1681821 w 2085935"/>
                  <a:gd name="connsiteY9" fmla="*/ 281041 h 1185489"/>
                  <a:gd name="connsiteX10" fmla="*/ 2085935 w 2085935"/>
                  <a:gd name="connsiteY10" fmla="*/ 983763 h 1185489"/>
                  <a:gd name="connsiteX0" fmla="*/ 2085935 w 2085935"/>
                  <a:gd name="connsiteY0" fmla="*/ 977238 h 1178964"/>
                  <a:gd name="connsiteX1" fmla="*/ 486398 w 2085935"/>
                  <a:gd name="connsiteY1" fmla="*/ 971099 h 1178964"/>
                  <a:gd name="connsiteX2" fmla="*/ 220140 w 2085935"/>
                  <a:gd name="connsiteY2" fmla="*/ 1010250 h 1178964"/>
                  <a:gd name="connsiteX3" fmla="*/ 0 w 2085935"/>
                  <a:gd name="connsiteY3" fmla="*/ 1178964 h 1178964"/>
                  <a:gd name="connsiteX4" fmla="*/ 543300 w 2085935"/>
                  <a:gd name="connsiteY4" fmla="*/ 210315 h 1178964"/>
                  <a:gd name="connsiteX5" fmla="*/ 949182 w 2085935"/>
                  <a:gd name="connsiteY5" fmla="*/ 3448 h 1178964"/>
                  <a:gd name="connsiteX6" fmla="*/ 1104456 w 2085935"/>
                  <a:gd name="connsiteY6" fmla="*/ 5604 h 1178964"/>
                  <a:gd name="connsiteX7" fmla="*/ 1346220 w 2085935"/>
                  <a:gd name="connsiteY7" fmla="*/ 18709 h 1178964"/>
                  <a:gd name="connsiteX8" fmla="*/ 1512279 w 2085935"/>
                  <a:gd name="connsiteY8" fmla="*/ 92034 h 1178964"/>
                  <a:gd name="connsiteX9" fmla="*/ 1681821 w 2085935"/>
                  <a:gd name="connsiteY9" fmla="*/ 274516 h 1178964"/>
                  <a:gd name="connsiteX10" fmla="*/ 2085935 w 2085935"/>
                  <a:gd name="connsiteY10" fmla="*/ 977238 h 1178964"/>
                  <a:gd name="connsiteX0" fmla="*/ 2085935 w 2085935"/>
                  <a:gd name="connsiteY0" fmla="*/ 981010 h 1182736"/>
                  <a:gd name="connsiteX1" fmla="*/ 486398 w 2085935"/>
                  <a:gd name="connsiteY1" fmla="*/ 974871 h 1182736"/>
                  <a:gd name="connsiteX2" fmla="*/ 220140 w 2085935"/>
                  <a:gd name="connsiteY2" fmla="*/ 1014022 h 1182736"/>
                  <a:gd name="connsiteX3" fmla="*/ 0 w 2085935"/>
                  <a:gd name="connsiteY3" fmla="*/ 1182736 h 1182736"/>
                  <a:gd name="connsiteX4" fmla="*/ 543300 w 2085935"/>
                  <a:gd name="connsiteY4" fmla="*/ 214087 h 1182736"/>
                  <a:gd name="connsiteX5" fmla="*/ 964278 w 2085935"/>
                  <a:gd name="connsiteY5" fmla="*/ 2907 h 1182736"/>
                  <a:gd name="connsiteX6" fmla="*/ 1104456 w 2085935"/>
                  <a:gd name="connsiteY6" fmla="*/ 9376 h 1182736"/>
                  <a:gd name="connsiteX7" fmla="*/ 1346220 w 2085935"/>
                  <a:gd name="connsiteY7" fmla="*/ 22481 h 1182736"/>
                  <a:gd name="connsiteX8" fmla="*/ 1512279 w 2085935"/>
                  <a:gd name="connsiteY8" fmla="*/ 95806 h 1182736"/>
                  <a:gd name="connsiteX9" fmla="*/ 1681821 w 2085935"/>
                  <a:gd name="connsiteY9" fmla="*/ 278288 h 1182736"/>
                  <a:gd name="connsiteX10" fmla="*/ 2085935 w 2085935"/>
                  <a:gd name="connsiteY10" fmla="*/ 981010 h 1182736"/>
                  <a:gd name="connsiteX0" fmla="*/ 2085935 w 2085935"/>
                  <a:gd name="connsiteY0" fmla="*/ 981010 h 1182736"/>
                  <a:gd name="connsiteX1" fmla="*/ 486398 w 2085935"/>
                  <a:gd name="connsiteY1" fmla="*/ 974871 h 1182736"/>
                  <a:gd name="connsiteX2" fmla="*/ 220140 w 2085935"/>
                  <a:gd name="connsiteY2" fmla="*/ 1014022 h 1182736"/>
                  <a:gd name="connsiteX3" fmla="*/ 0 w 2085935"/>
                  <a:gd name="connsiteY3" fmla="*/ 1182736 h 1182736"/>
                  <a:gd name="connsiteX4" fmla="*/ 543300 w 2085935"/>
                  <a:gd name="connsiteY4" fmla="*/ 214087 h 1182736"/>
                  <a:gd name="connsiteX5" fmla="*/ 964278 w 2085935"/>
                  <a:gd name="connsiteY5" fmla="*/ 2907 h 1182736"/>
                  <a:gd name="connsiteX6" fmla="*/ 1251105 w 2085935"/>
                  <a:gd name="connsiteY6" fmla="*/ 9376 h 1182736"/>
                  <a:gd name="connsiteX7" fmla="*/ 1346220 w 2085935"/>
                  <a:gd name="connsiteY7" fmla="*/ 22481 h 1182736"/>
                  <a:gd name="connsiteX8" fmla="*/ 1512279 w 2085935"/>
                  <a:gd name="connsiteY8" fmla="*/ 95806 h 1182736"/>
                  <a:gd name="connsiteX9" fmla="*/ 1681821 w 2085935"/>
                  <a:gd name="connsiteY9" fmla="*/ 278288 h 1182736"/>
                  <a:gd name="connsiteX10" fmla="*/ 2085935 w 2085935"/>
                  <a:gd name="connsiteY10" fmla="*/ 981010 h 1182736"/>
                  <a:gd name="connsiteX0" fmla="*/ 2085935 w 2085935"/>
                  <a:gd name="connsiteY0" fmla="*/ 978103 h 1179829"/>
                  <a:gd name="connsiteX1" fmla="*/ 486398 w 2085935"/>
                  <a:gd name="connsiteY1" fmla="*/ 971964 h 1179829"/>
                  <a:gd name="connsiteX2" fmla="*/ 220140 w 2085935"/>
                  <a:gd name="connsiteY2" fmla="*/ 1011115 h 1179829"/>
                  <a:gd name="connsiteX3" fmla="*/ 0 w 2085935"/>
                  <a:gd name="connsiteY3" fmla="*/ 1179829 h 1179829"/>
                  <a:gd name="connsiteX4" fmla="*/ 543300 w 2085935"/>
                  <a:gd name="connsiteY4" fmla="*/ 211180 h 1179829"/>
                  <a:gd name="connsiteX5" fmla="*/ 964278 w 2085935"/>
                  <a:gd name="connsiteY5" fmla="*/ 0 h 1179829"/>
                  <a:gd name="connsiteX6" fmla="*/ 1251105 w 2085935"/>
                  <a:gd name="connsiteY6" fmla="*/ 6469 h 1179829"/>
                  <a:gd name="connsiteX7" fmla="*/ 1346220 w 2085935"/>
                  <a:gd name="connsiteY7" fmla="*/ 19574 h 1179829"/>
                  <a:gd name="connsiteX8" fmla="*/ 1512279 w 2085935"/>
                  <a:gd name="connsiteY8" fmla="*/ 92899 h 1179829"/>
                  <a:gd name="connsiteX9" fmla="*/ 1681821 w 2085935"/>
                  <a:gd name="connsiteY9" fmla="*/ 275381 h 1179829"/>
                  <a:gd name="connsiteX10" fmla="*/ 2085935 w 2085935"/>
                  <a:gd name="connsiteY10" fmla="*/ 978103 h 1179829"/>
                  <a:gd name="connsiteX0" fmla="*/ 2085935 w 2085935"/>
                  <a:gd name="connsiteY0" fmla="*/ 980260 h 1181986"/>
                  <a:gd name="connsiteX1" fmla="*/ 486398 w 2085935"/>
                  <a:gd name="connsiteY1" fmla="*/ 974121 h 1181986"/>
                  <a:gd name="connsiteX2" fmla="*/ 220140 w 2085935"/>
                  <a:gd name="connsiteY2" fmla="*/ 1013272 h 1181986"/>
                  <a:gd name="connsiteX3" fmla="*/ 0 w 2085935"/>
                  <a:gd name="connsiteY3" fmla="*/ 1181986 h 1181986"/>
                  <a:gd name="connsiteX4" fmla="*/ 543300 w 2085935"/>
                  <a:gd name="connsiteY4" fmla="*/ 213337 h 1181986"/>
                  <a:gd name="connsiteX5" fmla="*/ 964278 w 2085935"/>
                  <a:gd name="connsiteY5" fmla="*/ 0 h 1181986"/>
                  <a:gd name="connsiteX6" fmla="*/ 1251105 w 2085935"/>
                  <a:gd name="connsiteY6" fmla="*/ 8626 h 1181986"/>
                  <a:gd name="connsiteX7" fmla="*/ 1346220 w 2085935"/>
                  <a:gd name="connsiteY7" fmla="*/ 21731 h 1181986"/>
                  <a:gd name="connsiteX8" fmla="*/ 1512279 w 2085935"/>
                  <a:gd name="connsiteY8" fmla="*/ 95056 h 1181986"/>
                  <a:gd name="connsiteX9" fmla="*/ 1681821 w 2085935"/>
                  <a:gd name="connsiteY9" fmla="*/ 277538 h 1181986"/>
                  <a:gd name="connsiteX10" fmla="*/ 2085935 w 2085935"/>
                  <a:gd name="connsiteY10" fmla="*/ 980260 h 1181986"/>
                  <a:gd name="connsiteX0" fmla="*/ 2085935 w 2085935"/>
                  <a:gd name="connsiteY0" fmla="*/ 980260 h 1181986"/>
                  <a:gd name="connsiteX1" fmla="*/ 486398 w 2085935"/>
                  <a:gd name="connsiteY1" fmla="*/ 974121 h 1181986"/>
                  <a:gd name="connsiteX2" fmla="*/ 220140 w 2085935"/>
                  <a:gd name="connsiteY2" fmla="*/ 1013272 h 1181986"/>
                  <a:gd name="connsiteX3" fmla="*/ 0 w 2085935"/>
                  <a:gd name="connsiteY3" fmla="*/ 1181986 h 1181986"/>
                  <a:gd name="connsiteX4" fmla="*/ 543300 w 2085935"/>
                  <a:gd name="connsiteY4" fmla="*/ 213337 h 1181986"/>
                  <a:gd name="connsiteX5" fmla="*/ 964278 w 2085935"/>
                  <a:gd name="connsiteY5" fmla="*/ 0 h 1181986"/>
                  <a:gd name="connsiteX6" fmla="*/ 1251105 w 2085935"/>
                  <a:gd name="connsiteY6" fmla="*/ 8626 h 1181986"/>
                  <a:gd name="connsiteX7" fmla="*/ 1346220 w 2085935"/>
                  <a:gd name="connsiteY7" fmla="*/ 21731 h 1181986"/>
                  <a:gd name="connsiteX8" fmla="*/ 1512279 w 2085935"/>
                  <a:gd name="connsiteY8" fmla="*/ 95056 h 1181986"/>
                  <a:gd name="connsiteX9" fmla="*/ 1681821 w 2085935"/>
                  <a:gd name="connsiteY9" fmla="*/ 277538 h 1181986"/>
                  <a:gd name="connsiteX10" fmla="*/ 2085935 w 2085935"/>
                  <a:gd name="connsiteY10" fmla="*/ 980260 h 1181986"/>
                  <a:gd name="connsiteX0" fmla="*/ 2085935 w 2085935"/>
                  <a:gd name="connsiteY0" fmla="*/ 981805 h 1183531"/>
                  <a:gd name="connsiteX1" fmla="*/ 486398 w 2085935"/>
                  <a:gd name="connsiteY1" fmla="*/ 975666 h 1183531"/>
                  <a:gd name="connsiteX2" fmla="*/ 220140 w 2085935"/>
                  <a:gd name="connsiteY2" fmla="*/ 1014817 h 1183531"/>
                  <a:gd name="connsiteX3" fmla="*/ 0 w 2085935"/>
                  <a:gd name="connsiteY3" fmla="*/ 1183531 h 1183531"/>
                  <a:gd name="connsiteX4" fmla="*/ 543300 w 2085935"/>
                  <a:gd name="connsiteY4" fmla="*/ 214882 h 1183531"/>
                  <a:gd name="connsiteX5" fmla="*/ 964278 w 2085935"/>
                  <a:gd name="connsiteY5" fmla="*/ 1545 h 1183531"/>
                  <a:gd name="connsiteX6" fmla="*/ 1251105 w 2085935"/>
                  <a:gd name="connsiteY6" fmla="*/ 10171 h 1183531"/>
                  <a:gd name="connsiteX7" fmla="*/ 1346220 w 2085935"/>
                  <a:gd name="connsiteY7" fmla="*/ 23276 h 1183531"/>
                  <a:gd name="connsiteX8" fmla="*/ 1512279 w 2085935"/>
                  <a:gd name="connsiteY8" fmla="*/ 96601 h 1183531"/>
                  <a:gd name="connsiteX9" fmla="*/ 1681821 w 2085935"/>
                  <a:gd name="connsiteY9" fmla="*/ 279083 h 1183531"/>
                  <a:gd name="connsiteX10" fmla="*/ 2085935 w 2085935"/>
                  <a:gd name="connsiteY10" fmla="*/ 981805 h 1183531"/>
                  <a:gd name="connsiteX0" fmla="*/ 2085935 w 2085935"/>
                  <a:gd name="connsiteY0" fmla="*/ 971634 h 1173360"/>
                  <a:gd name="connsiteX1" fmla="*/ 486398 w 2085935"/>
                  <a:gd name="connsiteY1" fmla="*/ 965495 h 1173360"/>
                  <a:gd name="connsiteX2" fmla="*/ 220140 w 2085935"/>
                  <a:gd name="connsiteY2" fmla="*/ 1004646 h 1173360"/>
                  <a:gd name="connsiteX3" fmla="*/ 0 w 2085935"/>
                  <a:gd name="connsiteY3" fmla="*/ 1173360 h 1173360"/>
                  <a:gd name="connsiteX4" fmla="*/ 543300 w 2085935"/>
                  <a:gd name="connsiteY4" fmla="*/ 204711 h 1173360"/>
                  <a:gd name="connsiteX5" fmla="*/ 983687 w 2085935"/>
                  <a:gd name="connsiteY5" fmla="*/ 25879 h 1173360"/>
                  <a:gd name="connsiteX6" fmla="*/ 1251105 w 2085935"/>
                  <a:gd name="connsiteY6" fmla="*/ 0 h 1173360"/>
                  <a:gd name="connsiteX7" fmla="*/ 1346220 w 2085935"/>
                  <a:gd name="connsiteY7" fmla="*/ 13105 h 1173360"/>
                  <a:gd name="connsiteX8" fmla="*/ 1512279 w 2085935"/>
                  <a:gd name="connsiteY8" fmla="*/ 86430 h 1173360"/>
                  <a:gd name="connsiteX9" fmla="*/ 1681821 w 2085935"/>
                  <a:gd name="connsiteY9" fmla="*/ 268912 h 1173360"/>
                  <a:gd name="connsiteX10" fmla="*/ 2085935 w 2085935"/>
                  <a:gd name="connsiteY10" fmla="*/ 971634 h 1173360"/>
                  <a:gd name="connsiteX0" fmla="*/ 2085935 w 2085935"/>
                  <a:gd name="connsiteY0" fmla="*/ 971634 h 1173360"/>
                  <a:gd name="connsiteX1" fmla="*/ 486398 w 2085935"/>
                  <a:gd name="connsiteY1" fmla="*/ 965495 h 1173360"/>
                  <a:gd name="connsiteX2" fmla="*/ 220140 w 2085935"/>
                  <a:gd name="connsiteY2" fmla="*/ 1004646 h 1173360"/>
                  <a:gd name="connsiteX3" fmla="*/ 0 w 2085935"/>
                  <a:gd name="connsiteY3" fmla="*/ 1173360 h 1173360"/>
                  <a:gd name="connsiteX4" fmla="*/ 543300 w 2085935"/>
                  <a:gd name="connsiteY4" fmla="*/ 204711 h 1173360"/>
                  <a:gd name="connsiteX5" fmla="*/ 983687 w 2085935"/>
                  <a:gd name="connsiteY5" fmla="*/ 15096 h 1173360"/>
                  <a:gd name="connsiteX6" fmla="*/ 1251105 w 2085935"/>
                  <a:gd name="connsiteY6" fmla="*/ 0 h 1173360"/>
                  <a:gd name="connsiteX7" fmla="*/ 1346220 w 2085935"/>
                  <a:gd name="connsiteY7" fmla="*/ 13105 h 1173360"/>
                  <a:gd name="connsiteX8" fmla="*/ 1512279 w 2085935"/>
                  <a:gd name="connsiteY8" fmla="*/ 86430 h 1173360"/>
                  <a:gd name="connsiteX9" fmla="*/ 1681821 w 2085935"/>
                  <a:gd name="connsiteY9" fmla="*/ 268912 h 1173360"/>
                  <a:gd name="connsiteX10" fmla="*/ 2085935 w 2085935"/>
                  <a:gd name="connsiteY10" fmla="*/ 971634 h 1173360"/>
                  <a:gd name="connsiteX0" fmla="*/ 2085935 w 2085935"/>
                  <a:gd name="connsiteY0" fmla="*/ 971634 h 1173360"/>
                  <a:gd name="connsiteX1" fmla="*/ 486398 w 2085935"/>
                  <a:gd name="connsiteY1" fmla="*/ 965495 h 1173360"/>
                  <a:gd name="connsiteX2" fmla="*/ 220140 w 2085935"/>
                  <a:gd name="connsiteY2" fmla="*/ 1004646 h 1173360"/>
                  <a:gd name="connsiteX3" fmla="*/ 0 w 2085935"/>
                  <a:gd name="connsiteY3" fmla="*/ 1173360 h 1173360"/>
                  <a:gd name="connsiteX4" fmla="*/ 543300 w 2085935"/>
                  <a:gd name="connsiteY4" fmla="*/ 204711 h 1173360"/>
                  <a:gd name="connsiteX5" fmla="*/ 983687 w 2085935"/>
                  <a:gd name="connsiteY5" fmla="*/ 15096 h 1173360"/>
                  <a:gd name="connsiteX6" fmla="*/ 1251105 w 2085935"/>
                  <a:gd name="connsiteY6" fmla="*/ 0 h 1173360"/>
                  <a:gd name="connsiteX7" fmla="*/ 1346220 w 2085935"/>
                  <a:gd name="connsiteY7" fmla="*/ 13105 h 1173360"/>
                  <a:gd name="connsiteX8" fmla="*/ 1512279 w 2085935"/>
                  <a:gd name="connsiteY8" fmla="*/ 86430 h 1173360"/>
                  <a:gd name="connsiteX9" fmla="*/ 1681821 w 2085935"/>
                  <a:gd name="connsiteY9" fmla="*/ 268912 h 1173360"/>
                  <a:gd name="connsiteX10" fmla="*/ 2085935 w 2085935"/>
                  <a:gd name="connsiteY10" fmla="*/ 971634 h 1173360"/>
                  <a:gd name="connsiteX0" fmla="*/ 2085935 w 2085935"/>
                  <a:gd name="connsiteY0" fmla="*/ 971634 h 1173360"/>
                  <a:gd name="connsiteX1" fmla="*/ 486398 w 2085935"/>
                  <a:gd name="connsiteY1" fmla="*/ 965495 h 1173360"/>
                  <a:gd name="connsiteX2" fmla="*/ 220140 w 2085935"/>
                  <a:gd name="connsiteY2" fmla="*/ 1004646 h 1173360"/>
                  <a:gd name="connsiteX3" fmla="*/ 0 w 2085935"/>
                  <a:gd name="connsiteY3" fmla="*/ 1173360 h 1173360"/>
                  <a:gd name="connsiteX4" fmla="*/ 543300 w 2085935"/>
                  <a:gd name="connsiteY4" fmla="*/ 204711 h 1173360"/>
                  <a:gd name="connsiteX5" fmla="*/ 1020349 w 2085935"/>
                  <a:gd name="connsiteY5" fmla="*/ 2156 h 1173360"/>
                  <a:gd name="connsiteX6" fmla="*/ 1251105 w 2085935"/>
                  <a:gd name="connsiteY6" fmla="*/ 0 h 1173360"/>
                  <a:gd name="connsiteX7" fmla="*/ 1346220 w 2085935"/>
                  <a:gd name="connsiteY7" fmla="*/ 13105 h 1173360"/>
                  <a:gd name="connsiteX8" fmla="*/ 1512279 w 2085935"/>
                  <a:gd name="connsiteY8" fmla="*/ 86430 h 1173360"/>
                  <a:gd name="connsiteX9" fmla="*/ 1681821 w 2085935"/>
                  <a:gd name="connsiteY9" fmla="*/ 268912 h 1173360"/>
                  <a:gd name="connsiteX10" fmla="*/ 2085935 w 2085935"/>
                  <a:gd name="connsiteY10" fmla="*/ 971634 h 1173360"/>
                  <a:gd name="connsiteX0" fmla="*/ 2085935 w 2085935"/>
                  <a:gd name="connsiteY0" fmla="*/ 971450 h 1173176"/>
                  <a:gd name="connsiteX1" fmla="*/ 486398 w 2085935"/>
                  <a:gd name="connsiteY1" fmla="*/ 965311 h 1173176"/>
                  <a:gd name="connsiteX2" fmla="*/ 220140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255419 w 2085935"/>
                  <a:gd name="connsiteY6" fmla="*/ 8442 h 1173176"/>
                  <a:gd name="connsiteX7" fmla="*/ 134622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5311 h 1173176"/>
                  <a:gd name="connsiteX2" fmla="*/ 220140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255419 w 2085935"/>
                  <a:gd name="connsiteY6" fmla="*/ 8442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5311 h 1173176"/>
                  <a:gd name="connsiteX2" fmla="*/ 220140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5311 h 1173176"/>
                  <a:gd name="connsiteX2" fmla="*/ 220140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5311 h 1173176"/>
                  <a:gd name="connsiteX2" fmla="*/ 220140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7467 h 1173176"/>
                  <a:gd name="connsiteX2" fmla="*/ 220140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7467 h 1173176"/>
                  <a:gd name="connsiteX2" fmla="*/ 224453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7467 h 1173176"/>
                  <a:gd name="connsiteX2" fmla="*/ 224453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7467 h 1173176"/>
                  <a:gd name="connsiteX2" fmla="*/ 224453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7467 h 1173176"/>
                  <a:gd name="connsiteX2" fmla="*/ 224453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7467 h 1173176"/>
                  <a:gd name="connsiteX2" fmla="*/ 224453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7467 h 1173176"/>
                  <a:gd name="connsiteX2" fmla="*/ 271898 w 2085935"/>
                  <a:gd name="connsiteY2" fmla="*/ 978583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6361 w 2086361"/>
                  <a:gd name="connsiteY0" fmla="*/ 971450 h 1204468"/>
                  <a:gd name="connsiteX1" fmla="*/ 486824 w 2086361"/>
                  <a:gd name="connsiteY1" fmla="*/ 967467 h 1204468"/>
                  <a:gd name="connsiteX2" fmla="*/ 426 w 2086361"/>
                  <a:gd name="connsiteY2" fmla="*/ 1173176 h 1204468"/>
                  <a:gd name="connsiteX3" fmla="*/ 543726 w 2086361"/>
                  <a:gd name="connsiteY3" fmla="*/ 204527 h 1204468"/>
                  <a:gd name="connsiteX4" fmla="*/ 1020775 w 2086361"/>
                  <a:gd name="connsiteY4" fmla="*/ 1972 h 1204468"/>
                  <a:gd name="connsiteX5" fmla="*/ 1199773 w 2086361"/>
                  <a:gd name="connsiteY5" fmla="*/ 4129 h 1204468"/>
                  <a:gd name="connsiteX6" fmla="*/ 1359586 w 2086361"/>
                  <a:gd name="connsiteY6" fmla="*/ 12921 h 1204468"/>
                  <a:gd name="connsiteX7" fmla="*/ 1512705 w 2086361"/>
                  <a:gd name="connsiteY7" fmla="*/ 86246 h 1204468"/>
                  <a:gd name="connsiteX8" fmla="*/ 1682247 w 2086361"/>
                  <a:gd name="connsiteY8" fmla="*/ 268728 h 1204468"/>
                  <a:gd name="connsiteX9" fmla="*/ 2086361 w 2086361"/>
                  <a:gd name="connsiteY9" fmla="*/ 971450 h 1204468"/>
                  <a:gd name="connsiteX0" fmla="*/ 2087180 w 2087180"/>
                  <a:gd name="connsiteY0" fmla="*/ 971450 h 1198720"/>
                  <a:gd name="connsiteX1" fmla="*/ 487643 w 2087180"/>
                  <a:gd name="connsiteY1" fmla="*/ 967467 h 1198720"/>
                  <a:gd name="connsiteX2" fmla="*/ 1245 w 2087180"/>
                  <a:gd name="connsiteY2" fmla="*/ 1173176 h 1198720"/>
                  <a:gd name="connsiteX3" fmla="*/ 544545 w 2087180"/>
                  <a:gd name="connsiteY3" fmla="*/ 204527 h 1198720"/>
                  <a:gd name="connsiteX4" fmla="*/ 1021594 w 2087180"/>
                  <a:gd name="connsiteY4" fmla="*/ 1972 h 1198720"/>
                  <a:gd name="connsiteX5" fmla="*/ 1200592 w 2087180"/>
                  <a:gd name="connsiteY5" fmla="*/ 4129 h 1198720"/>
                  <a:gd name="connsiteX6" fmla="*/ 1360405 w 2087180"/>
                  <a:gd name="connsiteY6" fmla="*/ 12921 h 1198720"/>
                  <a:gd name="connsiteX7" fmla="*/ 1513524 w 2087180"/>
                  <a:gd name="connsiteY7" fmla="*/ 86246 h 1198720"/>
                  <a:gd name="connsiteX8" fmla="*/ 1683066 w 2087180"/>
                  <a:gd name="connsiteY8" fmla="*/ 268728 h 1198720"/>
                  <a:gd name="connsiteX9" fmla="*/ 2087180 w 2087180"/>
                  <a:gd name="connsiteY9" fmla="*/ 971450 h 1198720"/>
                  <a:gd name="connsiteX0" fmla="*/ 2104172 w 2104172"/>
                  <a:gd name="connsiteY0" fmla="*/ 971450 h 1188534"/>
                  <a:gd name="connsiteX1" fmla="*/ 504635 w 2104172"/>
                  <a:gd name="connsiteY1" fmla="*/ 967467 h 1188534"/>
                  <a:gd name="connsiteX2" fmla="*/ 984 w 2104172"/>
                  <a:gd name="connsiteY2" fmla="*/ 1162393 h 1188534"/>
                  <a:gd name="connsiteX3" fmla="*/ 561537 w 2104172"/>
                  <a:gd name="connsiteY3" fmla="*/ 204527 h 1188534"/>
                  <a:gd name="connsiteX4" fmla="*/ 1038586 w 2104172"/>
                  <a:gd name="connsiteY4" fmla="*/ 1972 h 1188534"/>
                  <a:gd name="connsiteX5" fmla="*/ 1217584 w 2104172"/>
                  <a:gd name="connsiteY5" fmla="*/ 4129 h 1188534"/>
                  <a:gd name="connsiteX6" fmla="*/ 1377397 w 2104172"/>
                  <a:gd name="connsiteY6" fmla="*/ 12921 h 1188534"/>
                  <a:gd name="connsiteX7" fmla="*/ 1530516 w 2104172"/>
                  <a:gd name="connsiteY7" fmla="*/ 86246 h 1188534"/>
                  <a:gd name="connsiteX8" fmla="*/ 1700058 w 2104172"/>
                  <a:gd name="connsiteY8" fmla="*/ 268728 h 1188534"/>
                  <a:gd name="connsiteX9" fmla="*/ 2104172 w 2104172"/>
                  <a:gd name="connsiteY9" fmla="*/ 971450 h 1188534"/>
                  <a:gd name="connsiteX0" fmla="*/ 2104319 w 2104319"/>
                  <a:gd name="connsiteY0" fmla="*/ 971450 h 1192644"/>
                  <a:gd name="connsiteX1" fmla="*/ 504782 w 2104319"/>
                  <a:gd name="connsiteY1" fmla="*/ 967467 h 1192644"/>
                  <a:gd name="connsiteX2" fmla="*/ 1131 w 2104319"/>
                  <a:gd name="connsiteY2" fmla="*/ 1162393 h 1192644"/>
                  <a:gd name="connsiteX3" fmla="*/ 561684 w 2104319"/>
                  <a:gd name="connsiteY3" fmla="*/ 204527 h 1192644"/>
                  <a:gd name="connsiteX4" fmla="*/ 1038733 w 2104319"/>
                  <a:gd name="connsiteY4" fmla="*/ 1972 h 1192644"/>
                  <a:gd name="connsiteX5" fmla="*/ 1217731 w 2104319"/>
                  <a:gd name="connsiteY5" fmla="*/ 4129 h 1192644"/>
                  <a:gd name="connsiteX6" fmla="*/ 1377544 w 2104319"/>
                  <a:gd name="connsiteY6" fmla="*/ 12921 h 1192644"/>
                  <a:gd name="connsiteX7" fmla="*/ 1530663 w 2104319"/>
                  <a:gd name="connsiteY7" fmla="*/ 86246 h 1192644"/>
                  <a:gd name="connsiteX8" fmla="*/ 1700205 w 2104319"/>
                  <a:gd name="connsiteY8" fmla="*/ 268728 h 1192644"/>
                  <a:gd name="connsiteX9" fmla="*/ 2104319 w 2104319"/>
                  <a:gd name="connsiteY9" fmla="*/ 971450 h 1192644"/>
                  <a:gd name="connsiteX0" fmla="*/ 2104319 w 2104319"/>
                  <a:gd name="connsiteY0" fmla="*/ 971450 h 1192644"/>
                  <a:gd name="connsiteX1" fmla="*/ 504782 w 2104319"/>
                  <a:gd name="connsiteY1" fmla="*/ 967467 h 1192644"/>
                  <a:gd name="connsiteX2" fmla="*/ 1131 w 2104319"/>
                  <a:gd name="connsiteY2" fmla="*/ 1162393 h 1192644"/>
                  <a:gd name="connsiteX3" fmla="*/ 561684 w 2104319"/>
                  <a:gd name="connsiteY3" fmla="*/ 204527 h 1192644"/>
                  <a:gd name="connsiteX4" fmla="*/ 1038733 w 2104319"/>
                  <a:gd name="connsiteY4" fmla="*/ 1972 h 1192644"/>
                  <a:gd name="connsiteX5" fmla="*/ 1217731 w 2104319"/>
                  <a:gd name="connsiteY5" fmla="*/ 4129 h 1192644"/>
                  <a:gd name="connsiteX6" fmla="*/ 1377544 w 2104319"/>
                  <a:gd name="connsiteY6" fmla="*/ 12921 h 1192644"/>
                  <a:gd name="connsiteX7" fmla="*/ 1530663 w 2104319"/>
                  <a:gd name="connsiteY7" fmla="*/ 86246 h 1192644"/>
                  <a:gd name="connsiteX8" fmla="*/ 1700205 w 2104319"/>
                  <a:gd name="connsiteY8" fmla="*/ 268728 h 1192644"/>
                  <a:gd name="connsiteX9" fmla="*/ 2104319 w 2104319"/>
                  <a:gd name="connsiteY9" fmla="*/ 971450 h 1192644"/>
                  <a:gd name="connsiteX0" fmla="*/ 2104319 w 2104319"/>
                  <a:gd name="connsiteY0" fmla="*/ 971450 h 1192644"/>
                  <a:gd name="connsiteX1" fmla="*/ 504782 w 2104319"/>
                  <a:gd name="connsiteY1" fmla="*/ 967467 h 1192644"/>
                  <a:gd name="connsiteX2" fmla="*/ 1131 w 2104319"/>
                  <a:gd name="connsiteY2" fmla="*/ 1162393 h 1192644"/>
                  <a:gd name="connsiteX3" fmla="*/ 561684 w 2104319"/>
                  <a:gd name="connsiteY3" fmla="*/ 204527 h 1192644"/>
                  <a:gd name="connsiteX4" fmla="*/ 1038733 w 2104319"/>
                  <a:gd name="connsiteY4" fmla="*/ 1972 h 1192644"/>
                  <a:gd name="connsiteX5" fmla="*/ 1217731 w 2104319"/>
                  <a:gd name="connsiteY5" fmla="*/ 4129 h 1192644"/>
                  <a:gd name="connsiteX6" fmla="*/ 1377544 w 2104319"/>
                  <a:gd name="connsiteY6" fmla="*/ 12921 h 1192644"/>
                  <a:gd name="connsiteX7" fmla="*/ 1530663 w 2104319"/>
                  <a:gd name="connsiteY7" fmla="*/ 86246 h 1192644"/>
                  <a:gd name="connsiteX8" fmla="*/ 1700205 w 2104319"/>
                  <a:gd name="connsiteY8" fmla="*/ 268728 h 1192644"/>
                  <a:gd name="connsiteX9" fmla="*/ 2104319 w 2104319"/>
                  <a:gd name="connsiteY9" fmla="*/ 971450 h 1192644"/>
                  <a:gd name="connsiteX0" fmla="*/ 2111232 w 2111232"/>
                  <a:gd name="connsiteY0" fmla="*/ 971450 h 1192644"/>
                  <a:gd name="connsiteX1" fmla="*/ 511695 w 2111232"/>
                  <a:gd name="connsiteY1" fmla="*/ 967467 h 1192644"/>
                  <a:gd name="connsiteX2" fmla="*/ 8044 w 2111232"/>
                  <a:gd name="connsiteY2" fmla="*/ 1162393 h 1192644"/>
                  <a:gd name="connsiteX3" fmla="*/ 568597 w 2111232"/>
                  <a:gd name="connsiteY3" fmla="*/ 204527 h 1192644"/>
                  <a:gd name="connsiteX4" fmla="*/ 1045646 w 2111232"/>
                  <a:gd name="connsiteY4" fmla="*/ 1972 h 1192644"/>
                  <a:gd name="connsiteX5" fmla="*/ 1224644 w 2111232"/>
                  <a:gd name="connsiteY5" fmla="*/ 4129 h 1192644"/>
                  <a:gd name="connsiteX6" fmla="*/ 1384457 w 2111232"/>
                  <a:gd name="connsiteY6" fmla="*/ 12921 h 1192644"/>
                  <a:gd name="connsiteX7" fmla="*/ 1537576 w 2111232"/>
                  <a:gd name="connsiteY7" fmla="*/ 86246 h 1192644"/>
                  <a:gd name="connsiteX8" fmla="*/ 1707118 w 2111232"/>
                  <a:gd name="connsiteY8" fmla="*/ 268728 h 1192644"/>
                  <a:gd name="connsiteX9" fmla="*/ 2111232 w 2111232"/>
                  <a:gd name="connsiteY9" fmla="*/ 971450 h 119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11232" h="1192644">
                    <a:moveTo>
                      <a:pt x="2111232" y="971450"/>
                    </a:moveTo>
                    <a:lnTo>
                      <a:pt x="511695" y="967467"/>
                    </a:lnTo>
                    <a:cubicBezTo>
                      <a:pt x="38956" y="975209"/>
                      <a:pt x="-27320" y="1289550"/>
                      <a:pt x="8044" y="1162393"/>
                    </a:cubicBezTo>
                    <a:lnTo>
                      <a:pt x="568597" y="204527"/>
                    </a:lnTo>
                    <a:cubicBezTo>
                      <a:pt x="729310" y="7529"/>
                      <a:pt x="902518" y="-7043"/>
                      <a:pt x="1045646" y="1972"/>
                    </a:cubicBezTo>
                    <a:lnTo>
                      <a:pt x="1224644" y="4129"/>
                    </a:lnTo>
                    <a:cubicBezTo>
                      <a:pt x="1280072" y="4903"/>
                      <a:pt x="1331186" y="9990"/>
                      <a:pt x="1384457" y="12921"/>
                    </a:cubicBezTo>
                    <a:cubicBezTo>
                      <a:pt x="1440529" y="25861"/>
                      <a:pt x="1483799" y="43612"/>
                      <a:pt x="1537576" y="86246"/>
                    </a:cubicBezTo>
                    <a:cubicBezTo>
                      <a:pt x="1591353" y="128880"/>
                      <a:pt x="1611509" y="121194"/>
                      <a:pt x="1707118" y="268728"/>
                    </a:cubicBezTo>
                    <a:lnTo>
                      <a:pt x="2111232" y="971450"/>
                    </a:lnTo>
                    <a:close/>
                  </a:path>
                </a:pathLst>
              </a:custGeom>
              <a:solidFill>
                <a:srgbClr val="8DE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6" dirty="0"/>
              </a:p>
            </p:txBody>
          </p:sp>
          <p:sp>
            <p:nvSpPr>
              <p:cNvPr id="11" name="Freeform 8"/>
              <p:cNvSpPr/>
              <p:nvPr/>
            </p:nvSpPr>
            <p:spPr>
              <a:xfrm rot="7064392">
                <a:off x="9445412" y="4812001"/>
                <a:ext cx="3155832" cy="1789582"/>
              </a:xfrm>
              <a:custGeom>
                <a:avLst/>
                <a:gdLst>
                  <a:gd name="connsiteX0" fmla="*/ 2083777 w 2083777"/>
                  <a:gd name="connsiteY0" fmla="*/ 967154 h 1143000"/>
                  <a:gd name="connsiteX1" fmla="*/ 518746 w 2083777"/>
                  <a:gd name="connsiteY1" fmla="*/ 984738 h 1143000"/>
                  <a:gd name="connsiteX2" fmla="*/ 237392 w 2083777"/>
                  <a:gd name="connsiteY2" fmla="*/ 1002323 h 1143000"/>
                  <a:gd name="connsiteX3" fmla="*/ 0 w 2083777"/>
                  <a:gd name="connsiteY3" fmla="*/ 1143000 h 1143000"/>
                  <a:gd name="connsiteX4" fmla="*/ 562708 w 2083777"/>
                  <a:gd name="connsiteY4" fmla="*/ 211015 h 1143000"/>
                  <a:gd name="connsiteX5" fmla="*/ 720969 w 2083777"/>
                  <a:gd name="connsiteY5" fmla="*/ 52754 h 1143000"/>
                  <a:gd name="connsiteX6" fmla="*/ 1283677 w 2083777"/>
                  <a:gd name="connsiteY6" fmla="*/ 0 h 1143000"/>
                  <a:gd name="connsiteX7" fmla="*/ 1512277 w 2083777"/>
                  <a:gd name="connsiteY7" fmla="*/ 114300 h 1143000"/>
                  <a:gd name="connsiteX8" fmla="*/ 1696916 w 2083777"/>
                  <a:gd name="connsiteY8" fmla="*/ 298938 h 1143000"/>
                  <a:gd name="connsiteX9" fmla="*/ 2083777 w 2083777"/>
                  <a:gd name="connsiteY9" fmla="*/ 967154 h 1143000"/>
                  <a:gd name="connsiteX0" fmla="*/ 2118283 w 2118283"/>
                  <a:gd name="connsiteY0" fmla="*/ 990877 h 1143000"/>
                  <a:gd name="connsiteX1" fmla="*/ 518746 w 2118283"/>
                  <a:gd name="connsiteY1" fmla="*/ 984738 h 1143000"/>
                  <a:gd name="connsiteX2" fmla="*/ 237392 w 2118283"/>
                  <a:gd name="connsiteY2" fmla="*/ 1002323 h 1143000"/>
                  <a:gd name="connsiteX3" fmla="*/ 0 w 2118283"/>
                  <a:gd name="connsiteY3" fmla="*/ 1143000 h 1143000"/>
                  <a:gd name="connsiteX4" fmla="*/ 562708 w 2118283"/>
                  <a:gd name="connsiteY4" fmla="*/ 211015 h 1143000"/>
                  <a:gd name="connsiteX5" fmla="*/ 720969 w 2118283"/>
                  <a:gd name="connsiteY5" fmla="*/ 52754 h 1143000"/>
                  <a:gd name="connsiteX6" fmla="*/ 1283677 w 2118283"/>
                  <a:gd name="connsiteY6" fmla="*/ 0 h 1143000"/>
                  <a:gd name="connsiteX7" fmla="*/ 1512277 w 2118283"/>
                  <a:gd name="connsiteY7" fmla="*/ 114300 h 1143000"/>
                  <a:gd name="connsiteX8" fmla="*/ 1696916 w 2118283"/>
                  <a:gd name="connsiteY8" fmla="*/ 298938 h 1143000"/>
                  <a:gd name="connsiteX9" fmla="*/ 2118283 w 2118283"/>
                  <a:gd name="connsiteY9" fmla="*/ 990877 h 1143000"/>
                  <a:gd name="connsiteX0" fmla="*/ 2118283 w 2118283"/>
                  <a:gd name="connsiteY0" fmla="*/ 990877 h 1143000"/>
                  <a:gd name="connsiteX1" fmla="*/ 518746 w 2118283"/>
                  <a:gd name="connsiteY1" fmla="*/ 984738 h 1143000"/>
                  <a:gd name="connsiteX2" fmla="*/ 252488 w 2118283"/>
                  <a:gd name="connsiteY2" fmla="*/ 1023889 h 1143000"/>
                  <a:gd name="connsiteX3" fmla="*/ 0 w 2118283"/>
                  <a:gd name="connsiteY3" fmla="*/ 1143000 h 1143000"/>
                  <a:gd name="connsiteX4" fmla="*/ 562708 w 2118283"/>
                  <a:gd name="connsiteY4" fmla="*/ 211015 h 1143000"/>
                  <a:gd name="connsiteX5" fmla="*/ 720969 w 2118283"/>
                  <a:gd name="connsiteY5" fmla="*/ 52754 h 1143000"/>
                  <a:gd name="connsiteX6" fmla="*/ 1283677 w 2118283"/>
                  <a:gd name="connsiteY6" fmla="*/ 0 h 1143000"/>
                  <a:gd name="connsiteX7" fmla="*/ 1512277 w 2118283"/>
                  <a:gd name="connsiteY7" fmla="*/ 114300 h 1143000"/>
                  <a:gd name="connsiteX8" fmla="*/ 1696916 w 2118283"/>
                  <a:gd name="connsiteY8" fmla="*/ 298938 h 1143000"/>
                  <a:gd name="connsiteX9" fmla="*/ 2118283 w 2118283"/>
                  <a:gd name="connsiteY9" fmla="*/ 990877 h 1143000"/>
                  <a:gd name="connsiteX0" fmla="*/ 2098874 w 2098874"/>
                  <a:gd name="connsiteY0" fmla="*/ 990877 h 1188289"/>
                  <a:gd name="connsiteX1" fmla="*/ 499337 w 2098874"/>
                  <a:gd name="connsiteY1" fmla="*/ 984738 h 1188289"/>
                  <a:gd name="connsiteX2" fmla="*/ 233079 w 2098874"/>
                  <a:gd name="connsiteY2" fmla="*/ 1023889 h 1188289"/>
                  <a:gd name="connsiteX3" fmla="*/ 0 w 2098874"/>
                  <a:gd name="connsiteY3" fmla="*/ 1188289 h 1188289"/>
                  <a:gd name="connsiteX4" fmla="*/ 543299 w 2098874"/>
                  <a:gd name="connsiteY4" fmla="*/ 211015 h 1188289"/>
                  <a:gd name="connsiteX5" fmla="*/ 701560 w 2098874"/>
                  <a:gd name="connsiteY5" fmla="*/ 52754 h 1188289"/>
                  <a:gd name="connsiteX6" fmla="*/ 1264268 w 2098874"/>
                  <a:gd name="connsiteY6" fmla="*/ 0 h 1188289"/>
                  <a:gd name="connsiteX7" fmla="*/ 1492868 w 2098874"/>
                  <a:gd name="connsiteY7" fmla="*/ 114300 h 1188289"/>
                  <a:gd name="connsiteX8" fmla="*/ 1677507 w 2098874"/>
                  <a:gd name="connsiteY8" fmla="*/ 298938 h 1188289"/>
                  <a:gd name="connsiteX9" fmla="*/ 2098874 w 2098874"/>
                  <a:gd name="connsiteY9" fmla="*/ 990877 h 1188289"/>
                  <a:gd name="connsiteX0" fmla="*/ 2098874 w 2098874"/>
                  <a:gd name="connsiteY0" fmla="*/ 990877 h 1188289"/>
                  <a:gd name="connsiteX1" fmla="*/ 499337 w 2098874"/>
                  <a:gd name="connsiteY1" fmla="*/ 984738 h 1188289"/>
                  <a:gd name="connsiteX2" fmla="*/ 233079 w 2098874"/>
                  <a:gd name="connsiteY2" fmla="*/ 1023889 h 1188289"/>
                  <a:gd name="connsiteX3" fmla="*/ 0 w 2098874"/>
                  <a:gd name="connsiteY3" fmla="*/ 1188289 h 1188289"/>
                  <a:gd name="connsiteX4" fmla="*/ 543299 w 2098874"/>
                  <a:gd name="connsiteY4" fmla="*/ 211015 h 1188289"/>
                  <a:gd name="connsiteX5" fmla="*/ 701560 w 2098874"/>
                  <a:gd name="connsiteY5" fmla="*/ 52754 h 1188289"/>
                  <a:gd name="connsiteX6" fmla="*/ 1264268 w 2098874"/>
                  <a:gd name="connsiteY6" fmla="*/ 0 h 1188289"/>
                  <a:gd name="connsiteX7" fmla="*/ 1492868 w 2098874"/>
                  <a:gd name="connsiteY7" fmla="*/ 114300 h 1188289"/>
                  <a:gd name="connsiteX8" fmla="*/ 1677507 w 2098874"/>
                  <a:gd name="connsiteY8" fmla="*/ 298938 h 1188289"/>
                  <a:gd name="connsiteX9" fmla="*/ 2098874 w 2098874"/>
                  <a:gd name="connsiteY9" fmla="*/ 990877 h 1188289"/>
                  <a:gd name="connsiteX0" fmla="*/ 2098874 w 2098874"/>
                  <a:gd name="connsiteY0" fmla="*/ 990877 h 1188289"/>
                  <a:gd name="connsiteX1" fmla="*/ 499337 w 2098874"/>
                  <a:gd name="connsiteY1" fmla="*/ 984738 h 1188289"/>
                  <a:gd name="connsiteX2" fmla="*/ 233079 w 2098874"/>
                  <a:gd name="connsiteY2" fmla="*/ 1023889 h 1188289"/>
                  <a:gd name="connsiteX3" fmla="*/ 0 w 2098874"/>
                  <a:gd name="connsiteY3" fmla="*/ 1188289 h 1188289"/>
                  <a:gd name="connsiteX4" fmla="*/ 543299 w 2098874"/>
                  <a:gd name="connsiteY4" fmla="*/ 211015 h 1188289"/>
                  <a:gd name="connsiteX5" fmla="*/ 701560 w 2098874"/>
                  <a:gd name="connsiteY5" fmla="*/ 52754 h 1188289"/>
                  <a:gd name="connsiteX6" fmla="*/ 1264268 w 2098874"/>
                  <a:gd name="connsiteY6" fmla="*/ 0 h 1188289"/>
                  <a:gd name="connsiteX7" fmla="*/ 1492868 w 2098874"/>
                  <a:gd name="connsiteY7" fmla="*/ 114300 h 1188289"/>
                  <a:gd name="connsiteX8" fmla="*/ 1677507 w 2098874"/>
                  <a:gd name="connsiteY8" fmla="*/ 298938 h 1188289"/>
                  <a:gd name="connsiteX9" fmla="*/ 2098874 w 2098874"/>
                  <a:gd name="connsiteY9" fmla="*/ 990877 h 1188289"/>
                  <a:gd name="connsiteX0" fmla="*/ 2094561 w 2094561"/>
                  <a:gd name="connsiteY0" fmla="*/ 990877 h 1186133"/>
                  <a:gd name="connsiteX1" fmla="*/ 495024 w 2094561"/>
                  <a:gd name="connsiteY1" fmla="*/ 984738 h 1186133"/>
                  <a:gd name="connsiteX2" fmla="*/ 228766 w 2094561"/>
                  <a:gd name="connsiteY2" fmla="*/ 1023889 h 1186133"/>
                  <a:gd name="connsiteX3" fmla="*/ 0 w 2094561"/>
                  <a:gd name="connsiteY3" fmla="*/ 1186133 h 1186133"/>
                  <a:gd name="connsiteX4" fmla="*/ 538986 w 2094561"/>
                  <a:gd name="connsiteY4" fmla="*/ 211015 h 1186133"/>
                  <a:gd name="connsiteX5" fmla="*/ 697247 w 2094561"/>
                  <a:gd name="connsiteY5" fmla="*/ 52754 h 1186133"/>
                  <a:gd name="connsiteX6" fmla="*/ 1259955 w 2094561"/>
                  <a:gd name="connsiteY6" fmla="*/ 0 h 1186133"/>
                  <a:gd name="connsiteX7" fmla="*/ 1488555 w 2094561"/>
                  <a:gd name="connsiteY7" fmla="*/ 114300 h 1186133"/>
                  <a:gd name="connsiteX8" fmla="*/ 1673194 w 2094561"/>
                  <a:gd name="connsiteY8" fmla="*/ 298938 h 1186133"/>
                  <a:gd name="connsiteX9" fmla="*/ 2094561 w 2094561"/>
                  <a:gd name="connsiteY9" fmla="*/ 990877 h 1186133"/>
                  <a:gd name="connsiteX0" fmla="*/ 2085935 w 2085935"/>
                  <a:gd name="connsiteY0" fmla="*/ 990877 h 1192603"/>
                  <a:gd name="connsiteX1" fmla="*/ 486398 w 2085935"/>
                  <a:gd name="connsiteY1" fmla="*/ 984738 h 1192603"/>
                  <a:gd name="connsiteX2" fmla="*/ 220140 w 2085935"/>
                  <a:gd name="connsiteY2" fmla="*/ 1023889 h 1192603"/>
                  <a:gd name="connsiteX3" fmla="*/ 0 w 2085935"/>
                  <a:gd name="connsiteY3" fmla="*/ 1192603 h 1192603"/>
                  <a:gd name="connsiteX4" fmla="*/ 530360 w 2085935"/>
                  <a:gd name="connsiteY4" fmla="*/ 211015 h 1192603"/>
                  <a:gd name="connsiteX5" fmla="*/ 688621 w 2085935"/>
                  <a:gd name="connsiteY5" fmla="*/ 52754 h 1192603"/>
                  <a:gd name="connsiteX6" fmla="*/ 1251329 w 2085935"/>
                  <a:gd name="connsiteY6" fmla="*/ 0 h 1192603"/>
                  <a:gd name="connsiteX7" fmla="*/ 1479929 w 2085935"/>
                  <a:gd name="connsiteY7" fmla="*/ 114300 h 1192603"/>
                  <a:gd name="connsiteX8" fmla="*/ 1664568 w 2085935"/>
                  <a:gd name="connsiteY8" fmla="*/ 298938 h 1192603"/>
                  <a:gd name="connsiteX9" fmla="*/ 2085935 w 2085935"/>
                  <a:gd name="connsiteY9" fmla="*/ 990877 h 1192603"/>
                  <a:gd name="connsiteX0" fmla="*/ 2085935 w 2085935"/>
                  <a:gd name="connsiteY0" fmla="*/ 990877 h 1192603"/>
                  <a:gd name="connsiteX1" fmla="*/ 486398 w 2085935"/>
                  <a:gd name="connsiteY1" fmla="*/ 984738 h 1192603"/>
                  <a:gd name="connsiteX2" fmla="*/ 220140 w 2085935"/>
                  <a:gd name="connsiteY2" fmla="*/ 1023889 h 1192603"/>
                  <a:gd name="connsiteX3" fmla="*/ 0 w 2085935"/>
                  <a:gd name="connsiteY3" fmla="*/ 1192603 h 1192603"/>
                  <a:gd name="connsiteX4" fmla="*/ 543300 w 2085935"/>
                  <a:gd name="connsiteY4" fmla="*/ 217484 h 1192603"/>
                  <a:gd name="connsiteX5" fmla="*/ 688621 w 2085935"/>
                  <a:gd name="connsiteY5" fmla="*/ 52754 h 1192603"/>
                  <a:gd name="connsiteX6" fmla="*/ 1251329 w 2085935"/>
                  <a:gd name="connsiteY6" fmla="*/ 0 h 1192603"/>
                  <a:gd name="connsiteX7" fmla="*/ 1479929 w 2085935"/>
                  <a:gd name="connsiteY7" fmla="*/ 114300 h 1192603"/>
                  <a:gd name="connsiteX8" fmla="*/ 1664568 w 2085935"/>
                  <a:gd name="connsiteY8" fmla="*/ 298938 h 1192603"/>
                  <a:gd name="connsiteX9" fmla="*/ 2085935 w 2085935"/>
                  <a:gd name="connsiteY9" fmla="*/ 990877 h 1192603"/>
                  <a:gd name="connsiteX0" fmla="*/ 2085935 w 2085935"/>
                  <a:gd name="connsiteY0" fmla="*/ 990877 h 1192603"/>
                  <a:gd name="connsiteX1" fmla="*/ 486398 w 2085935"/>
                  <a:gd name="connsiteY1" fmla="*/ 984738 h 1192603"/>
                  <a:gd name="connsiteX2" fmla="*/ 220140 w 2085935"/>
                  <a:gd name="connsiteY2" fmla="*/ 1023889 h 1192603"/>
                  <a:gd name="connsiteX3" fmla="*/ 0 w 2085935"/>
                  <a:gd name="connsiteY3" fmla="*/ 1192603 h 1192603"/>
                  <a:gd name="connsiteX4" fmla="*/ 543300 w 2085935"/>
                  <a:gd name="connsiteY4" fmla="*/ 217484 h 1192603"/>
                  <a:gd name="connsiteX5" fmla="*/ 766259 w 2085935"/>
                  <a:gd name="connsiteY5" fmla="*/ 39814 h 1192603"/>
                  <a:gd name="connsiteX6" fmla="*/ 1251329 w 2085935"/>
                  <a:gd name="connsiteY6" fmla="*/ 0 h 1192603"/>
                  <a:gd name="connsiteX7" fmla="*/ 1479929 w 2085935"/>
                  <a:gd name="connsiteY7" fmla="*/ 114300 h 1192603"/>
                  <a:gd name="connsiteX8" fmla="*/ 1664568 w 2085935"/>
                  <a:gd name="connsiteY8" fmla="*/ 298938 h 1192603"/>
                  <a:gd name="connsiteX9" fmla="*/ 2085935 w 2085935"/>
                  <a:gd name="connsiteY9" fmla="*/ 990877 h 1192603"/>
                  <a:gd name="connsiteX0" fmla="*/ 2085935 w 2085935"/>
                  <a:gd name="connsiteY0" fmla="*/ 990877 h 1192603"/>
                  <a:gd name="connsiteX1" fmla="*/ 486398 w 2085935"/>
                  <a:gd name="connsiteY1" fmla="*/ 984738 h 1192603"/>
                  <a:gd name="connsiteX2" fmla="*/ 220140 w 2085935"/>
                  <a:gd name="connsiteY2" fmla="*/ 1023889 h 1192603"/>
                  <a:gd name="connsiteX3" fmla="*/ 0 w 2085935"/>
                  <a:gd name="connsiteY3" fmla="*/ 1192603 h 1192603"/>
                  <a:gd name="connsiteX4" fmla="*/ 543300 w 2085935"/>
                  <a:gd name="connsiteY4" fmla="*/ 217484 h 1192603"/>
                  <a:gd name="connsiteX5" fmla="*/ 764103 w 2085935"/>
                  <a:gd name="connsiteY5" fmla="*/ 46284 h 1192603"/>
                  <a:gd name="connsiteX6" fmla="*/ 1251329 w 2085935"/>
                  <a:gd name="connsiteY6" fmla="*/ 0 h 1192603"/>
                  <a:gd name="connsiteX7" fmla="*/ 1479929 w 2085935"/>
                  <a:gd name="connsiteY7" fmla="*/ 114300 h 1192603"/>
                  <a:gd name="connsiteX8" fmla="*/ 1664568 w 2085935"/>
                  <a:gd name="connsiteY8" fmla="*/ 298938 h 1192603"/>
                  <a:gd name="connsiteX9" fmla="*/ 2085935 w 2085935"/>
                  <a:gd name="connsiteY9" fmla="*/ 990877 h 1192603"/>
                  <a:gd name="connsiteX0" fmla="*/ 2085935 w 2085935"/>
                  <a:gd name="connsiteY0" fmla="*/ 990877 h 1192603"/>
                  <a:gd name="connsiteX1" fmla="*/ 486398 w 2085935"/>
                  <a:gd name="connsiteY1" fmla="*/ 984738 h 1192603"/>
                  <a:gd name="connsiteX2" fmla="*/ 220140 w 2085935"/>
                  <a:gd name="connsiteY2" fmla="*/ 1023889 h 1192603"/>
                  <a:gd name="connsiteX3" fmla="*/ 0 w 2085935"/>
                  <a:gd name="connsiteY3" fmla="*/ 1192603 h 1192603"/>
                  <a:gd name="connsiteX4" fmla="*/ 543300 w 2085935"/>
                  <a:gd name="connsiteY4" fmla="*/ 217484 h 1192603"/>
                  <a:gd name="connsiteX5" fmla="*/ 761947 w 2085935"/>
                  <a:gd name="connsiteY5" fmla="*/ 52754 h 1192603"/>
                  <a:gd name="connsiteX6" fmla="*/ 1251329 w 2085935"/>
                  <a:gd name="connsiteY6" fmla="*/ 0 h 1192603"/>
                  <a:gd name="connsiteX7" fmla="*/ 1479929 w 2085935"/>
                  <a:gd name="connsiteY7" fmla="*/ 114300 h 1192603"/>
                  <a:gd name="connsiteX8" fmla="*/ 1664568 w 2085935"/>
                  <a:gd name="connsiteY8" fmla="*/ 298938 h 1192603"/>
                  <a:gd name="connsiteX9" fmla="*/ 2085935 w 2085935"/>
                  <a:gd name="connsiteY9" fmla="*/ 990877 h 1192603"/>
                  <a:gd name="connsiteX0" fmla="*/ 2085935 w 2085935"/>
                  <a:gd name="connsiteY0" fmla="*/ 993088 h 1194814"/>
                  <a:gd name="connsiteX1" fmla="*/ 486398 w 2085935"/>
                  <a:gd name="connsiteY1" fmla="*/ 986949 h 1194814"/>
                  <a:gd name="connsiteX2" fmla="*/ 220140 w 2085935"/>
                  <a:gd name="connsiteY2" fmla="*/ 1026100 h 1194814"/>
                  <a:gd name="connsiteX3" fmla="*/ 0 w 2085935"/>
                  <a:gd name="connsiteY3" fmla="*/ 1194814 h 1194814"/>
                  <a:gd name="connsiteX4" fmla="*/ 543300 w 2085935"/>
                  <a:gd name="connsiteY4" fmla="*/ 219695 h 1194814"/>
                  <a:gd name="connsiteX5" fmla="*/ 761947 w 2085935"/>
                  <a:gd name="connsiteY5" fmla="*/ 54965 h 1194814"/>
                  <a:gd name="connsiteX6" fmla="*/ 1251329 w 2085935"/>
                  <a:gd name="connsiteY6" fmla="*/ 2211 h 1194814"/>
                  <a:gd name="connsiteX7" fmla="*/ 1479929 w 2085935"/>
                  <a:gd name="connsiteY7" fmla="*/ 116511 h 1194814"/>
                  <a:gd name="connsiteX8" fmla="*/ 1664568 w 2085935"/>
                  <a:gd name="connsiteY8" fmla="*/ 301149 h 1194814"/>
                  <a:gd name="connsiteX9" fmla="*/ 2085935 w 2085935"/>
                  <a:gd name="connsiteY9" fmla="*/ 993088 h 1194814"/>
                  <a:gd name="connsiteX0" fmla="*/ 2085935 w 2085935"/>
                  <a:gd name="connsiteY0" fmla="*/ 995112 h 1196838"/>
                  <a:gd name="connsiteX1" fmla="*/ 486398 w 2085935"/>
                  <a:gd name="connsiteY1" fmla="*/ 988973 h 1196838"/>
                  <a:gd name="connsiteX2" fmla="*/ 220140 w 2085935"/>
                  <a:gd name="connsiteY2" fmla="*/ 1028124 h 1196838"/>
                  <a:gd name="connsiteX3" fmla="*/ 0 w 2085935"/>
                  <a:gd name="connsiteY3" fmla="*/ 1196838 h 1196838"/>
                  <a:gd name="connsiteX4" fmla="*/ 543300 w 2085935"/>
                  <a:gd name="connsiteY4" fmla="*/ 221719 h 1196838"/>
                  <a:gd name="connsiteX5" fmla="*/ 761947 w 2085935"/>
                  <a:gd name="connsiteY5" fmla="*/ 37579 h 1196838"/>
                  <a:gd name="connsiteX6" fmla="*/ 1251329 w 2085935"/>
                  <a:gd name="connsiteY6" fmla="*/ 4235 h 1196838"/>
                  <a:gd name="connsiteX7" fmla="*/ 1479929 w 2085935"/>
                  <a:gd name="connsiteY7" fmla="*/ 118535 h 1196838"/>
                  <a:gd name="connsiteX8" fmla="*/ 1664568 w 2085935"/>
                  <a:gd name="connsiteY8" fmla="*/ 303173 h 1196838"/>
                  <a:gd name="connsiteX9" fmla="*/ 2085935 w 2085935"/>
                  <a:gd name="connsiteY9" fmla="*/ 995112 h 1196838"/>
                  <a:gd name="connsiteX0" fmla="*/ 2085935 w 2085935"/>
                  <a:gd name="connsiteY0" fmla="*/ 995112 h 1196838"/>
                  <a:gd name="connsiteX1" fmla="*/ 486398 w 2085935"/>
                  <a:gd name="connsiteY1" fmla="*/ 988973 h 1196838"/>
                  <a:gd name="connsiteX2" fmla="*/ 220140 w 2085935"/>
                  <a:gd name="connsiteY2" fmla="*/ 1028124 h 1196838"/>
                  <a:gd name="connsiteX3" fmla="*/ 0 w 2085935"/>
                  <a:gd name="connsiteY3" fmla="*/ 1196838 h 1196838"/>
                  <a:gd name="connsiteX4" fmla="*/ 543300 w 2085935"/>
                  <a:gd name="connsiteY4" fmla="*/ 221719 h 1196838"/>
                  <a:gd name="connsiteX5" fmla="*/ 761947 w 2085935"/>
                  <a:gd name="connsiteY5" fmla="*/ 37579 h 1196838"/>
                  <a:gd name="connsiteX6" fmla="*/ 1251329 w 2085935"/>
                  <a:gd name="connsiteY6" fmla="*/ 4235 h 1196838"/>
                  <a:gd name="connsiteX7" fmla="*/ 1479929 w 2085935"/>
                  <a:gd name="connsiteY7" fmla="*/ 118535 h 1196838"/>
                  <a:gd name="connsiteX8" fmla="*/ 1664568 w 2085935"/>
                  <a:gd name="connsiteY8" fmla="*/ 303173 h 1196838"/>
                  <a:gd name="connsiteX9" fmla="*/ 2085935 w 2085935"/>
                  <a:gd name="connsiteY9" fmla="*/ 995112 h 1196838"/>
                  <a:gd name="connsiteX0" fmla="*/ 2085935 w 2085935"/>
                  <a:gd name="connsiteY0" fmla="*/ 992642 h 1194368"/>
                  <a:gd name="connsiteX1" fmla="*/ 486398 w 2085935"/>
                  <a:gd name="connsiteY1" fmla="*/ 986503 h 1194368"/>
                  <a:gd name="connsiteX2" fmla="*/ 220140 w 2085935"/>
                  <a:gd name="connsiteY2" fmla="*/ 1025654 h 1194368"/>
                  <a:gd name="connsiteX3" fmla="*/ 0 w 2085935"/>
                  <a:gd name="connsiteY3" fmla="*/ 1194368 h 1194368"/>
                  <a:gd name="connsiteX4" fmla="*/ 543300 w 2085935"/>
                  <a:gd name="connsiteY4" fmla="*/ 219249 h 1194368"/>
                  <a:gd name="connsiteX5" fmla="*/ 761947 w 2085935"/>
                  <a:gd name="connsiteY5" fmla="*/ 35109 h 1194368"/>
                  <a:gd name="connsiteX6" fmla="*/ 1251329 w 2085935"/>
                  <a:gd name="connsiteY6" fmla="*/ 1765 h 1194368"/>
                  <a:gd name="connsiteX7" fmla="*/ 1479929 w 2085935"/>
                  <a:gd name="connsiteY7" fmla="*/ 116065 h 1194368"/>
                  <a:gd name="connsiteX8" fmla="*/ 1664568 w 2085935"/>
                  <a:gd name="connsiteY8" fmla="*/ 300703 h 1194368"/>
                  <a:gd name="connsiteX9" fmla="*/ 2085935 w 2085935"/>
                  <a:gd name="connsiteY9" fmla="*/ 992642 h 1194368"/>
                  <a:gd name="connsiteX0" fmla="*/ 2085935 w 2085935"/>
                  <a:gd name="connsiteY0" fmla="*/ 994231 h 1195957"/>
                  <a:gd name="connsiteX1" fmla="*/ 486398 w 2085935"/>
                  <a:gd name="connsiteY1" fmla="*/ 988092 h 1195957"/>
                  <a:gd name="connsiteX2" fmla="*/ 220140 w 2085935"/>
                  <a:gd name="connsiteY2" fmla="*/ 1027243 h 1195957"/>
                  <a:gd name="connsiteX3" fmla="*/ 0 w 2085935"/>
                  <a:gd name="connsiteY3" fmla="*/ 1195957 h 1195957"/>
                  <a:gd name="connsiteX4" fmla="*/ 543300 w 2085935"/>
                  <a:gd name="connsiteY4" fmla="*/ 220838 h 1195957"/>
                  <a:gd name="connsiteX5" fmla="*/ 874090 w 2085935"/>
                  <a:gd name="connsiteY5" fmla="*/ 15132 h 1195957"/>
                  <a:gd name="connsiteX6" fmla="*/ 1251329 w 2085935"/>
                  <a:gd name="connsiteY6" fmla="*/ 3354 h 1195957"/>
                  <a:gd name="connsiteX7" fmla="*/ 1479929 w 2085935"/>
                  <a:gd name="connsiteY7" fmla="*/ 117654 h 1195957"/>
                  <a:gd name="connsiteX8" fmla="*/ 1664568 w 2085935"/>
                  <a:gd name="connsiteY8" fmla="*/ 302292 h 1195957"/>
                  <a:gd name="connsiteX9" fmla="*/ 2085935 w 2085935"/>
                  <a:gd name="connsiteY9" fmla="*/ 994231 h 1195957"/>
                  <a:gd name="connsiteX0" fmla="*/ 2085935 w 2085935"/>
                  <a:gd name="connsiteY0" fmla="*/ 994231 h 1195957"/>
                  <a:gd name="connsiteX1" fmla="*/ 486398 w 2085935"/>
                  <a:gd name="connsiteY1" fmla="*/ 988092 h 1195957"/>
                  <a:gd name="connsiteX2" fmla="*/ 220140 w 2085935"/>
                  <a:gd name="connsiteY2" fmla="*/ 1027243 h 1195957"/>
                  <a:gd name="connsiteX3" fmla="*/ 0 w 2085935"/>
                  <a:gd name="connsiteY3" fmla="*/ 1195957 h 1195957"/>
                  <a:gd name="connsiteX4" fmla="*/ 543300 w 2085935"/>
                  <a:gd name="connsiteY4" fmla="*/ 220838 h 1195957"/>
                  <a:gd name="connsiteX5" fmla="*/ 874090 w 2085935"/>
                  <a:gd name="connsiteY5" fmla="*/ 15132 h 1195957"/>
                  <a:gd name="connsiteX6" fmla="*/ 1251329 w 2085935"/>
                  <a:gd name="connsiteY6" fmla="*/ 3354 h 1195957"/>
                  <a:gd name="connsiteX7" fmla="*/ 1479929 w 2085935"/>
                  <a:gd name="connsiteY7" fmla="*/ 117654 h 1195957"/>
                  <a:gd name="connsiteX8" fmla="*/ 1664568 w 2085935"/>
                  <a:gd name="connsiteY8" fmla="*/ 302292 h 1195957"/>
                  <a:gd name="connsiteX9" fmla="*/ 2085935 w 2085935"/>
                  <a:gd name="connsiteY9" fmla="*/ 994231 h 1195957"/>
                  <a:gd name="connsiteX0" fmla="*/ 2085935 w 2085935"/>
                  <a:gd name="connsiteY0" fmla="*/ 1014793 h 1216519"/>
                  <a:gd name="connsiteX1" fmla="*/ 486398 w 2085935"/>
                  <a:gd name="connsiteY1" fmla="*/ 1008654 h 1216519"/>
                  <a:gd name="connsiteX2" fmla="*/ 220140 w 2085935"/>
                  <a:gd name="connsiteY2" fmla="*/ 1047805 h 1216519"/>
                  <a:gd name="connsiteX3" fmla="*/ 0 w 2085935"/>
                  <a:gd name="connsiteY3" fmla="*/ 1216519 h 1216519"/>
                  <a:gd name="connsiteX4" fmla="*/ 543300 w 2085935"/>
                  <a:gd name="connsiteY4" fmla="*/ 241400 h 1216519"/>
                  <a:gd name="connsiteX5" fmla="*/ 1009956 w 2085935"/>
                  <a:gd name="connsiteY5" fmla="*/ 1189 h 1216519"/>
                  <a:gd name="connsiteX6" fmla="*/ 1251329 w 2085935"/>
                  <a:gd name="connsiteY6" fmla="*/ 23916 h 1216519"/>
                  <a:gd name="connsiteX7" fmla="*/ 1479929 w 2085935"/>
                  <a:gd name="connsiteY7" fmla="*/ 138216 h 1216519"/>
                  <a:gd name="connsiteX8" fmla="*/ 1664568 w 2085935"/>
                  <a:gd name="connsiteY8" fmla="*/ 322854 h 1216519"/>
                  <a:gd name="connsiteX9" fmla="*/ 2085935 w 2085935"/>
                  <a:gd name="connsiteY9" fmla="*/ 1014793 h 1216519"/>
                  <a:gd name="connsiteX0" fmla="*/ 2085935 w 2085935"/>
                  <a:gd name="connsiteY0" fmla="*/ 1014793 h 1216519"/>
                  <a:gd name="connsiteX1" fmla="*/ 486398 w 2085935"/>
                  <a:gd name="connsiteY1" fmla="*/ 1008654 h 1216519"/>
                  <a:gd name="connsiteX2" fmla="*/ 220140 w 2085935"/>
                  <a:gd name="connsiteY2" fmla="*/ 1047805 h 1216519"/>
                  <a:gd name="connsiteX3" fmla="*/ 0 w 2085935"/>
                  <a:gd name="connsiteY3" fmla="*/ 1216519 h 1216519"/>
                  <a:gd name="connsiteX4" fmla="*/ 543300 w 2085935"/>
                  <a:gd name="connsiteY4" fmla="*/ 241400 h 1216519"/>
                  <a:gd name="connsiteX5" fmla="*/ 1009956 w 2085935"/>
                  <a:gd name="connsiteY5" fmla="*/ 1189 h 1216519"/>
                  <a:gd name="connsiteX6" fmla="*/ 1251329 w 2085935"/>
                  <a:gd name="connsiteY6" fmla="*/ 23916 h 1216519"/>
                  <a:gd name="connsiteX7" fmla="*/ 1479929 w 2085935"/>
                  <a:gd name="connsiteY7" fmla="*/ 138216 h 1216519"/>
                  <a:gd name="connsiteX8" fmla="*/ 1664568 w 2085935"/>
                  <a:gd name="connsiteY8" fmla="*/ 322854 h 1216519"/>
                  <a:gd name="connsiteX9" fmla="*/ 2085935 w 2085935"/>
                  <a:gd name="connsiteY9" fmla="*/ 1014793 h 1216519"/>
                  <a:gd name="connsiteX0" fmla="*/ 2085935 w 2085935"/>
                  <a:gd name="connsiteY0" fmla="*/ 995413 h 1197139"/>
                  <a:gd name="connsiteX1" fmla="*/ 486398 w 2085935"/>
                  <a:gd name="connsiteY1" fmla="*/ 989274 h 1197139"/>
                  <a:gd name="connsiteX2" fmla="*/ 220140 w 2085935"/>
                  <a:gd name="connsiteY2" fmla="*/ 1028425 h 1197139"/>
                  <a:gd name="connsiteX3" fmla="*/ 0 w 2085935"/>
                  <a:gd name="connsiteY3" fmla="*/ 1197139 h 1197139"/>
                  <a:gd name="connsiteX4" fmla="*/ 543300 w 2085935"/>
                  <a:gd name="connsiteY4" fmla="*/ 222020 h 1197139"/>
                  <a:gd name="connsiteX5" fmla="*/ 1044462 w 2085935"/>
                  <a:gd name="connsiteY5" fmla="*/ 9845 h 1197139"/>
                  <a:gd name="connsiteX6" fmla="*/ 1251329 w 2085935"/>
                  <a:gd name="connsiteY6" fmla="*/ 4536 h 1197139"/>
                  <a:gd name="connsiteX7" fmla="*/ 1479929 w 2085935"/>
                  <a:gd name="connsiteY7" fmla="*/ 118836 h 1197139"/>
                  <a:gd name="connsiteX8" fmla="*/ 1664568 w 2085935"/>
                  <a:gd name="connsiteY8" fmla="*/ 303474 h 1197139"/>
                  <a:gd name="connsiteX9" fmla="*/ 2085935 w 2085935"/>
                  <a:gd name="connsiteY9" fmla="*/ 995413 h 1197139"/>
                  <a:gd name="connsiteX0" fmla="*/ 2085935 w 2085935"/>
                  <a:gd name="connsiteY0" fmla="*/ 996705 h 1198431"/>
                  <a:gd name="connsiteX1" fmla="*/ 486398 w 2085935"/>
                  <a:gd name="connsiteY1" fmla="*/ 990566 h 1198431"/>
                  <a:gd name="connsiteX2" fmla="*/ 220140 w 2085935"/>
                  <a:gd name="connsiteY2" fmla="*/ 1029717 h 1198431"/>
                  <a:gd name="connsiteX3" fmla="*/ 0 w 2085935"/>
                  <a:gd name="connsiteY3" fmla="*/ 1198431 h 1198431"/>
                  <a:gd name="connsiteX4" fmla="*/ 543300 w 2085935"/>
                  <a:gd name="connsiteY4" fmla="*/ 223312 h 1198431"/>
                  <a:gd name="connsiteX5" fmla="*/ 1104846 w 2085935"/>
                  <a:gd name="connsiteY5" fmla="*/ 6824 h 1198431"/>
                  <a:gd name="connsiteX6" fmla="*/ 1251329 w 2085935"/>
                  <a:gd name="connsiteY6" fmla="*/ 5828 h 1198431"/>
                  <a:gd name="connsiteX7" fmla="*/ 1479929 w 2085935"/>
                  <a:gd name="connsiteY7" fmla="*/ 120128 h 1198431"/>
                  <a:gd name="connsiteX8" fmla="*/ 1664568 w 2085935"/>
                  <a:gd name="connsiteY8" fmla="*/ 304766 h 1198431"/>
                  <a:gd name="connsiteX9" fmla="*/ 2085935 w 2085935"/>
                  <a:gd name="connsiteY9" fmla="*/ 996705 h 1198431"/>
                  <a:gd name="connsiteX0" fmla="*/ 2085935 w 2085935"/>
                  <a:gd name="connsiteY0" fmla="*/ 990972 h 1192698"/>
                  <a:gd name="connsiteX1" fmla="*/ 486398 w 2085935"/>
                  <a:gd name="connsiteY1" fmla="*/ 984833 h 1192698"/>
                  <a:gd name="connsiteX2" fmla="*/ 220140 w 2085935"/>
                  <a:gd name="connsiteY2" fmla="*/ 1023984 h 1192698"/>
                  <a:gd name="connsiteX3" fmla="*/ 0 w 2085935"/>
                  <a:gd name="connsiteY3" fmla="*/ 1192698 h 1192698"/>
                  <a:gd name="connsiteX4" fmla="*/ 543300 w 2085935"/>
                  <a:gd name="connsiteY4" fmla="*/ 217579 h 1192698"/>
                  <a:gd name="connsiteX5" fmla="*/ 1104846 w 2085935"/>
                  <a:gd name="connsiteY5" fmla="*/ 1091 h 1192698"/>
                  <a:gd name="connsiteX6" fmla="*/ 1352689 w 2085935"/>
                  <a:gd name="connsiteY6" fmla="*/ 25974 h 1192698"/>
                  <a:gd name="connsiteX7" fmla="*/ 1479929 w 2085935"/>
                  <a:gd name="connsiteY7" fmla="*/ 114395 h 1192698"/>
                  <a:gd name="connsiteX8" fmla="*/ 1664568 w 2085935"/>
                  <a:gd name="connsiteY8" fmla="*/ 299033 h 1192698"/>
                  <a:gd name="connsiteX9" fmla="*/ 2085935 w 2085935"/>
                  <a:gd name="connsiteY9" fmla="*/ 990972 h 1192698"/>
                  <a:gd name="connsiteX0" fmla="*/ 2085935 w 2085935"/>
                  <a:gd name="connsiteY0" fmla="*/ 970827 h 1172553"/>
                  <a:gd name="connsiteX1" fmla="*/ 486398 w 2085935"/>
                  <a:gd name="connsiteY1" fmla="*/ 964688 h 1172553"/>
                  <a:gd name="connsiteX2" fmla="*/ 220140 w 2085935"/>
                  <a:gd name="connsiteY2" fmla="*/ 1003839 h 1172553"/>
                  <a:gd name="connsiteX3" fmla="*/ 0 w 2085935"/>
                  <a:gd name="connsiteY3" fmla="*/ 1172553 h 1172553"/>
                  <a:gd name="connsiteX4" fmla="*/ 543300 w 2085935"/>
                  <a:gd name="connsiteY4" fmla="*/ 197434 h 1172553"/>
                  <a:gd name="connsiteX5" fmla="*/ 1109160 w 2085935"/>
                  <a:gd name="connsiteY5" fmla="*/ 6826 h 1172553"/>
                  <a:gd name="connsiteX6" fmla="*/ 1352689 w 2085935"/>
                  <a:gd name="connsiteY6" fmla="*/ 5829 h 1172553"/>
                  <a:gd name="connsiteX7" fmla="*/ 1479929 w 2085935"/>
                  <a:gd name="connsiteY7" fmla="*/ 94250 h 1172553"/>
                  <a:gd name="connsiteX8" fmla="*/ 1664568 w 2085935"/>
                  <a:gd name="connsiteY8" fmla="*/ 278888 h 1172553"/>
                  <a:gd name="connsiteX9" fmla="*/ 2085935 w 2085935"/>
                  <a:gd name="connsiteY9" fmla="*/ 970827 h 1172553"/>
                  <a:gd name="connsiteX0" fmla="*/ 2085935 w 2085935"/>
                  <a:gd name="connsiteY0" fmla="*/ 984860 h 1186586"/>
                  <a:gd name="connsiteX1" fmla="*/ 486398 w 2085935"/>
                  <a:gd name="connsiteY1" fmla="*/ 978721 h 1186586"/>
                  <a:gd name="connsiteX2" fmla="*/ 220140 w 2085935"/>
                  <a:gd name="connsiteY2" fmla="*/ 1017872 h 1186586"/>
                  <a:gd name="connsiteX3" fmla="*/ 0 w 2085935"/>
                  <a:gd name="connsiteY3" fmla="*/ 1186586 h 1186586"/>
                  <a:gd name="connsiteX4" fmla="*/ 543300 w 2085935"/>
                  <a:gd name="connsiteY4" fmla="*/ 211467 h 1186586"/>
                  <a:gd name="connsiteX5" fmla="*/ 1107004 w 2085935"/>
                  <a:gd name="connsiteY5" fmla="*/ 1450 h 1186586"/>
                  <a:gd name="connsiteX6" fmla="*/ 1352689 w 2085935"/>
                  <a:gd name="connsiteY6" fmla="*/ 19862 h 1186586"/>
                  <a:gd name="connsiteX7" fmla="*/ 1479929 w 2085935"/>
                  <a:gd name="connsiteY7" fmla="*/ 108283 h 1186586"/>
                  <a:gd name="connsiteX8" fmla="*/ 1664568 w 2085935"/>
                  <a:gd name="connsiteY8" fmla="*/ 292921 h 1186586"/>
                  <a:gd name="connsiteX9" fmla="*/ 2085935 w 2085935"/>
                  <a:gd name="connsiteY9" fmla="*/ 984860 h 1186586"/>
                  <a:gd name="connsiteX0" fmla="*/ 2085935 w 2085935"/>
                  <a:gd name="connsiteY0" fmla="*/ 984294 h 1186020"/>
                  <a:gd name="connsiteX1" fmla="*/ 486398 w 2085935"/>
                  <a:gd name="connsiteY1" fmla="*/ 978155 h 1186020"/>
                  <a:gd name="connsiteX2" fmla="*/ 220140 w 2085935"/>
                  <a:gd name="connsiteY2" fmla="*/ 1017306 h 1186020"/>
                  <a:gd name="connsiteX3" fmla="*/ 0 w 2085935"/>
                  <a:gd name="connsiteY3" fmla="*/ 1186020 h 1186020"/>
                  <a:gd name="connsiteX4" fmla="*/ 543300 w 2085935"/>
                  <a:gd name="connsiteY4" fmla="*/ 210901 h 1186020"/>
                  <a:gd name="connsiteX5" fmla="*/ 1107004 w 2085935"/>
                  <a:gd name="connsiteY5" fmla="*/ 884 h 1186020"/>
                  <a:gd name="connsiteX6" fmla="*/ 1352689 w 2085935"/>
                  <a:gd name="connsiteY6" fmla="*/ 19296 h 1186020"/>
                  <a:gd name="connsiteX7" fmla="*/ 1479929 w 2085935"/>
                  <a:gd name="connsiteY7" fmla="*/ 107717 h 1186020"/>
                  <a:gd name="connsiteX8" fmla="*/ 1664568 w 2085935"/>
                  <a:gd name="connsiteY8" fmla="*/ 292355 h 1186020"/>
                  <a:gd name="connsiteX9" fmla="*/ 2085935 w 2085935"/>
                  <a:gd name="connsiteY9" fmla="*/ 984294 h 1186020"/>
                  <a:gd name="connsiteX0" fmla="*/ 2085935 w 2085935"/>
                  <a:gd name="connsiteY0" fmla="*/ 964998 h 1166724"/>
                  <a:gd name="connsiteX1" fmla="*/ 486398 w 2085935"/>
                  <a:gd name="connsiteY1" fmla="*/ 958859 h 1166724"/>
                  <a:gd name="connsiteX2" fmla="*/ 220140 w 2085935"/>
                  <a:gd name="connsiteY2" fmla="*/ 998010 h 1166724"/>
                  <a:gd name="connsiteX3" fmla="*/ 0 w 2085935"/>
                  <a:gd name="connsiteY3" fmla="*/ 1166724 h 1166724"/>
                  <a:gd name="connsiteX4" fmla="*/ 543300 w 2085935"/>
                  <a:gd name="connsiteY4" fmla="*/ 191605 h 1166724"/>
                  <a:gd name="connsiteX5" fmla="*/ 1107004 w 2085935"/>
                  <a:gd name="connsiteY5" fmla="*/ 5311 h 1166724"/>
                  <a:gd name="connsiteX6" fmla="*/ 1352689 w 2085935"/>
                  <a:gd name="connsiteY6" fmla="*/ 0 h 1166724"/>
                  <a:gd name="connsiteX7" fmla="*/ 1479929 w 2085935"/>
                  <a:gd name="connsiteY7" fmla="*/ 88421 h 1166724"/>
                  <a:gd name="connsiteX8" fmla="*/ 1664568 w 2085935"/>
                  <a:gd name="connsiteY8" fmla="*/ 273059 h 1166724"/>
                  <a:gd name="connsiteX9" fmla="*/ 2085935 w 2085935"/>
                  <a:gd name="connsiteY9" fmla="*/ 964998 h 1166724"/>
                  <a:gd name="connsiteX0" fmla="*/ 2085935 w 2085935"/>
                  <a:gd name="connsiteY0" fmla="*/ 964998 h 1166724"/>
                  <a:gd name="connsiteX1" fmla="*/ 486398 w 2085935"/>
                  <a:gd name="connsiteY1" fmla="*/ 958859 h 1166724"/>
                  <a:gd name="connsiteX2" fmla="*/ 220140 w 2085935"/>
                  <a:gd name="connsiteY2" fmla="*/ 998010 h 1166724"/>
                  <a:gd name="connsiteX3" fmla="*/ 0 w 2085935"/>
                  <a:gd name="connsiteY3" fmla="*/ 1166724 h 1166724"/>
                  <a:gd name="connsiteX4" fmla="*/ 543300 w 2085935"/>
                  <a:gd name="connsiteY4" fmla="*/ 191605 h 1166724"/>
                  <a:gd name="connsiteX5" fmla="*/ 802533 w 2085935"/>
                  <a:gd name="connsiteY5" fmla="*/ 34339 h 1166724"/>
                  <a:gd name="connsiteX6" fmla="*/ 1107004 w 2085935"/>
                  <a:gd name="connsiteY6" fmla="*/ 5311 h 1166724"/>
                  <a:gd name="connsiteX7" fmla="*/ 1352689 w 2085935"/>
                  <a:gd name="connsiteY7" fmla="*/ 0 h 1166724"/>
                  <a:gd name="connsiteX8" fmla="*/ 1479929 w 2085935"/>
                  <a:gd name="connsiteY8" fmla="*/ 88421 h 1166724"/>
                  <a:gd name="connsiteX9" fmla="*/ 1664568 w 2085935"/>
                  <a:gd name="connsiteY9" fmla="*/ 273059 h 1166724"/>
                  <a:gd name="connsiteX10" fmla="*/ 2085935 w 2085935"/>
                  <a:gd name="connsiteY10" fmla="*/ 964998 h 1166724"/>
                  <a:gd name="connsiteX0" fmla="*/ 2085935 w 2085935"/>
                  <a:gd name="connsiteY0" fmla="*/ 964998 h 1166724"/>
                  <a:gd name="connsiteX1" fmla="*/ 486398 w 2085935"/>
                  <a:gd name="connsiteY1" fmla="*/ 958859 h 1166724"/>
                  <a:gd name="connsiteX2" fmla="*/ 220140 w 2085935"/>
                  <a:gd name="connsiteY2" fmla="*/ 998010 h 1166724"/>
                  <a:gd name="connsiteX3" fmla="*/ 0 w 2085935"/>
                  <a:gd name="connsiteY3" fmla="*/ 1166724 h 1166724"/>
                  <a:gd name="connsiteX4" fmla="*/ 543300 w 2085935"/>
                  <a:gd name="connsiteY4" fmla="*/ 191605 h 1166724"/>
                  <a:gd name="connsiteX5" fmla="*/ 800377 w 2085935"/>
                  <a:gd name="connsiteY5" fmla="*/ 17086 h 1166724"/>
                  <a:gd name="connsiteX6" fmla="*/ 1107004 w 2085935"/>
                  <a:gd name="connsiteY6" fmla="*/ 5311 h 1166724"/>
                  <a:gd name="connsiteX7" fmla="*/ 1352689 w 2085935"/>
                  <a:gd name="connsiteY7" fmla="*/ 0 h 1166724"/>
                  <a:gd name="connsiteX8" fmla="*/ 1479929 w 2085935"/>
                  <a:gd name="connsiteY8" fmla="*/ 88421 h 1166724"/>
                  <a:gd name="connsiteX9" fmla="*/ 1664568 w 2085935"/>
                  <a:gd name="connsiteY9" fmla="*/ 273059 h 1166724"/>
                  <a:gd name="connsiteX10" fmla="*/ 2085935 w 2085935"/>
                  <a:gd name="connsiteY10" fmla="*/ 964998 h 1166724"/>
                  <a:gd name="connsiteX0" fmla="*/ 2085935 w 2085935"/>
                  <a:gd name="connsiteY0" fmla="*/ 964998 h 1166724"/>
                  <a:gd name="connsiteX1" fmla="*/ 486398 w 2085935"/>
                  <a:gd name="connsiteY1" fmla="*/ 958859 h 1166724"/>
                  <a:gd name="connsiteX2" fmla="*/ 220140 w 2085935"/>
                  <a:gd name="connsiteY2" fmla="*/ 998010 h 1166724"/>
                  <a:gd name="connsiteX3" fmla="*/ 0 w 2085935"/>
                  <a:gd name="connsiteY3" fmla="*/ 1166724 h 1166724"/>
                  <a:gd name="connsiteX4" fmla="*/ 543300 w 2085935"/>
                  <a:gd name="connsiteY4" fmla="*/ 191605 h 1166724"/>
                  <a:gd name="connsiteX5" fmla="*/ 800377 w 2085935"/>
                  <a:gd name="connsiteY5" fmla="*/ 17086 h 1166724"/>
                  <a:gd name="connsiteX6" fmla="*/ 1107004 w 2085935"/>
                  <a:gd name="connsiteY6" fmla="*/ 5311 h 1166724"/>
                  <a:gd name="connsiteX7" fmla="*/ 1352689 w 2085935"/>
                  <a:gd name="connsiteY7" fmla="*/ 0 h 1166724"/>
                  <a:gd name="connsiteX8" fmla="*/ 1479929 w 2085935"/>
                  <a:gd name="connsiteY8" fmla="*/ 88421 h 1166724"/>
                  <a:gd name="connsiteX9" fmla="*/ 1664568 w 2085935"/>
                  <a:gd name="connsiteY9" fmla="*/ 273059 h 1166724"/>
                  <a:gd name="connsiteX10" fmla="*/ 2085935 w 2085935"/>
                  <a:gd name="connsiteY10" fmla="*/ 964998 h 1166724"/>
                  <a:gd name="connsiteX0" fmla="*/ 2085935 w 2085935"/>
                  <a:gd name="connsiteY0" fmla="*/ 964998 h 1166724"/>
                  <a:gd name="connsiteX1" fmla="*/ 486398 w 2085935"/>
                  <a:gd name="connsiteY1" fmla="*/ 958859 h 1166724"/>
                  <a:gd name="connsiteX2" fmla="*/ 220140 w 2085935"/>
                  <a:gd name="connsiteY2" fmla="*/ 998010 h 1166724"/>
                  <a:gd name="connsiteX3" fmla="*/ 0 w 2085935"/>
                  <a:gd name="connsiteY3" fmla="*/ 1166724 h 1166724"/>
                  <a:gd name="connsiteX4" fmla="*/ 543300 w 2085935"/>
                  <a:gd name="connsiteY4" fmla="*/ 191605 h 1166724"/>
                  <a:gd name="connsiteX5" fmla="*/ 800377 w 2085935"/>
                  <a:gd name="connsiteY5" fmla="*/ 17086 h 1166724"/>
                  <a:gd name="connsiteX6" fmla="*/ 1107004 w 2085935"/>
                  <a:gd name="connsiteY6" fmla="*/ 5311 h 1166724"/>
                  <a:gd name="connsiteX7" fmla="*/ 1352689 w 2085935"/>
                  <a:gd name="connsiteY7" fmla="*/ 0 h 1166724"/>
                  <a:gd name="connsiteX8" fmla="*/ 1479929 w 2085935"/>
                  <a:gd name="connsiteY8" fmla="*/ 88421 h 1166724"/>
                  <a:gd name="connsiteX9" fmla="*/ 1664568 w 2085935"/>
                  <a:gd name="connsiteY9" fmla="*/ 273059 h 1166724"/>
                  <a:gd name="connsiteX10" fmla="*/ 2085935 w 2085935"/>
                  <a:gd name="connsiteY10" fmla="*/ 964998 h 1166724"/>
                  <a:gd name="connsiteX0" fmla="*/ 2085935 w 2085935"/>
                  <a:gd name="connsiteY0" fmla="*/ 986625 h 1188351"/>
                  <a:gd name="connsiteX1" fmla="*/ 486398 w 2085935"/>
                  <a:gd name="connsiteY1" fmla="*/ 980486 h 1188351"/>
                  <a:gd name="connsiteX2" fmla="*/ 220140 w 2085935"/>
                  <a:gd name="connsiteY2" fmla="*/ 1019637 h 1188351"/>
                  <a:gd name="connsiteX3" fmla="*/ 0 w 2085935"/>
                  <a:gd name="connsiteY3" fmla="*/ 1188351 h 1188351"/>
                  <a:gd name="connsiteX4" fmla="*/ 543300 w 2085935"/>
                  <a:gd name="connsiteY4" fmla="*/ 213232 h 1188351"/>
                  <a:gd name="connsiteX5" fmla="*/ 798220 w 2085935"/>
                  <a:gd name="connsiteY5" fmla="*/ 4207 h 1188351"/>
                  <a:gd name="connsiteX6" fmla="*/ 1107004 w 2085935"/>
                  <a:gd name="connsiteY6" fmla="*/ 26938 h 1188351"/>
                  <a:gd name="connsiteX7" fmla="*/ 1352689 w 2085935"/>
                  <a:gd name="connsiteY7" fmla="*/ 21627 h 1188351"/>
                  <a:gd name="connsiteX8" fmla="*/ 1479929 w 2085935"/>
                  <a:gd name="connsiteY8" fmla="*/ 110048 h 1188351"/>
                  <a:gd name="connsiteX9" fmla="*/ 1664568 w 2085935"/>
                  <a:gd name="connsiteY9" fmla="*/ 294686 h 1188351"/>
                  <a:gd name="connsiteX10" fmla="*/ 2085935 w 2085935"/>
                  <a:gd name="connsiteY10" fmla="*/ 986625 h 1188351"/>
                  <a:gd name="connsiteX0" fmla="*/ 2085935 w 2085935"/>
                  <a:gd name="connsiteY0" fmla="*/ 980682 h 1182408"/>
                  <a:gd name="connsiteX1" fmla="*/ 486398 w 2085935"/>
                  <a:gd name="connsiteY1" fmla="*/ 974543 h 1182408"/>
                  <a:gd name="connsiteX2" fmla="*/ 220140 w 2085935"/>
                  <a:gd name="connsiteY2" fmla="*/ 1013694 h 1182408"/>
                  <a:gd name="connsiteX3" fmla="*/ 0 w 2085935"/>
                  <a:gd name="connsiteY3" fmla="*/ 1182408 h 1182408"/>
                  <a:gd name="connsiteX4" fmla="*/ 543300 w 2085935"/>
                  <a:gd name="connsiteY4" fmla="*/ 207289 h 1182408"/>
                  <a:gd name="connsiteX5" fmla="*/ 1009567 w 2085935"/>
                  <a:gd name="connsiteY5" fmla="*/ 4734 h 1182408"/>
                  <a:gd name="connsiteX6" fmla="*/ 1107004 w 2085935"/>
                  <a:gd name="connsiteY6" fmla="*/ 20995 h 1182408"/>
                  <a:gd name="connsiteX7" fmla="*/ 1352689 w 2085935"/>
                  <a:gd name="connsiteY7" fmla="*/ 15684 h 1182408"/>
                  <a:gd name="connsiteX8" fmla="*/ 1479929 w 2085935"/>
                  <a:gd name="connsiteY8" fmla="*/ 104105 h 1182408"/>
                  <a:gd name="connsiteX9" fmla="*/ 1664568 w 2085935"/>
                  <a:gd name="connsiteY9" fmla="*/ 288743 h 1182408"/>
                  <a:gd name="connsiteX10" fmla="*/ 2085935 w 2085935"/>
                  <a:gd name="connsiteY10" fmla="*/ 980682 h 1182408"/>
                  <a:gd name="connsiteX0" fmla="*/ 2085935 w 2085935"/>
                  <a:gd name="connsiteY0" fmla="*/ 975948 h 1177674"/>
                  <a:gd name="connsiteX1" fmla="*/ 486398 w 2085935"/>
                  <a:gd name="connsiteY1" fmla="*/ 969809 h 1177674"/>
                  <a:gd name="connsiteX2" fmla="*/ 220140 w 2085935"/>
                  <a:gd name="connsiteY2" fmla="*/ 1008960 h 1177674"/>
                  <a:gd name="connsiteX3" fmla="*/ 0 w 2085935"/>
                  <a:gd name="connsiteY3" fmla="*/ 1177674 h 1177674"/>
                  <a:gd name="connsiteX4" fmla="*/ 543300 w 2085935"/>
                  <a:gd name="connsiteY4" fmla="*/ 202555 h 1177674"/>
                  <a:gd name="connsiteX5" fmla="*/ 1009567 w 2085935"/>
                  <a:gd name="connsiteY5" fmla="*/ 0 h 1177674"/>
                  <a:gd name="connsiteX6" fmla="*/ 1107004 w 2085935"/>
                  <a:gd name="connsiteY6" fmla="*/ 16261 h 1177674"/>
                  <a:gd name="connsiteX7" fmla="*/ 1352689 w 2085935"/>
                  <a:gd name="connsiteY7" fmla="*/ 10950 h 1177674"/>
                  <a:gd name="connsiteX8" fmla="*/ 1479929 w 2085935"/>
                  <a:gd name="connsiteY8" fmla="*/ 99371 h 1177674"/>
                  <a:gd name="connsiteX9" fmla="*/ 1664568 w 2085935"/>
                  <a:gd name="connsiteY9" fmla="*/ 284009 h 1177674"/>
                  <a:gd name="connsiteX10" fmla="*/ 2085935 w 2085935"/>
                  <a:gd name="connsiteY10" fmla="*/ 975948 h 1177674"/>
                  <a:gd name="connsiteX0" fmla="*/ 2085935 w 2085935"/>
                  <a:gd name="connsiteY0" fmla="*/ 978105 h 1179831"/>
                  <a:gd name="connsiteX1" fmla="*/ 486398 w 2085935"/>
                  <a:gd name="connsiteY1" fmla="*/ 971966 h 1179831"/>
                  <a:gd name="connsiteX2" fmla="*/ 220140 w 2085935"/>
                  <a:gd name="connsiteY2" fmla="*/ 1011117 h 1179831"/>
                  <a:gd name="connsiteX3" fmla="*/ 0 w 2085935"/>
                  <a:gd name="connsiteY3" fmla="*/ 1179831 h 1179831"/>
                  <a:gd name="connsiteX4" fmla="*/ 543300 w 2085935"/>
                  <a:gd name="connsiteY4" fmla="*/ 204712 h 1179831"/>
                  <a:gd name="connsiteX5" fmla="*/ 1132493 w 2085935"/>
                  <a:gd name="connsiteY5" fmla="*/ 0 h 1179831"/>
                  <a:gd name="connsiteX6" fmla="*/ 1107004 w 2085935"/>
                  <a:gd name="connsiteY6" fmla="*/ 18418 h 1179831"/>
                  <a:gd name="connsiteX7" fmla="*/ 1352689 w 2085935"/>
                  <a:gd name="connsiteY7" fmla="*/ 13107 h 1179831"/>
                  <a:gd name="connsiteX8" fmla="*/ 1479929 w 2085935"/>
                  <a:gd name="connsiteY8" fmla="*/ 101528 h 1179831"/>
                  <a:gd name="connsiteX9" fmla="*/ 1664568 w 2085935"/>
                  <a:gd name="connsiteY9" fmla="*/ 286166 h 1179831"/>
                  <a:gd name="connsiteX10" fmla="*/ 2085935 w 2085935"/>
                  <a:gd name="connsiteY10" fmla="*/ 978105 h 1179831"/>
                  <a:gd name="connsiteX0" fmla="*/ 2085935 w 2085935"/>
                  <a:gd name="connsiteY0" fmla="*/ 992660 h 1194386"/>
                  <a:gd name="connsiteX1" fmla="*/ 486398 w 2085935"/>
                  <a:gd name="connsiteY1" fmla="*/ 986521 h 1194386"/>
                  <a:gd name="connsiteX2" fmla="*/ 220140 w 2085935"/>
                  <a:gd name="connsiteY2" fmla="*/ 1025672 h 1194386"/>
                  <a:gd name="connsiteX3" fmla="*/ 0 w 2085935"/>
                  <a:gd name="connsiteY3" fmla="*/ 1194386 h 1194386"/>
                  <a:gd name="connsiteX4" fmla="*/ 543300 w 2085935"/>
                  <a:gd name="connsiteY4" fmla="*/ 219267 h 1194386"/>
                  <a:gd name="connsiteX5" fmla="*/ 1132493 w 2085935"/>
                  <a:gd name="connsiteY5" fmla="*/ 14555 h 1194386"/>
                  <a:gd name="connsiteX6" fmla="*/ 1352689 w 2085935"/>
                  <a:gd name="connsiteY6" fmla="*/ 27662 h 1194386"/>
                  <a:gd name="connsiteX7" fmla="*/ 1479929 w 2085935"/>
                  <a:gd name="connsiteY7" fmla="*/ 116083 h 1194386"/>
                  <a:gd name="connsiteX8" fmla="*/ 1664568 w 2085935"/>
                  <a:gd name="connsiteY8" fmla="*/ 300721 h 1194386"/>
                  <a:gd name="connsiteX9" fmla="*/ 2085935 w 2085935"/>
                  <a:gd name="connsiteY9" fmla="*/ 992660 h 1194386"/>
                  <a:gd name="connsiteX0" fmla="*/ 2085935 w 2085935"/>
                  <a:gd name="connsiteY0" fmla="*/ 992660 h 1194386"/>
                  <a:gd name="connsiteX1" fmla="*/ 486398 w 2085935"/>
                  <a:gd name="connsiteY1" fmla="*/ 986521 h 1194386"/>
                  <a:gd name="connsiteX2" fmla="*/ 220140 w 2085935"/>
                  <a:gd name="connsiteY2" fmla="*/ 1025672 h 1194386"/>
                  <a:gd name="connsiteX3" fmla="*/ 0 w 2085935"/>
                  <a:gd name="connsiteY3" fmla="*/ 1194386 h 1194386"/>
                  <a:gd name="connsiteX4" fmla="*/ 543300 w 2085935"/>
                  <a:gd name="connsiteY4" fmla="*/ 219267 h 1194386"/>
                  <a:gd name="connsiteX5" fmla="*/ 1132493 w 2085935"/>
                  <a:gd name="connsiteY5" fmla="*/ 14555 h 1194386"/>
                  <a:gd name="connsiteX6" fmla="*/ 1352689 w 2085935"/>
                  <a:gd name="connsiteY6" fmla="*/ 27662 h 1194386"/>
                  <a:gd name="connsiteX7" fmla="*/ 1479929 w 2085935"/>
                  <a:gd name="connsiteY7" fmla="*/ 116083 h 1194386"/>
                  <a:gd name="connsiteX8" fmla="*/ 1664568 w 2085935"/>
                  <a:gd name="connsiteY8" fmla="*/ 300721 h 1194386"/>
                  <a:gd name="connsiteX9" fmla="*/ 2085935 w 2085935"/>
                  <a:gd name="connsiteY9" fmla="*/ 992660 h 1194386"/>
                  <a:gd name="connsiteX0" fmla="*/ 2085935 w 2085935"/>
                  <a:gd name="connsiteY0" fmla="*/ 994284 h 1196010"/>
                  <a:gd name="connsiteX1" fmla="*/ 486398 w 2085935"/>
                  <a:gd name="connsiteY1" fmla="*/ 988145 h 1196010"/>
                  <a:gd name="connsiteX2" fmla="*/ 220140 w 2085935"/>
                  <a:gd name="connsiteY2" fmla="*/ 1027296 h 1196010"/>
                  <a:gd name="connsiteX3" fmla="*/ 0 w 2085935"/>
                  <a:gd name="connsiteY3" fmla="*/ 1196010 h 1196010"/>
                  <a:gd name="connsiteX4" fmla="*/ 543300 w 2085935"/>
                  <a:gd name="connsiteY4" fmla="*/ 220891 h 1196010"/>
                  <a:gd name="connsiteX5" fmla="*/ 1134649 w 2085935"/>
                  <a:gd name="connsiteY5" fmla="*/ 14022 h 1196010"/>
                  <a:gd name="connsiteX6" fmla="*/ 1352689 w 2085935"/>
                  <a:gd name="connsiteY6" fmla="*/ 29286 h 1196010"/>
                  <a:gd name="connsiteX7" fmla="*/ 1479929 w 2085935"/>
                  <a:gd name="connsiteY7" fmla="*/ 117707 h 1196010"/>
                  <a:gd name="connsiteX8" fmla="*/ 1664568 w 2085935"/>
                  <a:gd name="connsiteY8" fmla="*/ 302345 h 1196010"/>
                  <a:gd name="connsiteX9" fmla="*/ 2085935 w 2085935"/>
                  <a:gd name="connsiteY9" fmla="*/ 994284 h 1196010"/>
                  <a:gd name="connsiteX0" fmla="*/ 2085935 w 2085935"/>
                  <a:gd name="connsiteY0" fmla="*/ 983788 h 1185514"/>
                  <a:gd name="connsiteX1" fmla="*/ 486398 w 2085935"/>
                  <a:gd name="connsiteY1" fmla="*/ 977649 h 1185514"/>
                  <a:gd name="connsiteX2" fmla="*/ 220140 w 2085935"/>
                  <a:gd name="connsiteY2" fmla="*/ 1016800 h 1185514"/>
                  <a:gd name="connsiteX3" fmla="*/ 0 w 2085935"/>
                  <a:gd name="connsiteY3" fmla="*/ 1185514 h 1185514"/>
                  <a:gd name="connsiteX4" fmla="*/ 543300 w 2085935"/>
                  <a:gd name="connsiteY4" fmla="*/ 210395 h 1185514"/>
                  <a:gd name="connsiteX5" fmla="*/ 1134649 w 2085935"/>
                  <a:gd name="connsiteY5" fmla="*/ 3526 h 1185514"/>
                  <a:gd name="connsiteX6" fmla="*/ 1352689 w 2085935"/>
                  <a:gd name="connsiteY6" fmla="*/ 18790 h 1185514"/>
                  <a:gd name="connsiteX7" fmla="*/ 1479929 w 2085935"/>
                  <a:gd name="connsiteY7" fmla="*/ 107211 h 1185514"/>
                  <a:gd name="connsiteX8" fmla="*/ 1664568 w 2085935"/>
                  <a:gd name="connsiteY8" fmla="*/ 291849 h 1185514"/>
                  <a:gd name="connsiteX9" fmla="*/ 2085935 w 2085935"/>
                  <a:gd name="connsiteY9" fmla="*/ 983788 h 1185514"/>
                  <a:gd name="connsiteX0" fmla="*/ 2085935 w 2085935"/>
                  <a:gd name="connsiteY0" fmla="*/ 974755 h 1176481"/>
                  <a:gd name="connsiteX1" fmla="*/ 486398 w 2085935"/>
                  <a:gd name="connsiteY1" fmla="*/ 968616 h 1176481"/>
                  <a:gd name="connsiteX2" fmla="*/ 220140 w 2085935"/>
                  <a:gd name="connsiteY2" fmla="*/ 1007767 h 1176481"/>
                  <a:gd name="connsiteX3" fmla="*/ 0 w 2085935"/>
                  <a:gd name="connsiteY3" fmla="*/ 1176481 h 1176481"/>
                  <a:gd name="connsiteX4" fmla="*/ 543300 w 2085935"/>
                  <a:gd name="connsiteY4" fmla="*/ 201362 h 1176481"/>
                  <a:gd name="connsiteX5" fmla="*/ 1121709 w 2085935"/>
                  <a:gd name="connsiteY5" fmla="*/ 9590 h 1176481"/>
                  <a:gd name="connsiteX6" fmla="*/ 1352689 w 2085935"/>
                  <a:gd name="connsiteY6" fmla="*/ 9757 h 1176481"/>
                  <a:gd name="connsiteX7" fmla="*/ 1479929 w 2085935"/>
                  <a:gd name="connsiteY7" fmla="*/ 98178 h 1176481"/>
                  <a:gd name="connsiteX8" fmla="*/ 1664568 w 2085935"/>
                  <a:gd name="connsiteY8" fmla="*/ 282816 h 1176481"/>
                  <a:gd name="connsiteX9" fmla="*/ 2085935 w 2085935"/>
                  <a:gd name="connsiteY9" fmla="*/ 974755 h 1176481"/>
                  <a:gd name="connsiteX0" fmla="*/ 2085935 w 2085935"/>
                  <a:gd name="connsiteY0" fmla="*/ 993146 h 1194872"/>
                  <a:gd name="connsiteX1" fmla="*/ 486398 w 2085935"/>
                  <a:gd name="connsiteY1" fmla="*/ 987007 h 1194872"/>
                  <a:gd name="connsiteX2" fmla="*/ 220140 w 2085935"/>
                  <a:gd name="connsiteY2" fmla="*/ 1026158 h 1194872"/>
                  <a:gd name="connsiteX3" fmla="*/ 0 w 2085935"/>
                  <a:gd name="connsiteY3" fmla="*/ 1194872 h 1194872"/>
                  <a:gd name="connsiteX4" fmla="*/ 543300 w 2085935"/>
                  <a:gd name="connsiteY4" fmla="*/ 219753 h 1194872"/>
                  <a:gd name="connsiteX5" fmla="*/ 1117396 w 2085935"/>
                  <a:gd name="connsiteY5" fmla="*/ 2102 h 1194872"/>
                  <a:gd name="connsiteX6" fmla="*/ 1352689 w 2085935"/>
                  <a:gd name="connsiteY6" fmla="*/ 28148 h 1194872"/>
                  <a:gd name="connsiteX7" fmla="*/ 1479929 w 2085935"/>
                  <a:gd name="connsiteY7" fmla="*/ 116569 h 1194872"/>
                  <a:gd name="connsiteX8" fmla="*/ 1664568 w 2085935"/>
                  <a:gd name="connsiteY8" fmla="*/ 301207 h 1194872"/>
                  <a:gd name="connsiteX9" fmla="*/ 2085935 w 2085935"/>
                  <a:gd name="connsiteY9" fmla="*/ 993146 h 1194872"/>
                  <a:gd name="connsiteX0" fmla="*/ 2085935 w 2085935"/>
                  <a:gd name="connsiteY0" fmla="*/ 993146 h 1194872"/>
                  <a:gd name="connsiteX1" fmla="*/ 486398 w 2085935"/>
                  <a:gd name="connsiteY1" fmla="*/ 987007 h 1194872"/>
                  <a:gd name="connsiteX2" fmla="*/ 220140 w 2085935"/>
                  <a:gd name="connsiteY2" fmla="*/ 1026158 h 1194872"/>
                  <a:gd name="connsiteX3" fmla="*/ 0 w 2085935"/>
                  <a:gd name="connsiteY3" fmla="*/ 1194872 h 1194872"/>
                  <a:gd name="connsiteX4" fmla="*/ 543300 w 2085935"/>
                  <a:gd name="connsiteY4" fmla="*/ 219753 h 1194872"/>
                  <a:gd name="connsiteX5" fmla="*/ 1117396 w 2085935"/>
                  <a:gd name="connsiteY5" fmla="*/ 2102 h 1194872"/>
                  <a:gd name="connsiteX6" fmla="*/ 1352689 w 2085935"/>
                  <a:gd name="connsiteY6" fmla="*/ 28148 h 1194872"/>
                  <a:gd name="connsiteX7" fmla="*/ 1512279 w 2085935"/>
                  <a:gd name="connsiteY7" fmla="*/ 107942 h 1194872"/>
                  <a:gd name="connsiteX8" fmla="*/ 1664568 w 2085935"/>
                  <a:gd name="connsiteY8" fmla="*/ 301207 h 1194872"/>
                  <a:gd name="connsiteX9" fmla="*/ 2085935 w 2085935"/>
                  <a:gd name="connsiteY9" fmla="*/ 993146 h 1194872"/>
                  <a:gd name="connsiteX0" fmla="*/ 2085935 w 2085935"/>
                  <a:gd name="connsiteY0" fmla="*/ 993146 h 1194872"/>
                  <a:gd name="connsiteX1" fmla="*/ 486398 w 2085935"/>
                  <a:gd name="connsiteY1" fmla="*/ 987007 h 1194872"/>
                  <a:gd name="connsiteX2" fmla="*/ 220140 w 2085935"/>
                  <a:gd name="connsiteY2" fmla="*/ 1026158 h 1194872"/>
                  <a:gd name="connsiteX3" fmla="*/ 0 w 2085935"/>
                  <a:gd name="connsiteY3" fmla="*/ 1194872 h 1194872"/>
                  <a:gd name="connsiteX4" fmla="*/ 543300 w 2085935"/>
                  <a:gd name="connsiteY4" fmla="*/ 219753 h 1194872"/>
                  <a:gd name="connsiteX5" fmla="*/ 1117396 w 2085935"/>
                  <a:gd name="connsiteY5" fmla="*/ 2102 h 1194872"/>
                  <a:gd name="connsiteX6" fmla="*/ 1352689 w 2085935"/>
                  <a:gd name="connsiteY6" fmla="*/ 28148 h 1194872"/>
                  <a:gd name="connsiteX7" fmla="*/ 1512279 w 2085935"/>
                  <a:gd name="connsiteY7" fmla="*/ 107942 h 1194872"/>
                  <a:gd name="connsiteX8" fmla="*/ 1681821 w 2085935"/>
                  <a:gd name="connsiteY8" fmla="*/ 290424 h 1194872"/>
                  <a:gd name="connsiteX9" fmla="*/ 2085935 w 2085935"/>
                  <a:gd name="connsiteY9" fmla="*/ 993146 h 1194872"/>
                  <a:gd name="connsiteX0" fmla="*/ 2085935 w 2085935"/>
                  <a:gd name="connsiteY0" fmla="*/ 993146 h 1194872"/>
                  <a:gd name="connsiteX1" fmla="*/ 486398 w 2085935"/>
                  <a:gd name="connsiteY1" fmla="*/ 987007 h 1194872"/>
                  <a:gd name="connsiteX2" fmla="*/ 220140 w 2085935"/>
                  <a:gd name="connsiteY2" fmla="*/ 1026158 h 1194872"/>
                  <a:gd name="connsiteX3" fmla="*/ 0 w 2085935"/>
                  <a:gd name="connsiteY3" fmla="*/ 1194872 h 1194872"/>
                  <a:gd name="connsiteX4" fmla="*/ 543300 w 2085935"/>
                  <a:gd name="connsiteY4" fmla="*/ 219753 h 1194872"/>
                  <a:gd name="connsiteX5" fmla="*/ 1117396 w 2085935"/>
                  <a:gd name="connsiteY5" fmla="*/ 2102 h 1194872"/>
                  <a:gd name="connsiteX6" fmla="*/ 1352689 w 2085935"/>
                  <a:gd name="connsiteY6" fmla="*/ 28148 h 1194872"/>
                  <a:gd name="connsiteX7" fmla="*/ 1512279 w 2085935"/>
                  <a:gd name="connsiteY7" fmla="*/ 107942 h 1194872"/>
                  <a:gd name="connsiteX8" fmla="*/ 1681821 w 2085935"/>
                  <a:gd name="connsiteY8" fmla="*/ 290424 h 1194872"/>
                  <a:gd name="connsiteX9" fmla="*/ 2085935 w 2085935"/>
                  <a:gd name="connsiteY9" fmla="*/ 993146 h 1194872"/>
                  <a:gd name="connsiteX0" fmla="*/ 2085935 w 2085935"/>
                  <a:gd name="connsiteY0" fmla="*/ 994178 h 1195904"/>
                  <a:gd name="connsiteX1" fmla="*/ 486398 w 2085935"/>
                  <a:gd name="connsiteY1" fmla="*/ 988039 h 1195904"/>
                  <a:gd name="connsiteX2" fmla="*/ 220140 w 2085935"/>
                  <a:gd name="connsiteY2" fmla="*/ 1027190 h 1195904"/>
                  <a:gd name="connsiteX3" fmla="*/ 0 w 2085935"/>
                  <a:gd name="connsiteY3" fmla="*/ 1195904 h 1195904"/>
                  <a:gd name="connsiteX4" fmla="*/ 543300 w 2085935"/>
                  <a:gd name="connsiteY4" fmla="*/ 220785 h 1195904"/>
                  <a:gd name="connsiteX5" fmla="*/ 1117396 w 2085935"/>
                  <a:gd name="connsiteY5" fmla="*/ 3134 h 1195904"/>
                  <a:gd name="connsiteX6" fmla="*/ 1352689 w 2085935"/>
                  <a:gd name="connsiteY6" fmla="*/ 29180 h 1195904"/>
                  <a:gd name="connsiteX7" fmla="*/ 1512279 w 2085935"/>
                  <a:gd name="connsiteY7" fmla="*/ 108974 h 1195904"/>
                  <a:gd name="connsiteX8" fmla="*/ 1681821 w 2085935"/>
                  <a:gd name="connsiteY8" fmla="*/ 291456 h 1195904"/>
                  <a:gd name="connsiteX9" fmla="*/ 2085935 w 2085935"/>
                  <a:gd name="connsiteY9" fmla="*/ 994178 h 1195904"/>
                  <a:gd name="connsiteX0" fmla="*/ 2085935 w 2085935"/>
                  <a:gd name="connsiteY0" fmla="*/ 992214 h 1193940"/>
                  <a:gd name="connsiteX1" fmla="*/ 486398 w 2085935"/>
                  <a:gd name="connsiteY1" fmla="*/ 986075 h 1193940"/>
                  <a:gd name="connsiteX2" fmla="*/ 220140 w 2085935"/>
                  <a:gd name="connsiteY2" fmla="*/ 1025226 h 1193940"/>
                  <a:gd name="connsiteX3" fmla="*/ 0 w 2085935"/>
                  <a:gd name="connsiteY3" fmla="*/ 1193940 h 1193940"/>
                  <a:gd name="connsiteX4" fmla="*/ 543300 w 2085935"/>
                  <a:gd name="connsiteY4" fmla="*/ 218821 h 1193940"/>
                  <a:gd name="connsiteX5" fmla="*/ 1117396 w 2085935"/>
                  <a:gd name="connsiteY5" fmla="*/ 1170 h 1193940"/>
                  <a:gd name="connsiteX6" fmla="*/ 1352689 w 2085935"/>
                  <a:gd name="connsiteY6" fmla="*/ 27216 h 1193940"/>
                  <a:gd name="connsiteX7" fmla="*/ 1512279 w 2085935"/>
                  <a:gd name="connsiteY7" fmla="*/ 107010 h 1193940"/>
                  <a:gd name="connsiteX8" fmla="*/ 1681821 w 2085935"/>
                  <a:gd name="connsiteY8" fmla="*/ 289492 h 1193940"/>
                  <a:gd name="connsiteX9" fmla="*/ 2085935 w 2085935"/>
                  <a:gd name="connsiteY9" fmla="*/ 992214 h 1193940"/>
                  <a:gd name="connsiteX0" fmla="*/ 2085935 w 2085935"/>
                  <a:gd name="connsiteY0" fmla="*/ 988030 h 1189756"/>
                  <a:gd name="connsiteX1" fmla="*/ 486398 w 2085935"/>
                  <a:gd name="connsiteY1" fmla="*/ 981891 h 1189756"/>
                  <a:gd name="connsiteX2" fmla="*/ 220140 w 2085935"/>
                  <a:gd name="connsiteY2" fmla="*/ 1021042 h 1189756"/>
                  <a:gd name="connsiteX3" fmla="*/ 0 w 2085935"/>
                  <a:gd name="connsiteY3" fmla="*/ 1189756 h 1189756"/>
                  <a:gd name="connsiteX4" fmla="*/ 543300 w 2085935"/>
                  <a:gd name="connsiteY4" fmla="*/ 214637 h 1189756"/>
                  <a:gd name="connsiteX5" fmla="*/ 1106613 w 2085935"/>
                  <a:gd name="connsiteY5" fmla="*/ 1300 h 1189756"/>
                  <a:gd name="connsiteX6" fmla="*/ 1352689 w 2085935"/>
                  <a:gd name="connsiteY6" fmla="*/ 23032 h 1189756"/>
                  <a:gd name="connsiteX7" fmla="*/ 1512279 w 2085935"/>
                  <a:gd name="connsiteY7" fmla="*/ 102826 h 1189756"/>
                  <a:gd name="connsiteX8" fmla="*/ 1681821 w 2085935"/>
                  <a:gd name="connsiteY8" fmla="*/ 285308 h 1189756"/>
                  <a:gd name="connsiteX9" fmla="*/ 2085935 w 2085935"/>
                  <a:gd name="connsiteY9" fmla="*/ 988030 h 1189756"/>
                  <a:gd name="connsiteX0" fmla="*/ 2085935 w 2085935"/>
                  <a:gd name="connsiteY0" fmla="*/ 986730 h 1188456"/>
                  <a:gd name="connsiteX1" fmla="*/ 486398 w 2085935"/>
                  <a:gd name="connsiteY1" fmla="*/ 980591 h 1188456"/>
                  <a:gd name="connsiteX2" fmla="*/ 220140 w 2085935"/>
                  <a:gd name="connsiteY2" fmla="*/ 1019742 h 1188456"/>
                  <a:gd name="connsiteX3" fmla="*/ 0 w 2085935"/>
                  <a:gd name="connsiteY3" fmla="*/ 1188456 h 1188456"/>
                  <a:gd name="connsiteX4" fmla="*/ 543300 w 2085935"/>
                  <a:gd name="connsiteY4" fmla="*/ 213337 h 1188456"/>
                  <a:gd name="connsiteX5" fmla="*/ 1106613 w 2085935"/>
                  <a:gd name="connsiteY5" fmla="*/ 0 h 1188456"/>
                  <a:gd name="connsiteX6" fmla="*/ 1352689 w 2085935"/>
                  <a:gd name="connsiteY6" fmla="*/ 21732 h 1188456"/>
                  <a:gd name="connsiteX7" fmla="*/ 1512279 w 2085935"/>
                  <a:gd name="connsiteY7" fmla="*/ 101526 h 1188456"/>
                  <a:gd name="connsiteX8" fmla="*/ 1681821 w 2085935"/>
                  <a:gd name="connsiteY8" fmla="*/ 284008 h 1188456"/>
                  <a:gd name="connsiteX9" fmla="*/ 2085935 w 2085935"/>
                  <a:gd name="connsiteY9" fmla="*/ 986730 h 1188456"/>
                  <a:gd name="connsiteX0" fmla="*/ 2085935 w 2085935"/>
                  <a:gd name="connsiteY0" fmla="*/ 967321 h 1169047"/>
                  <a:gd name="connsiteX1" fmla="*/ 486398 w 2085935"/>
                  <a:gd name="connsiteY1" fmla="*/ 961182 h 1169047"/>
                  <a:gd name="connsiteX2" fmla="*/ 220140 w 2085935"/>
                  <a:gd name="connsiteY2" fmla="*/ 1000333 h 1169047"/>
                  <a:gd name="connsiteX3" fmla="*/ 0 w 2085935"/>
                  <a:gd name="connsiteY3" fmla="*/ 1169047 h 1169047"/>
                  <a:gd name="connsiteX4" fmla="*/ 543300 w 2085935"/>
                  <a:gd name="connsiteY4" fmla="*/ 193928 h 1169047"/>
                  <a:gd name="connsiteX5" fmla="*/ 1106613 w 2085935"/>
                  <a:gd name="connsiteY5" fmla="*/ 0 h 1169047"/>
                  <a:gd name="connsiteX6" fmla="*/ 1352689 w 2085935"/>
                  <a:gd name="connsiteY6" fmla="*/ 2323 h 1169047"/>
                  <a:gd name="connsiteX7" fmla="*/ 1512279 w 2085935"/>
                  <a:gd name="connsiteY7" fmla="*/ 82117 h 1169047"/>
                  <a:gd name="connsiteX8" fmla="*/ 1681821 w 2085935"/>
                  <a:gd name="connsiteY8" fmla="*/ 264599 h 1169047"/>
                  <a:gd name="connsiteX9" fmla="*/ 2085935 w 2085935"/>
                  <a:gd name="connsiteY9" fmla="*/ 967321 h 1169047"/>
                  <a:gd name="connsiteX0" fmla="*/ 2085935 w 2085935"/>
                  <a:gd name="connsiteY0" fmla="*/ 967321 h 1169047"/>
                  <a:gd name="connsiteX1" fmla="*/ 486398 w 2085935"/>
                  <a:gd name="connsiteY1" fmla="*/ 961182 h 1169047"/>
                  <a:gd name="connsiteX2" fmla="*/ 220140 w 2085935"/>
                  <a:gd name="connsiteY2" fmla="*/ 1000333 h 1169047"/>
                  <a:gd name="connsiteX3" fmla="*/ 0 w 2085935"/>
                  <a:gd name="connsiteY3" fmla="*/ 1169047 h 1169047"/>
                  <a:gd name="connsiteX4" fmla="*/ 543300 w 2085935"/>
                  <a:gd name="connsiteY4" fmla="*/ 193928 h 1169047"/>
                  <a:gd name="connsiteX5" fmla="*/ 1106613 w 2085935"/>
                  <a:gd name="connsiteY5" fmla="*/ 0 h 1169047"/>
                  <a:gd name="connsiteX6" fmla="*/ 1352689 w 2085935"/>
                  <a:gd name="connsiteY6" fmla="*/ 2323 h 1169047"/>
                  <a:gd name="connsiteX7" fmla="*/ 1512279 w 2085935"/>
                  <a:gd name="connsiteY7" fmla="*/ 82117 h 1169047"/>
                  <a:gd name="connsiteX8" fmla="*/ 1681821 w 2085935"/>
                  <a:gd name="connsiteY8" fmla="*/ 264599 h 1169047"/>
                  <a:gd name="connsiteX9" fmla="*/ 2085935 w 2085935"/>
                  <a:gd name="connsiteY9" fmla="*/ 967321 h 1169047"/>
                  <a:gd name="connsiteX0" fmla="*/ 2085935 w 2085935"/>
                  <a:gd name="connsiteY0" fmla="*/ 967321 h 1169047"/>
                  <a:gd name="connsiteX1" fmla="*/ 486398 w 2085935"/>
                  <a:gd name="connsiteY1" fmla="*/ 961182 h 1169047"/>
                  <a:gd name="connsiteX2" fmla="*/ 220140 w 2085935"/>
                  <a:gd name="connsiteY2" fmla="*/ 1000333 h 1169047"/>
                  <a:gd name="connsiteX3" fmla="*/ 0 w 2085935"/>
                  <a:gd name="connsiteY3" fmla="*/ 1169047 h 1169047"/>
                  <a:gd name="connsiteX4" fmla="*/ 543300 w 2085935"/>
                  <a:gd name="connsiteY4" fmla="*/ 193928 h 1169047"/>
                  <a:gd name="connsiteX5" fmla="*/ 1106613 w 2085935"/>
                  <a:gd name="connsiteY5" fmla="*/ 0 h 1169047"/>
                  <a:gd name="connsiteX6" fmla="*/ 1357003 w 2085935"/>
                  <a:gd name="connsiteY6" fmla="*/ 10949 h 1169047"/>
                  <a:gd name="connsiteX7" fmla="*/ 1512279 w 2085935"/>
                  <a:gd name="connsiteY7" fmla="*/ 82117 h 1169047"/>
                  <a:gd name="connsiteX8" fmla="*/ 1681821 w 2085935"/>
                  <a:gd name="connsiteY8" fmla="*/ 264599 h 1169047"/>
                  <a:gd name="connsiteX9" fmla="*/ 2085935 w 2085935"/>
                  <a:gd name="connsiteY9" fmla="*/ 967321 h 1169047"/>
                  <a:gd name="connsiteX0" fmla="*/ 2085935 w 2085935"/>
                  <a:gd name="connsiteY0" fmla="*/ 967321 h 1169047"/>
                  <a:gd name="connsiteX1" fmla="*/ 486398 w 2085935"/>
                  <a:gd name="connsiteY1" fmla="*/ 961182 h 1169047"/>
                  <a:gd name="connsiteX2" fmla="*/ 220140 w 2085935"/>
                  <a:gd name="connsiteY2" fmla="*/ 1000333 h 1169047"/>
                  <a:gd name="connsiteX3" fmla="*/ 0 w 2085935"/>
                  <a:gd name="connsiteY3" fmla="*/ 1169047 h 1169047"/>
                  <a:gd name="connsiteX4" fmla="*/ 543300 w 2085935"/>
                  <a:gd name="connsiteY4" fmla="*/ 193928 h 1169047"/>
                  <a:gd name="connsiteX5" fmla="*/ 1106613 w 2085935"/>
                  <a:gd name="connsiteY5" fmla="*/ 0 h 1169047"/>
                  <a:gd name="connsiteX6" fmla="*/ 1357003 w 2085935"/>
                  <a:gd name="connsiteY6" fmla="*/ 10949 h 1169047"/>
                  <a:gd name="connsiteX7" fmla="*/ 1512279 w 2085935"/>
                  <a:gd name="connsiteY7" fmla="*/ 82117 h 1169047"/>
                  <a:gd name="connsiteX8" fmla="*/ 1681821 w 2085935"/>
                  <a:gd name="connsiteY8" fmla="*/ 264599 h 1169047"/>
                  <a:gd name="connsiteX9" fmla="*/ 2085935 w 2085935"/>
                  <a:gd name="connsiteY9" fmla="*/ 967321 h 1169047"/>
                  <a:gd name="connsiteX0" fmla="*/ 2085935 w 2085935"/>
                  <a:gd name="connsiteY0" fmla="*/ 967321 h 1169047"/>
                  <a:gd name="connsiteX1" fmla="*/ 486398 w 2085935"/>
                  <a:gd name="connsiteY1" fmla="*/ 961182 h 1169047"/>
                  <a:gd name="connsiteX2" fmla="*/ 220140 w 2085935"/>
                  <a:gd name="connsiteY2" fmla="*/ 1000333 h 1169047"/>
                  <a:gd name="connsiteX3" fmla="*/ 0 w 2085935"/>
                  <a:gd name="connsiteY3" fmla="*/ 1169047 h 1169047"/>
                  <a:gd name="connsiteX4" fmla="*/ 543300 w 2085935"/>
                  <a:gd name="connsiteY4" fmla="*/ 193928 h 1169047"/>
                  <a:gd name="connsiteX5" fmla="*/ 1106613 w 2085935"/>
                  <a:gd name="connsiteY5" fmla="*/ 0 h 1169047"/>
                  <a:gd name="connsiteX6" fmla="*/ 1346220 w 2085935"/>
                  <a:gd name="connsiteY6" fmla="*/ 8792 h 1169047"/>
                  <a:gd name="connsiteX7" fmla="*/ 1512279 w 2085935"/>
                  <a:gd name="connsiteY7" fmla="*/ 82117 h 1169047"/>
                  <a:gd name="connsiteX8" fmla="*/ 1681821 w 2085935"/>
                  <a:gd name="connsiteY8" fmla="*/ 264599 h 1169047"/>
                  <a:gd name="connsiteX9" fmla="*/ 2085935 w 2085935"/>
                  <a:gd name="connsiteY9" fmla="*/ 967321 h 1169047"/>
                  <a:gd name="connsiteX0" fmla="*/ 2085935 w 2085935"/>
                  <a:gd name="connsiteY0" fmla="*/ 967321 h 1169047"/>
                  <a:gd name="connsiteX1" fmla="*/ 486398 w 2085935"/>
                  <a:gd name="connsiteY1" fmla="*/ 961182 h 1169047"/>
                  <a:gd name="connsiteX2" fmla="*/ 220140 w 2085935"/>
                  <a:gd name="connsiteY2" fmla="*/ 1000333 h 1169047"/>
                  <a:gd name="connsiteX3" fmla="*/ 0 w 2085935"/>
                  <a:gd name="connsiteY3" fmla="*/ 1169047 h 1169047"/>
                  <a:gd name="connsiteX4" fmla="*/ 543300 w 2085935"/>
                  <a:gd name="connsiteY4" fmla="*/ 193928 h 1169047"/>
                  <a:gd name="connsiteX5" fmla="*/ 1106613 w 2085935"/>
                  <a:gd name="connsiteY5" fmla="*/ 0 h 1169047"/>
                  <a:gd name="connsiteX6" fmla="*/ 1346220 w 2085935"/>
                  <a:gd name="connsiteY6" fmla="*/ 8792 h 1169047"/>
                  <a:gd name="connsiteX7" fmla="*/ 1512279 w 2085935"/>
                  <a:gd name="connsiteY7" fmla="*/ 82117 h 1169047"/>
                  <a:gd name="connsiteX8" fmla="*/ 1681821 w 2085935"/>
                  <a:gd name="connsiteY8" fmla="*/ 264599 h 1169047"/>
                  <a:gd name="connsiteX9" fmla="*/ 2085935 w 2085935"/>
                  <a:gd name="connsiteY9" fmla="*/ 967321 h 1169047"/>
                  <a:gd name="connsiteX0" fmla="*/ 2085935 w 2085935"/>
                  <a:gd name="connsiteY0" fmla="*/ 980260 h 1181986"/>
                  <a:gd name="connsiteX1" fmla="*/ 486398 w 2085935"/>
                  <a:gd name="connsiteY1" fmla="*/ 974121 h 1181986"/>
                  <a:gd name="connsiteX2" fmla="*/ 220140 w 2085935"/>
                  <a:gd name="connsiteY2" fmla="*/ 1013272 h 1181986"/>
                  <a:gd name="connsiteX3" fmla="*/ 0 w 2085935"/>
                  <a:gd name="connsiteY3" fmla="*/ 1181986 h 1181986"/>
                  <a:gd name="connsiteX4" fmla="*/ 543300 w 2085935"/>
                  <a:gd name="connsiteY4" fmla="*/ 206867 h 1181986"/>
                  <a:gd name="connsiteX5" fmla="*/ 1106613 w 2085935"/>
                  <a:gd name="connsiteY5" fmla="*/ 0 h 1181986"/>
                  <a:gd name="connsiteX6" fmla="*/ 1346220 w 2085935"/>
                  <a:gd name="connsiteY6" fmla="*/ 21731 h 1181986"/>
                  <a:gd name="connsiteX7" fmla="*/ 1512279 w 2085935"/>
                  <a:gd name="connsiteY7" fmla="*/ 95056 h 1181986"/>
                  <a:gd name="connsiteX8" fmla="*/ 1681821 w 2085935"/>
                  <a:gd name="connsiteY8" fmla="*/ 277538 h 1181986"/>
                  <a:gd name="connsiteX9" fmla="*/ 2085935 w 2085935"/>
                  <a:gd name="connsiteY9" fmla="*/ 980260 h 1181986"/>
                  <a:gd name="connsiteX0" fmla="*/ 2085935 w 2085935"/>
                  <a:gd name="connsiteY0" fmla="*/ 971634 h 1173360"/>
                  <a:gd name="connsiteX1" fmla="*/ 486398 w 2085935"/>
                  <a:gd name="connsiteY1" fmla="*/ 965495 h 1173360"/>
                  <a:gd name="connsiteX2" fmla="*/ 220140 w 2085935"/>
                  <a:gd name="connsiteY2" fmla="*/ 1004646 h 1173360"/>
                  <a:gd name="connsiteX3" fmla="*/ 0 w 2085935"/>
                  <a:gd name="connsiteY3" fmla="*/ 1173360 h 1173360"/>
                  <a:gd name="connsiteX4" fmla="*/ 543300 w 2085935"/>
                  <a:gd name="connsiteY4" fmla="*/ 198241 h 1173360"/>
                  <a:gd name="connsiteX5" fmla="*/ 1104456 w 2085935"/>
                  <a:gd name="connsiteY5" fmla="*/ 0 h 1173360"/>
                  <a:gd name="connsiteX6" fmla="*/ 1346220 w 2085935"/>
                  <a:gd name="connsiteY6" fmla="*/ 13105 h 1173360"/>
                  <a:gd name="connsiteX7" fmla="*/ 1512279 w 2085935"/>
                  <a:gd name="connsiteY7" fmla="*/ 86430 h 1173360"/>
                  <a:gd name="connsiteX8" fmla="*/ 1681821 w 2085935"/>
                  <a:gd name="connsiteY8" fmla="*/ 268912 h 1173360"/>
                  <a:gd name="connsiteX9" fmla="*/ 2085935 w 2085935"/>
                  <a:gd name="connsiteY9" fmla="*/ 971634 h 1173360"/>
                  <a:gd name="connsiteX0" fmla="*/ 2085935 w 2085935"/>
                  <a:gd name="connsiteY0" fmla="*/ 971634 h 1173360"/>
                  <a:gd name="connsiteX1" fmla="*/ 486398 w 2085935"/>
                  <a:gd name="connsiteY1" fmla="*/ 965495 h 1173360"/>
                  <a:gd name="connsiteX2" fmla="*/ 220140 w 2085935"/>
                  <a:gd name="connsiteY2" fmla="*/ 1004646 h 1173360"/>
                  <a:gd name="connsiteX3" fmla="*/ 0 w 2085935"/>
                  <a:gd name="connsiteY3" fmla="*/ 1173360 h 1173360"/>
                  <a:gd name="connsiteX4" fmla="*/ 543300 w 2085935"/>
                  <a:gd name="connsiteY4" fmla="*/ 204711 h 1173360"/>
                  <a:gd name="connsiteX5" fmla="*/ 1104456 w 2085935"/>
                  <a:gd name="connsiteY5" fmla="*/ 0 h 1173360"/>
                  <a:gd name="connsiteX6" fmla="*/ 1346220 w 2085935"/>
                  <a:gd name="connsiteY6" fmla="*/ 13105 h 1173360"/>
                  <a:gd name="connsiteX7" fmla="*/ 1512279 w 2085935"/>
                  <a:gd name="connsiteY7" fmla="*/ 86430 h 1173360"/>
                  <a:gd name="connsiteX8" fmla="*/ 1681821 w 2085935"/>
                  <a:gd name="connsiteY8" fmla="*/ 268912 h 1173360"/>
                  <a:gd name="connsiteX9" fmla="*/ 2085935 w 2085935"/>
                  <a:gd name="connsiteY9" fmla="*/ 971634 h 1173360"/>
                  <a:gd name="connsiteX0" fmla="*/ 2085935 w 2085935"/>
                  <a:gd name="connsiteY0" fmla="*/ 971634 h 1173360"/>
                  <a:gd name="connsiteX1" fmla="*/ 486398 w 2085935"/>
                  <a:gd name="connsiteY1" fmla="*/ 965495 h 1173360"/>
                  <a:gd name="connsiteX2" fmla="*/ 220140 w 2085935"/>
                  <a:gd name="connsiteY2" fmla="*/ 1004646 h 1173360"/>
                  <a:gd name="connsiteX3" fmla="*/ 0 w 2085935"/>
                  <a:gd name="connsiteY3" fmla="*/ 1173360 h 1173360"/>
                  <a:gd name="connsiteX4" fmla="*/ 543300 w 2085935"/>
                  <a:gd name="connsiteY4" fmla="*/ 204711 h 1173360"/>
                  <a:gd name="connsiteX5" fmla="*/ 821943 w 2085935"/>
                  <a:gd name="connsiteY5" fmla="*/ 38820 h 1173360"/>
                  <a:gd name="connsiteX6" fmla="*/ 1104456 w 2085935"/>
                  <a:gd name="connsiteY6" fmla="*/ 0 h 1173360"/>
                  <a:gd name="connsiteX7" fmla="*/ 1346220 w 2085935"/>
                  <a:gd name="connsiteY7" fmla="*/ 13105 h 1173360"/>
                  <a:gd name="connsiteX8" fmla="*/ 1512279 w 2085935"/>
                  <a:gd name="connsiteY8" fmla="*/ 86430 h 1173360"/>
                  <a:gd name="connsiteX9" fmla="*/ 1681821 w 2085935"/>
                  <a:gd name="connsiteY9" fmla="*/ 268912 h 1173360"/>
                  <a:gd name="connsiteX10" fmla="*/ 2085935 w 2085935"/>
                  <a:gd name="connsiteY10" fmla="*/ 971634 h 1173360"/>
                  <a:gd name="connsiteX0" fmla="*/ 2085935 w 2085935"/>
                  <a:gd name="connsiteY0" fmla="*/ 972113 h 1173839"/>
                  <a:gd name="connsiteX1" fmla="*/ 486398 w 2085935"/>
                  <a:gd name="connsiteY1" fmla="*/ 965974 h 1173839"/>
                  <a:gd name="connsiteX2" fmla="*/ 220140 w 2085935"/>
                  <a:gd name="connsiteY2" fmla="*/ 1005125 h 1173839"/>
                  <a:gd name="connsiteX3" fmla="*/ 0 w 2085935"/>
                  <a:gd name="connsiteY3" fmla="*/ 1173839 h 1173839"/>
                  <a:gd name="connsiteX4" fmla="*/ 543300 w 2085935"/>
                  <a:gd name="connsiteY4" fmla="*/ 205190 h 1173839"/>
                  <a:gd name="connsiteX5" fmla="*/ 826256 w 2085935"/>
                  <a:gd name="connsiteY5" fmla="*/ 22046 h 1173839"/>
                  <a:gd name="connsiteX6" fmla="*/ 1104456 w 2085935"/>
                  <a:gd name="connsiteY6" fmla="*/ 479 h 1173839"/>
                  <a:gd name="connsiteX7" fmla="*/ 1346220 w 2085935"/>
                  <a:gd name="connsiteY7" fmla="*/ 13584 h 1173839"/>
                  <a:gd name="connsiteX8" fmla="*/ 1512279 w 2085935"/>
                  <a:gd name="connsiteY8" fmla="*/ 86909 h 1173839"/>
                  <a:gd name="connsiteX9" fmla="*/ 1681821 w 2085935"/>
                  <a:gd name="connsiteY9" fmla="*/ 269391 h 1173839"/>
                  <a:gd name="connsiteX10" fmla="*/ 2085935 w 2085935"/>
                  <a:gd name="connsiteY10" fmla="*/ 972113 h 1173839"/>
                  <a:gd name="connsiteX0" fmla="*/ 2085935 w 2085935"/>
                  <a:gd name="connsiteY0" fmla="*/ 971634 h 1173360"/>
                  <a:gd name="connsiteX1" fmla="*/ 486398 w 2085935"/>
                  <a:gd name="connsiteY1" fmla="*/ 965495 h 1173360"/>
                  <a:gd name="connsiteX2" fmla="*/ 220140 w 2085935"/>
                  <a:gd name="connsiteY2" fmla="*/ 1004646 h 1173360"/>
                  <a:gd name="connsiteX3" fmla="*/ 0 w 2085935"/>
                  <a:gd name="connsiteY3" fmla="*/ 1173360 h 1173360"/>
                  <a:gd name="connsiteX4" fmla="*/ 543300 w 2085935"/>
                  <a:gd name="connsiteY4" fmla="*/ 204711 h 1173360"/>
                  <a:gd name="connsiteX5" fmla="*/ 826256 w 2085935"/>
                  <a:gd name="connsiteY5" fmla="*/ 21567 h 1173360"/>
                  <a:gd name="connsiteX6" fmla="*/ 1104456 w 2085935"/>
                  <a:gd name="connsiteY6" fmla="*/ 0 h 1173360"/>
                  <a:gd name="connsiteX7" fmla="*/ 1346220 w 2085935"/>
                  <a:gd name="connsiteY7" fmla="*/ 13105 h 1173360"/>
                  <a:gd name="connsiteX8" fmla="*/ 1512279 w 2085935"/>
                  <a:gd name="connsiteY8" fmla="*/ 86430 h 1173360"/>
                  <a:gd name="connsiteX9" fmla="*/ 1681821 w 2085935"/>
                  <a:gd name="connsiteY9" fmla="*/ 268912 h 1173360"/>
                  <a:gd name="connsiteX10" fmla="*/ 2085935 w 2085935"/>
                  <a:gd name="connsiteY10" fmla="*/ 971634 h 1173360"/>
                  <a:gd name="connsiteX0" fmla="*/ 2085935 w 2085935"/>
                  <a:gd name="connsiteY0" fmla="*/ 982068 h 1183794"/>
                  <a:gd name="connsiteX1" fmla="*/ 486398 w 2085935"/>
                  <a:gd name="connsiteY1" fmla="*/ 975929 h 1183794"/>
                  <a:gd name="connsiteX2" fmla="*/ 220140 w 2085935"/>
                  <a:gd name="connsiteY2" fmla="*/ 1015080 h 1183794"/>
                  <a:gd name="connsiteX3" fmla="*/ 0 w 2085935"/>
                  <a:gd name="connsiteY3" fmla="*/ 1183794 h 1183794"/>
                  <a:gd name="connsiteX4" fmla="*/ 543300 w 2085935"/>
                  <a:gd name="connsiteY4" fmla="*/ 215145 h 1183794"/>
                  <a:gd name="connsiteX5" fmla="*/ 824099 w 2085935"/>
                  <a:gd name="connsiteY5" fmla="*/ 10435 h 1183794"/>
                  <a:gd name="connsiteX6" fmla="*/ 1104456 w 2085935"/>
                  <a:gd name="connsiteY6" fmla="*/ 10434 h 1183794"/>
                  <a:gd name="connsiteX7" fmla="*/ 1346220 w 2085935"/>
                  <a:gd name="connsiteY7" fmla="*/ 23539 h 1183794"/>
                  <a:gd name="connsiteX8" fmla="*/ 1512279 w 2085935"/>
                  <a:gd name="connsiteY8" fmla="*/ 96864 h 1183794"/>
                  <a:gd name="connsiteX9" fmla="*/ 1681821 w 2085935"/>
                  <a:gd name="connsiteY9" fmla="*/ 279346 h 1183794"/>
                  <a:gd name="connsiteX10" fmla="*/ 2085935 w 2085935"/>
                  <a:gd name="connsiteY10" fmla="*/ 982068 h 1183794"/>
                  <a:gd name="connsiteX0" fmla="*/ 2085935 w 2085935"/>
                  <a:gd name="connsiteY0" fmla="*/ 983763 h 1185489"/>
                  <a:gd name="connsiteX1" fmla="*/ 486398 w 2085935"/>
                  <a:gd name="connsiteY1" fmla="*/ 977624 h 1185489"/>
                  <a:gd name="connsiteX2" fmla="*/ 220140 w 2085935"/>
                  <a:gd name="connsiteY2" fmla="*/ 1016775 h 1185489"/>
                  <a:gd name="connsiteX3" fmla="*/ 0 w 2085935"/>
                  <a:gd name="connsiteY3" fmla="*/ 1185489 h 1185489"/>
                  <a:gd name="connsiteX4" fmla="*/ 543300 w 2085935"/>
                  <a:gd name="connsiteY4" fmla="*/ 216840 h 1185489"/>
                  <a:gd name="connsiteX5" fmla="*/ 949182 w 2085935"/>
                  <a:gd name="connsiteY5" fmla="*/ 9973 h 1185489"/>
                  <a:gd name="connsiteX6" fmla="*/ 1104456 w 2085935"/>
                  <a:gd name="connsiteY6" fmla="*/ 12129 h 1185489"/>
                  <a:gd name="connsiteX7" fmla="*/ 1346220 w 2085935"/>
                  <a:gd name="connsiteY7" fmla="*/ 25234 h 1185489"/>
                  <a:gd name="connsiteX8" fmla="*/ 1512279 w 2085935"/>
                  <a:gd name="connsiteY8" fmla="*/ 98559 h 1185489"/>
                  <a:gd name="connsiteX9" fmla="*/ 1681821 w 2085935"/>
                  <a:gd name="connsiteY9" fmla="*/ 281041 h 1185489"/>
                  <a:gd name="connsiteX10" fmla="*/ 2085935 w 2085935"/>
                  <a:gd name="connsiteY10" fmla="*/ 983763 h 1185489"/>
                  <a:gd name="connsiteX0" fmla="*/ 2085935 w 2085935"/>
                  <a:gd name="connsiteY0" fmla="*/ 977238 h 1178964"/>
                  <a:gd name="connsiteX1" fmla="*/ 486398 w 2085935"/>
                  <a:gd name="connsiteY1" fmla="*/ 971099 h 1178964"/>
                  <a:gd name="connsiteX2" fmla="*/ 220140 w 2085935"/>
                  <a:gd name="connsiteY2" fmla="*/ 1010250 h 1178964"/>
                  <a:gd name="connsiteX3" fmla="*/ 0 w 2085935"/>
                  <a:gd name="connsiteY3" fmla="*/ 1178964 h 1178964"/>
                  <a:gd name="connsiteX4" fmla="*/ 543300 w 2085935"/>
                  <a:gd name="connsiteY4" fmla="*/ 210315 h 1178964"/>
                  <a:gd name="connsiteX5" fmla="*/ 949182 w 2085935"/>
                  <a:gd name="connsiteY5" fmla="*/ 3448 h 1178964"/>
                  <a:gd name="connsiteX6" fmla="*/ 1104456 w 2085935"/>
                  <a:gd name="connsiteY6" fmla="*/ 5604 h 1178964"/>
                  <a:gd name="connsiteX7" fmla="*/ 1346220 w 2085935"/>
                  <a:gd name="connsiteY7" fmla="*/ 18709 h 1178964"/>
                  <a:gd name="connsiteX8" fmla="*/ 1512279 w 2085935"/>
                  <a:gd name="connsiteY8" fmla="*/ 92034 h 1178964"/>
                  <a:gd name="connsiteX9" fmla="*/ 1681821 w 2085935"/>
                  <a:gd name="connsiteY9" fmla="*/ 274516 h 1178964"/>
                  <a:gd name="connsiteX10" fmla="*/ 2085935 w 2085935"/>
                  <a:gd name="connsiteY10" fmla="*/ 977238 h 1178964"/>
                  <a:gd name="connsiteX0" fmla="*/ 2085935 w 2085935"/>
                  <a:gd name="connsiteY0" fmla="*/ 981010 h 1182736"/>
                  <a:gd name="connsiteX1" fmla="*/ 486398 w 2085935"/>
                  <a:gd name="connsiteY1" fmla="*/ 974871 h 1182736"/>
                  <a:gd name="connsiteX2" fmla="*/ 220140 w 2085935"/>
                  <a:gd name="connsiteY2" fmla="*/ 1014022 h 1182736"/>
                  <a:gd name="connsiteX3" fmla="*/ 0 w 2085935"/>
                  <a:gd name="connsiteY3" fmla="*/ 1182736 h 1182736"/>
                  <a:gd name="connsiteX4" fmla="*/ 543300 w 2085935"/>
                  <a:gd name="connsiteY4" fmla="*/ 214087 h 1182736"/>
                  <a:gd name="connsiteX5" fmla="*/ 964278 w 2085935"/>
                  <a:gd name="connsiteY5" fmla="*/ 2907 h 1182736"/>
                  <a:gd name="connsiteX6" fmla="*/ 1104456 w 2085935"/>
                  <a:gd name="connsiteY6" fmla="*/ 9376 h 1182736"/>
                  <a:gd name="connsiteX7" fmla="*/ 1346220 w 2085935"/>
                  <a:gd name="connsiteY7" fmla="*/ 22481 h 1182736"/>
                  <a:gd name="connsiteX8" fmla="*/ 1512279 w 2085935"/>
                  <a:gd name="connsiteY8" fmla="*/ 95806 h 1182736"/>
                  <a:gd name="connsiteX9" fmla="*/ 1681821 w 2085935"/>
                  <a:gd name="connsiteY9" fmla="*/ 278288 h 1182736"/>
                  <a:gd name="connsiteX10" fmla="*/ 2085935 w 2085935"/>
                  <a:gd name="connsiteY10" fmla="*/ 981010 h 1182736"/>
                  <a:gd name="connsiteX0" fmla="*/ 2085935 w 2085935"/>
                  <a:gd name="connsiteY0" fmla="*/ 981010 h 1182736"/>
                  <a:gd name="connsiteX1" fmla="*/ 486398 w 2085935"/>
                  <a:gd name="connsiteY1" fmla="*/ 974871 h 1182736"/>
                  <a:gd name="connsiteX2" fmla="*/ 220140 w 2085935"/>
                  <a:gd name="connsiteY2" fmla="*/ 1014022 h 1182736"/>
                  <a:gd name="connsiteX3" fmla="*/ 0 w 2085935"/>
                  <a:gd name="connsiteY3" fmla="*/ 1182736 h 1182736"/>
                  <a:gd name="connsiteX4" fmla="*/ 543300 w 2085935"/>
                  <a:gd name="connsiteY4" fmla="*/ 214087 h 1182736"/>
                  <a:gd name="connsiteX5" fmla="*/ 964278 w 2085935"/>
                  <a:gd name="connsiteY5" fmla="*/ 2907 h 1182736"/>
                  <a:gd name="connsiteX6" fmla="*/ 1251105 w 2085935"/>
                  <a:gd name="connsiteY6" fmla="*/ 9376 h 1182736"/>
                  <a:gd name="connsiteX7" fmla="*/ 1346220 w 2085935"/>
                  <a:gd name="connsiteY7" fmla="*/ 22481 h 1182736"/>
                  <a:gd name="connsiteX8" fmla="*/ 1512279 w 2085935"/>
                  <a:gd name="connsiteY8" fmla="*/ 95806 h 1182736"/>
                  <a:gd name="connsiteX9" fmla="*/ 1681821 w 2085935"/>
                  <a:gd name="connsiteY9" fmla="*/ 278288 h 1182736"/>
                  <a:gd name="connsiteX10" fmla="*/ 2085935 w 2085935"/>
                  <a:gd name="connsiteY10" fmla="*/ 981010 h 1182736"/>
                  <a:gd name="connsiteX0" fmla="*/ 2085935 w 2085935"/>
                  <a:gd name="connsiteY0" fmla="*/ 978103 h 1179829"/>
                  <a:gd name="connsiteX1" fmla="*/ 486398 w 2085935"/>
                  <a:gd name="connsiteY1" fmla="*/ 971964 h 1179829"/>
                  <a:gd name="connsiteX2" fmla="*/ 220140 w 2085935"/>
                  <a:gd name="connsiteY2" fmla="*/ 1011115 h 1179829"/>
                  <a:gd name="connsiteX3" fmla="*/ 0 w 2085935"/>
                  <a:gd name="connsiteY3" fmla="*/ 1179829 h 1179829"/>
                  <a:gd name="connsiteX4" fmla="*/ 543300 w 2085935"/>
                  <a:gd name="connsiteY4" fmla="*/ 211180 h 1179829"/>
                  <a:gd name="connsiteX5" fmla="*/ 964278 w 2085935"/>
                  <a:gd name="connsiteY5" fmla="*/ 0 h 1179829"/>
                  <a:gd name="connsiteX6" fmla="*/ 1251105 w 2085935"/>
                  <a:gd name="connsiteY6" fmla="*/ 6469 h 1179829"/>
                  <a:gd name="connsiteX7" fmla="*/ 1346220 w 2085935"/>
                  <a:gd name="connsiteY7" fmla="*/ 19574 h 1179829"/>
                  <a:gd name="connsiteX8" fmla="*/ 1512279 w 2085935"/>
                  <a:gd name="connsiteY8" fmla="*/ 92899 h 1179829"/>
                  <a:gd name="connsiteX9" fmla="*/ 1681821 w 2085935"/>
                  <a:gd name="connsiteY9" fmla="*/ 275381 h 1179829"/>
                  <a:gd name="connsiteX10" fmla="*/ 2085935 w 2085935"/>
                  <a:gd name="connsiteY10" fmla="*/ 978103 h 1179829"/>
                  <a:gd name="connsiteX0" fmla="*/ 2085935 w 2085935"/>
                  <a:gd name="connsiteY0" fmla="*/ 980260 h 1181986"/>
                  <a:gd name="connsiteX1" fmla="*/ 486398 w 2085935"/>
                  <a:gd name="connsiteY1" fmla="*/ 974121 h 1181986"/>
                  <a:gd name="connsiteX2" fmla="*/ 220140 w 2085935"/>
                  <a:gd name="connsiteY2" fmla="*/ 1013272 h 1181986"/>
                  <a:gd name="connsiteX3" fmla="*/ 0 w 2085935"/>
                  <a:gd name="connsiteY3" fmla="*/ 1181986 h 1181986"/>
                  <a:gd name="connsiteX4" fmla="*/ 543300 w 2085935"/>
                  <a:gd name="connsiteY4" fmla="*/ 213337 h 1181986"/>
                  <a:gd name="connsiteX5" fmla="*/ 964278 w 2085935"/>
                  <a:gd name="connsiteY5" fmla="*/ 0 h 1181986"/>
                  <a:gd name="connsiteX6" fmla="*/ 1251105 w 2085935"/>
                  <a:gd name="connsiteY6" fmla="*/ 8626 h 1181986"/>
                  <a:gd name="connsiteX7" fmla="*/ 1346220 w 2085935"/>
                  <a:gd name="connsiteY7" fmla="*/ 21731 h 1181986"/>
                  <a:gd name="connsiteX8" fmla="*/ 1512279 w 2085935"/>
                  <a:gd name="connsiteY8" fmla="*/ 95056 h 1181986"/>
                  <a:gd name="connsiteX9" fmla="*/ 1681821 w 2085935"/>
                  <a:gd name="connsiteY9" fmla="*/ 277538 h 1181986"/>
                  <a:gd name="connsiteX10" fmla="*/ 2085935 w 2085935"/>
                  <a:gd name="connsiteY10" fmla="*/ 980260 h 1181986"/>
                  <a:gd name="connsiteX0" fmla="*/ 2085935 w 2085935"/>
                  <a:gd name="connsiteY0" fmla="*/ 980260 h 1181986"/>
                  <a:gd name="connsiteX1" fmla="*/ 486398 w 2085935"/>
                  <a:gd name="connsiteY1" fmla="*/ 974121 h 1181986"/>
                  <a:gd name="connsiteX2" fmla="*/ 220140 w 2085935"/>
                  <a:gd name="connsiteY2" fmla="*/ 1013272 h 1181986"/>
                  <a:gd name="connsiteX3" fmla="*/ 0 w 2085935"/>
                  <a:gd name="connsiteY3" fmla="*/ 1181986 h 1181986"/>
                  <a:gd name="connsiteX4" fmla="*/ 543300 w 2085935"/>
                  <a:gd name="connsiteY4" fmla="*/ 213337 h 1181986"/>
                  <a:gd name="connsiteX5" fmla="*/ 964278 w 2085935"/>
                  <a:gd name="connsiteY5" fmla="*/ 0 h 1181986"/>
                  <a:gd name="connsiteX6" fmla="*/ 1251105 w 2085935"/>
                  <a:gd name="connsiteY6" fmla="*/ 8626 h 1181986"/>
                  <a:gd name="connsiteX7" fmla="*/ 1346220 w 2085935"/>
                  <a:gd name="connsiteY7" fmla="*/ 21731 h 1181986"/>
                  <a:gd name="connsiteX8" fmla="*/ 1512279 w 2085935"/>
                  <a:gd name="connsiteY8" fmla="*/ 95056 h 1181986"/>
                  <a:gd name="connsiteX9" fmla="*/ 1681821 w 2085935"/>
                  <a:gd name="connsiteY9" fmla="*/ 277538 h 1181986"/>
                  <a:gd name="connsiteX10" fmla="*/ 2085935 w 2085935"/>
                  <a:gd name="connsiteY10" fmla="*/ 980260 h 1181986"/>
                  <a:gd name="connsiteX0" fmla="*/ 2085935 w 2085935"/>
                  <a:gd name="connsiteY0" fmla="*/ 981805 h 1183531"/>
                  <a:gd name="connsiteX1" fmla="*/ 486398 w 2085935"/>
                  <a:gd name="connsiteY1" fmla="*/ 975666 h 1183531"/>
                  <a:gd name="connsiteX2" fmla="*/ 220140 w 2085935"/>
                  <a:gd name="connsiteY2" fmla="*/ 1014817 h 1183531"/>
                  <a:gd name="connsiteX3" fmla="*/ 0 w 2085935"/>
                  <a:gd name="connsiteY3" fmla="*/ 1183531 h 1183531"/>
                  <a:gd name="connsiteX4" fmla="*/ 543300 w 2085935"/>
                  <a:gd name="connsiteY4" fmla="*/ 214882 h 1183531"/>
                  <a:gd name="connsiteX5" fmla="*/ 964278 w 2085935"/>
                  <a:gd name="connsiteY5" fmla="*/ 1545 h 1183531"/>
                  <a:gd name="connsiteX6" fmla="*/ 1251105 w 2085935"/>
                  <a:gd name="connsiteY6" fmla="*/ 10171 h 1183531"/>
                  <a:gd name="connsiteX7" fmla="*/ 1346220 w 2085935"/>
                  <a:gd name="connsiteY7" fmla="*/ 23276 h 1183531"/>
                  <a:gd name="connsiteX8" fmla="*/ 1512279 w 2085935"/>
                  <a:gd name="connsiteY8" fmla="*/ 96601 h 1183531"/>
                  <a:gd name="connsiteX9" fmla="*/ 1681821 w 2085935"/>
                  <a:gd name="connsiteY9" fmla="*/ 279083 h 1183531"/>
                  <a:gd name="connsiteX10" fmla="*/ 2085935 w 2085935"/>
                  <a:gd name="connsiteY10" fmla="*/ 981805 h 1183531"/>
                  <a:gd name="connsiteX0" fmla="*/ 2085935 w 2085935"/>
                  <a:gd name="connsiteY0" fmla="*/ 971634 h 1173360"/>
                  <a:gd name="connsiteX1" fmla="*/ 486398 w 2085935"/>
                  <a:gd name="connsiteY1" fmla="*/ 965495 h 1173360"/>
                  <a:gd name="connsiteX2" fmla="*/ 220140 w 2085935"/>
                  <a:gd name="connsiteY2" fmla="*/ 1004646 h 1173360"/>
                  <a:gd name="connsiteX3" fmla="*/ 0 w 2085935"/>
                  <a:gd name="connsiteY3" fmla="*/ 1173360 h 1173360"/>
                  <a:gd name="connsiteX4" fmla="*/ 543300 w 2085935"/>
                  <a:gd name="connsiteY4" fmla="*/ 204711 h 1173360"/>
                  <a:gd name="connsiteX5" fmla="*/ 983687 w 2085935"/>
                  <a:gd name="connsiteY5" fmla="*/ 25879 h 1173360"/>
                  <a:gd name="connsiteX6" fmla="*/ 1251105 w 2085935"/>
                  <a:gd name="connsiteY6" fmla="*/ 0 h 1173360"/>
                  <a:gd name="connsiteX7" fmla="*/ 1346220 w 2085935"/>
                  <a:gd name="connsiteY7" fmla="*/ 13105 h 1173360"/>
                  <a:gd name="connsiteX8" fmla="*/ 1512279 w 2085935"/>
                  <a:gd name="connsiteY8" fmla="*/ 86430 h 1173360"/>
                  <a:gd name="connsiteX9" fmla="*/ 1681821 w 2085935"/>
                  <a:gd name="connsiteY9" fmla="*/ 268912 h 1173360"/>
                  <a:gd name="connsiteX10" fmla="*/ 2085935 w 2085935"/>
                  <a:gd name="connsiteY10" fmla="*/ 971634 h 1173360"/>
                  <a:gd name="connsiteX0" fmla="*/ 2085935 w 2085935"/>
                  <a:gd name="connsiteY0" fmla="*/ 971634 h 1173360"/>
                  <a:gd name="connsiteX1" fmla="*/ 486398 w 2085935"/>
                  <a:gd name="connsiteY1" fmla="*/ 965495 h 1173360"/>
                  <a:gd name="connsiteX2" fmla="*/ 220140 w 2085935"/>
                  <a:gd name="connsiteY2" fmla="*/ 1004646 h 1173360"/>
                  <a:gd name="connsiteX3" fmla="*/ 0 w 2085935"/>
                  <a:gd name="connsiteY3" fmla="*/ 1173360 h 1173360"/>
                  <a:gd name="connsiteX4" fmla="*/ 543300 w 2085935"/>
                  <a:gd name="connsiteY4" fmla="*/ 204711 h 1173360"/>
                  <a:gd name="connsiteX5" fmla="*/ 983687 w 2085935"/>
                  <a:gd name="connsiteY5" fmla="*/ 15096 h 1173360"/>
                  <a:gd name="connsiteX6" fmla="*/ 1251105 w 2085935"/>
                  <a:gd name="connsiteY6" fmla="*/ 0 h 1173360"/>
                  <a:gd name="connsiteX7" fmla="*/ 1346220 w 2085935"/>
                  <a:gd name="connsiteY7" fmla="*/ 13105 h 1173360"/>
                  <a:gd name="connsiteX8" fmla="*/ 1512279 w 2085935"/>
                  <a:gd name="connsiteY8" fmla="*/ 86430 h 1173360"/>
                  <a:gd name="connsiteX9" fmla="*/ 1681821 w 2085935"/>
                  <a:gd name="connsiteY9" fmla="*/ 268912 h 1173360"/>
                  <a:gd name="connsiteX10" fmla="*/ 2085935 w 2085935"/>
                  <a:gd name="connsiteY10" fmla="*/ 971634 h 1173360"/>
                  <a:gd name="connsiteX0" fmla="*/ 2085935 w 2085935"/>
                  <a:gd name="connsiteY0" fmla="*/ 971634 h 1173360"/>
                  <a:gd name="connsiteX1" fmla="*/ 486398 w 2085935"/>
                  <a:gd name="connsiteY1" fmla="*/ 965495 h 1173360"/>
                  <a:gd name="connsiteX2" fmla="*/ 220140 w 2085935"/>
                  <a:gd name="connsiteY2" fmla="*/ 1004646 h 1173360"/>
                  <a:gd name="connsiteX3" fmla="*/ 0 w 2085935"/>
                  <a:gd name="connsiteY3" fmla="*/ 1173360 h 1173360"/>
                  <a:gd name="connsiteX4" fmla="*/ 543300 w 2085935"/>
                  <a:gd name="connsiteY4" fmla="*/ 204711 h 1173360"/>
                  <a:gd name="connsiteX5" fmla="*/ 983687 w 2085935"/>
                  <a:gd name="connsiteY5" fmla="*/ 15096 h 1173360"/>
                  <a:gd name="connsiteX6" fmla="*/ 1251105 w 2085935"/>
                  <a:gd name="connsiteY6" fmla="*/ 0 h 1173360"/>
                  <a:gd name="connsiteX7" fmla="*/ 1346220 w 2085935"/>
                  <a:gd name="connsiteY7" fmla="*/ 13105 h 1173360"/>
                  <a:gd name="connsiteX8" fmla="*/ 1512279 w 2085935"/>
                  <a:gd name="connsiteY8" fmla="*/ 86430 h 1173360"/>
                  <a:gd name="connsiteX9" fmla="*/ 1681821 w 2085935"/>
                  <a:gd name="connsiteY9" fmla="*/ 268912 h 1173360"/>
                  <a:gd name="connsiteX10" fmla="*/ 2085935 w 2085935"/>
                  <a:gd name="connsiteY10" fmla="*/ 971634 h 1173360"/>
                  <a:gd name="connsiteX0" fmla="*/ 2085935 w 2085935"/>
                  <a:gd name="connsiteY0" fmla="*/ 971634 h 1173360"/>
                  <a:gd name="connsiteX1" fmla="*/ 486398 w 2085935"/>
                  <a:gd name="connsiteY1" fmla="*/ 965495 h 1173360"/>
                  <a:gd name="connsiteX2" fmla="*/ 220140 w 2085935"/>
                  <a:gd name="connsiteY2" fmla="*/ 1004646 h 1173360"/>
                  <a:gd name="connsiteX3" fmla="*/ 0 w 2085935"/>
                  <a:gd name="connsiteY3" fmla="*/ 1173360 h 1173360"/>
                  <a:gd name="connsiteX4" fmla="*/ 543300 w 2085935"/>
                  <a:gd name="connsiteY4" fmla="*/ 204711 h 1173360"/>
                  <a:gd name="connsiteX5" fmla="*/ 1020349 w 2085935"/>
                  <a:gd name="connsiteY5" fmla="*/ 2156 h 1173360"/>
                  <a:gd name="connsiteX6" fmla="*/ 1251105 w 2085935"/>
                  <a:gd name="connsiteY6" fmla="*/ 0 h 1173360"/>
                  <a:gd name="connsiteX7" fmla="*/ 1346220 w 2085935"/>
                  <a:gd name="connsiteY7" fmla="*/ 13105 h 1173360"/>
                  <a:gd name="connsiteX8" fmla="*/ 1512279 w 2085935"/>
                  <a:gd name="connsiteY8" fmla="*/ 86430 h 1173360"/>
                  <a:gd name="connsiteX9" fmla="*/ 1681821 w 2085935"/>
                  <a:gd name="connsiteY9" fmla="*/ 268912 h 1173360"/>
                  <a:gd name="connsiteX10" fmla="*/ 2085935 w 2085935"/>
                  <a:gd name="connsiteY10" fmla="*/ 971634 h 1173360"/>
                  <a:gd name="connsiteX0" fmla="*/ 2085935 w 2085935"/>
                  <a:gd name="connsiteY0" fmla="*/ 971450 h 1173176"/>
                  <a:gd name="connsiteX1" fmla="*/ 486398 w 2085935"/>
                  <a:gd name="connsiteY1" fmla="*/ 965311 h 1173176"/>
                  <a:gd name="connsiteX2" fmla="*/ 220140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255419 w 2085935"/>
                  <a:gd name="connsiteY6" fmla="*/ 8442 h 1173176"/>
                  <a:gd name="connsiteX7" fmla="*/ 134622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5311 h 1173176"/>
                  <a:gd name="connsiteX2" fmla="*/ 220140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255419 w 2085935"/>
                  <a:gd name="connsiteY6" fmla="*/ 8442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5311 h 1173176"/>
                  <a:gd name="connsiteX2" fmla="*/ 220140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5311 h 1173176"/>
                  <a:gd name="connsiteX2" fmla="*/ 220140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5311 h 1173176"/>
                  <a:gd name="connsiteX2" fmla="*/ 220140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7467 h 1173176"/>
                  <a:gd name="connsiteX2" fmla="*/ 220140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7467 h 1173176"/>
                  <a:gd name="connsiteX2" fmla="*/ 224453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7467 h 1173176"/>
                  <a:gd name="connsiteX2" fmla="*/ 224453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7467 h 1173176"/>
                  <a:gd name="connsiteX2" fmla="*/ 224453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7467 h 1173176"/>
                  <a:gd name="connsiteX2" fmla="*/ 224453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7467 h 1173176"/>
                  <a:gd name="connsiteX2" fmla="*/ 224453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7467 h 1173176"/>
                  <a:gd name="connsiteX2" fmla="*/ 271898 w 2085935"/>
                  <a:gd name="connsiteY2" fmla="*/ 978583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6361 w 2086361"/>
                  <a:gd name="connsiteY0" fmla="*/ 971450 h 1204468"/>
                  <a:gd name="connsiteX1" fmla="*/ 486824 w 2086361"/>
                  <a:gd name="connsiteY1" fmla="*/ 967467 h 1204468"/>
                  <a:gd name="connsiteX2" fmla="*/ 426 w 2086361"/>
                  <a:gd name="connsiteY2" fmla="*/ 1173176 h 1204468"/>
                  <a:gd name="connsiteX3" fmla="*/ 543726 w 2086361"/>
                  <a:gd name="connsiteY3" fmla="*/ 204527 h 1204468"/>
                  <a:gd name="connsiteX4" fmla="*/ 1020775 w 2086361"/>
                  <a:gd name="connsiteY4" fmla="*/ 1972 h 1204468"/>
                  <a:gd name="connsiteX5" fmla="*/ 1199773 w 2086361"/>
                  <a:gd name="connsiteY5" fmla="*/ 4129 h 1204468"/>
                  <a:gd name="connsiteX6" fmla="*/ 1359586 w 2086361"/>
                  <a:gd name="connsiteY6" fmla="*/ 12921 h 1204468"/>
                  <a:gd name="connsiteX7" fmla="*/ 1512705 w 2086361"/>
                  <a:gd name="connsiteY7" fmla="*/ 86246 h 1204468"/>
                  <a:gd name="connsiteX8" fmla="*/ 1682247 w 2086361"/>
                  <a:gd name="connsiteY8" fmla="*/ 268728 h 1204468"/>
                  <a:gd name="connsiteX9" fmla="*/ 2086361 w 2086361"/>
                  <a:gd name="connsiteY9" fmla="*/ 971450 h 1204468"/>
                  <a:gd name="connsiteX0" fmla="*/ 2087180 w 2087180"/>
                  <a:gd name="connsiteY0" fmla="*/ 971450 h 1198720"/>
                  <a:gd name="connsiteX1" fmla="*/ 487643 w 2087180"/>
                  <a:gd name="connsiteY1" fmla="*/ 967467 h 1198720"/>
                  <a:gd name="connsiteX2" fmla="*/ 1245 w 2087180"/>
                  <a:gd name="connsiteY2" fmla="*/ 1173176 h 1198720"/>
                  <a:gd name="connsiteX3" fmla="*/ 544545 w 2087180"/>
                  <a:gd name="connsiteY3" fmla="*/ 204527 h 1198720"/>
                  <a:gd name="connsiteX4" fmla="*/ 1021594 w 2087180"/>
                  <a:gd name="connsiteY4" fmla="*/ 1972 h 1198720"/>
                  <a:gd name="connsiteX5" fmla="*/ 1200592 w 2087180"/>
                  <a:gd name="connsiteY5" fmla="*/ 4129 h 1198720"/>
                  <a:gd name="connsiteX6" fmla="*/ 1360405 w 2087180"/>
                  <a:gd name="connsiteY6" fmla="*/ 12921 h 1198720"/>
                  <a:gd name="connsiteX7" fmla="*/ 1513524 w 2087180"/>
                  <a:gd name="connsiteY7" fmla="*/ 86246 h 1198720"/>
                  <a:gd name="connsiteX8" fmla="*/ 1683066 w 2087180"/>
                  <a:gd name="connsiteY8" fmla="*/ 268728 h 1198720"/>
                  <a:gd name="connsiteX9" fmla="*/ 2087180 w 2087180"/>
                  <a:gd name="connsiteY9" fmla="*/ 971450 h 1198720"/>
                  <a:gd name="connsiteX0" fmla="*/ 2104172 w 2104172"/>
                  <a:gd name="connsiteY0" fmla="*/ 971450 h 1188534"/>
                  <a:gd name="connsiteX1" fmla="*/ 504635 w 2104172"/>
                  <a:gd name="connsiteY1" fmla="*/ 967467 h 1188534"/>
                  <a:gd name="connsiteX2" fmla="*/ 984 w 2104172"/>
                  <a:gd name="connsiteY2" fmla="*/ 1162393 h 1188534"/>
                  <a:gd name="connsiteX3" fmla="*/ 561537 w 2104172"/>
                  <a:gd name="connsiteY3" fmla="*/ 204527 h 1188534"/>
                  <a:gd name="connsiteX4" fmla="*/ 1038586 w 2104172"/>
                  <a:gd name="connsiteY4" fmla="*/ 1972 h 1188534"/>
                  <a:gd name="connsiteX5" fmla="*/ 1217584 w 2104172"/>
                  <a:gd name="connsiteY5" fmla="*/ 4129 h 1188534"/>
                  <a:gd name="connsiteX6" fmla="*/ 1377397 w 2104172"/>
                  <a:gd name="connsiteY6" fmla="*/ 12921 h 1188534"/>
                  <a:gd name="connsiteX7" fmla="*/ 1530516 w 2104172"/>
                  <a:gd name="connsiteY7" fmla="*/ 86246 h 1188534"/>
                  <a:gd name="connsiteX8" fmla="*/ 1700058 w 2104172"/>
                  <a:gd name="connsiteY8" fmla="*/ 268728 h 1188534"/>
                  <a:gd name="connsiteX9" fmla="*/ 2104172 w 2104172"/>
                  <a:gd name="connsiteY9" fmla="*/ 971450 h 1188534"/>
                  <a:gd name="connsiteX0" fmla="*/ 2104319 w 2104319"/>
                  <a:gd name="connsiteY0" fmla="*/ 971450 h 1192644"/>
                  <a:gd name="connsiteX1" fmla="*/ 504782 w 2104319"/>
                  <a:gd name="connsiteY1" fmla="*/ 967467 h 1192644"/>
                  <a:gd name="connsiteX2" fmla="*/ 1131 w 2104319"/>
                  <a:gd name="connsiteY2" fmla="*/ 1162393 h 1192644"/>
                  <a:gd name="connsiteX3" fmla="*/ 561684 w 2104319"/>
                  <a:gd name="connsiteY3" fmla="*/ 204527 h 1192644"/>
                  <a:gd name="connsiteX4" fmla="*/ 1038733 w 2104319"/>
                  <a:gd name="connsiteY4" fmla="*/ 1972 h 1192644"/>
                  <a:gd name="connsiteX5" fmla="*/ 1217731 w 2104319"/>
                  <a:gd name="connsiteY5" fmla="*/ 4129 h 1192644"/>
                  <a:gd name="connsiteX6" fmla="*/ 1377544 w 2104319"/>
                  <a:gd name="connsiteY6" fmla="*/ 12921 h 1192644"/>
                  <a:gd name="connsiteX7" fmla="*/ 1530663 w 2104319"/>
                  <a:gd name="connsiteY7" fmla="*/ 86246 h 1192644"/>
                  <a:gd name="connsiteX8" fmla="*/ 1700205 w 2104319"/>
                  <a:gd name="connsiteY8" fmla="*/ 268728 h 1192644"/>
                  <a:gd name="connsiteX9" fmla="*/ 2104319 w 2104319"/>
                  <a:gd name="connsiteY9" fmla="*/ 971450 h 1192644"/>
                  <a:gd name="connsiteX0" fmla="*/ 2104319 w 2104319"/>
                  <a:gd name="connsiteY0" fmla="*/ 971450 h 1192644"/>
                  <a:gd name="connsiteX1" fmla="*/ 504782 w 2104319"/>
                  <a:gd name="connsiteY1" fmla="*/ 967467 h 1192644"/>
                  <a:gd name="connsiteX2" fmla="*/ 1131 w 2104319"/>
                  <a:gd name="connsiteY2" fmla="*/ 1162393 h 1192644"/>
                  <a:gd name="connsiteX3" fmla="*/ 561684 w 2104319"/>
                  <a:gd name="connsiteY3" fmla="*/ 204527 h 1192644"/>
                  <a:gd name="connsiteX4" fmla="*/ 1038733 w 2104319"/>
                  <a:gd name="connsiteY4" fmla="*/ 1972 h 1192644"/>
                  <a:gd name="connsiteX5" fmla="*/ 1217731 w 2104319"/>
                  <a:gd name="connsiteY5" fmla="*/ 4129 h 1192644"/>
                  <a:gd name="connsiteX6" fmla="*/ 1377544 w 2104319"/>
                  <a:gd name="connsiteY6" fmla="*/ 12921 h 1192644"/>
                  <a:gd name="connsiteX7" fmla="*/ 1530663 w 2104319"/>
                  <a:gd name="connsiteY7" fmla="*/ 86246 h 1192644"/>
                  <a:gd name="connsiteX8" fmla="*/ 1700205 w 2104319"/>
                  <a:gd name="connsiteY8" fmla="*/ 268728 h 1192644"/>
                  <a:gd name="connsiteX9" fmla="*/ 2104319 w 2104319"/>
                  <a:gd name="connsiteY9" fmla="*/ 971450 h 1192644"/>
                  <a:gd name="connsiteX0" fmla="*/ 2104319 w 2104319"/>
                  <a:gd name="connsiteY0" fmla="*/ 971450 h 1192644"/>
                  <a:gd name="connsiteX1" fmla="*/ 504782 w 2104319"/>
                  <a:gd name="connsiteY1" fmla="*/ 967467 h 1192644"/>
                  <a:gd name="connsiteX2" fmla="*/ 1131 w 2104319"/>
                  <a:gd name="connsiteY2" fmla="*/ 1162393 h 1192644"/>
                  <a:gd name="connsiteX3" fmla="*/ 561684 w 2104319"/>
                  <a:gd name="connsiteY3" fmla="*/ 204527 h 1192644"/>
                  <a:gd name="connsiteX4" fmla="*/ 1038733 w 2104319"/>
                  <a:gd name="connsiteY4" fmla="*/ 1972 h 1192644"/>
                  <a:gd name="connsiteX5" fmla="*/ 1217731 w 2104319"/>
                  <a:gd name="connsiteY5" fmla="*/ 4129 h 1192644"/>
                  <a:gd name="connsiteX6" fmla="*/ 1377544 w 2104319"/>
                  <a:gd name="connsiteY6" fmla="*/ 12921 h 1192644"/>
                  <a:gd name="connsiteX7" fmla="*/ 1530663 w 2104319"/>
                  <a:gd name="connsiteY7" fmla="*/ 86246 h 1192644"/>
                  <a:gd name="connsiteX8" fmla="*/ 1700205 w 2104319"/>
                  <a:gd name="connsiteY8" fmla="*/ 268728 h 1192644"/>
                  <a:gd name="connsiteX9" fmla="*/ 2104319 w 2104319"/>
                  <a:gd name="connsiteY9" fmla="*/ 971450 h 1192644"/>
                  <a:gd name="connsiteX0" fmla="*/ 2111232 w 2111232"/>
                  <a:gd name="connsiteY0" fmla="*/ 971450 h 1192644"/>
                  <a:gd name="connsiteX1" fmla="*/ 511695 w 2111232"/>
                  <a:gd name="connsiteY1" fmla="*/ 967467 h 1192644"/>
                  <a:gd name="connsiteX2" fmla="*/ 8044 w 2111232"/>
                  <a:gd name="connsiteY2" fmla="*/ 1162393 h 1192644"/>
                  <a:gd name="connsiteX3" fmla="*/ 568597 w 2111232"/>
                  <a:gd name="connsiteY3" fmla="*/ 204527 h 1192644"/>
                  <a:gd name="connsiteX4" fmla="*/ 1045646 w 2111232"/>
                  <a:gd name="connsiteY4" fmla="*/ 1972 h 1192644"/>
                  <a:gd name="connsiteX5" fmla="*/ 1224644 w 2111232"/>
                  <a:gd name="connsiteY5" fmla="*/ 4129 h 1192644"/>
                  <a:gd name="connsiteX6" fmla="*/ 1384457 w 2111232"/>
                  <a:gd name="connsiteY6" fmla="*/ 12921 h 1192644"/>
                  <a:gd name="connsiteX7" fmla="*/ 1537576 w 2111232"/>
                  <a:gd name="connsiteY7" fmla="*/ 86246 h 1192644"/>
                  <a:gd name="connsiteX8" fmla="*/ 1707118 w 2111232"/>
                  <a:gd name="connsiteY8" fmla="*/ 268728 h 1192644"/>
                  <a:gd name="connsiteX9" fmla="*/ 2111232 w 2111232"/>
                  <a:gd name="connsiteY9" fmla="*/ 971450 h 1192644"/>
                  <a:gd name="connsiteX0" fmla="*/ 2103888 w 2103888"/>
                  <a:gd name="connsiteY0" fmla="*/ 971450 h 1193055"/>
                  <a:gd name="connsiteX1" fmla="*/ 504351 w 2103888"/>
                  <a:gd name="connsiteY1" fmla="*/ 967467 h 1193055"/>
                  <a:gd name="connsiteX2" fmla="*/ 8499 w 2103888"/>
                  <a:gd name="connsiteY2" fmla="*/ 1162837 h 1193055"/>
                  <a:gd name="connsiteX3" fmla="*/ 561253 w 2103888"/>
                  <a:gd name="connsiteY3" fmla="*/ 204527 h 1193055"/>
                  <a:gd name="connsiteX4" fmla="*/ 1038302 w 2103888"/>
                  <a:gd name="connsiteY4" fmla="*/ 1972 h 1193055"/>
                  <a:gd name="connsiteX5" fmla="*/ 1217300 w 2103888"/>
                  <a:gd name="connsiteY5" fmla="*/ 4129 h 1193055"/>
                  <a:gd name="connsiteX6" fmla="*/ 1377113 w 2103888"/>
                  <a:gd name="connsiteY6" fmla="*/ 12921 h 1193055"/>
                  <a:gd name="connsiteX7" fmla="*/ 1530232 w 2103888"/>
                  <a:gd name="connsiteY7" fmla="*/ 86246 h 1193055"/>
                  <a:gd name="connsiteX8" fmla="*/ 1699774 w 2103888"/>
                  <a:gd name="connsiteY8" fmla="*/ 268728 h 1193055"/>
                  <a:gd name="connsiteX9" fmla="*/ 2103888 w 2103888"/>
                  <a:gd name="connsiteY9" fmla="*/ 971450 h 1193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03888" h="1193055">
                    <a:moveTo>
                      <a:pt x="2103888" y="971450"/>
                    </a:moveTo>
                    <a:lnTo>
                      <a:pt x="504351" y="967467"/>
                    </a:lnTo>
                    <a:cubicBezTo>
                      <a:pt x="31612" y="975209"/>
                      <a:pt x="-26865" y="1289994"/>
                      <a:pt x="8499" y="1162837"/>
                    </a:cubicBezTo>
                    <a:cubicBezTo>
                      <a:pt x="195350" y="843548"/>
                      <a:pt x="374402" y="523816"/>
                      <a:pt x="561253" y="204527"/>
                    </a:cubicBezTo>
                    <a:cubicBezTo>
                      <a:pt x="721966" y="7529"/>
                      <a:pt x="895174" y="-7043"/>
                      <a:pt x="1038302" y="1972"/>
                    </a:cubicBezTo>
                    <a:lnTo>
                      <a:pt x="1217300" y="4129"/>
                    </a:lnTo>
                    <a:cubicBezTo>
                      <a:pt x="1272728" y="4903"/>
                      <a:pt x="1323842" y="9990"/>
                      <a:pt x="1377113" y="12921"/>
                    </a:cubicBezTo>
                    <a:cubicBezTo>
                      <a:pt x="1433185" y="25861"/>
                      <a:pt x="1476455" y="43612"/>
                      <a:pt x="1530232" y="86246"/>
                    </a:cubicBezTo>
                    <a:cubicBezTo>
                      <a:pt x="1584009" y="128880"/>
                      <a:pt x="1604165" y="121194"/>
                      <a:pt x="1699774" y="268728"/>
                    </a:cubicBezTo>
                    <a:lnTo>
                      <a:pt x="2103888" y="971450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6" dirty="0"/>
              </a:p>
            </p:txBody>
          </p:sp>
          <p:sp>
            <p:nvSpPr>
              <p:cNvPr id="12" name="Freeform 9"/>
              <p:cNvSpPr/>
              <p:nvPr/>
            </p:nvSpPr>
            <p:spPr>
              <a:xfrm rot="10800000">
                <a:off x="8432345" y="6426593"/>
                <a:ext cx="3217276" cy="1825779"/>
              </a:xfrm>
              <a:custGeom>
                <a:avLst/>
                <a:gdLst>
                  <a:gd name="connsiteX0" fmla="*/ 2083777 w 2083777"/>
                  <a:gd name="connsiteY0" fmla="*/ 967154 h 1143000"/>
                  <a:gd name="connsiteX1" fmla="*/ 518746 w 2083777"/>
                  <a:gd name="connsiteY1" fmla="*/ 984738 h 1143000"/>
                  <a:gd name="connsiteX2" fmla="*/ 237392 w 2083777"/>
                  <a:gd name="connsiteY2" fmla="*/ 1002323 h 1143000"/>
                  <a:gd name="connsiteX3" fmla="*/ 0 w 2083777"/>
                  <a:gd name="connsiteY3" fmla="*/ 1143000 h 1143000"/>
                  <a:gd name="connsiteX4" fmla="*/ 562708 w 2083777"/>
                  <a:gd name="connsiteY4" fmla="*/ 211015 h 1143000"/>
                  <a:gd name="connsiteX5" fmla="*/ 720969 w 2083777"/>
                  <a:gd name="connsiteY5" fmla="*/ 52754 h 1143000"/>
                  <a:gd name="connsiteX6" fmla="*/ 1283677 w 2083777"/>
                  <a:gd name="connsiteY6" fmla="*/ 0 h 1143000"/>
                  <a:gd name="connsiteX7" fmla="*/ 1512277 w 2083777"/>
                  <a:gd name="connsiteY7" fmla="*/ 114300 h 1143000"/>
                  <a:gd name="connsiteX8" fmla="*/ 1696916 w 2083777"/>
                  <a:gd name="connsiteY8" fmla="*/ 298938 h 1143000"/>
                  <a:gd name="connsiteX9" fmla="*/ 2083777 w 2083777"/>
                  <a:gd name="connsiteY9" fmla="*/ 967154 h 1143000"/>
                  <a:gd name="connsiteX0" fmla="*/ 2118283 w 2118283"/>
                  <a:gd name="connsiteY0" fmla="*/ 990877 h 1143000"/>
                  <a:gd name="connsiteX1" fmla="*/ 518746 w 2118283"/>
                  <a:gd name="connsiteY1" fmla="*/ 984738 h 1143000"/>
                  <a:gd name="connsiteX2" fmla="*/ 237392 w 2118283"/>
                  <a:gd name="connsiteY2" fmla="*/ 1002323 h 1143000"/>
                  <a:gd name="connsiteX3" fmla="*/ 0 w 2118283"/>
                  <a:gd name="connsiteY3" fmla="*/ 1143000 h 1143000"/>
                  <a:gd name="connsiteX4" fmla="*/ 562708 w 2118283"/>
                  <a:gd name="connsiteY4" fmla="*/ 211015 h 1143000"/>
                  <a:gd name="connsiteX5" fmla="*/ 720969 w 2118283"/>
                  <a:gd name="connsiteY5" fmla="*/ 52754 h 1143000"/>
                  <a:gd name="connsiteX6" fmla="*/ 1283677 w 2118283"/>
                  <a:gd name="connsiteY6" fmla="*/ 0 h 1143000"/>
                  <a:gd name="connsiteX7" fmla="*/ 1512277 w 2118283"/>
                  <a:gd name="connsiteY7" fmla="*/ 114300 h 1143000"/>
                  <a:gd name="connsiteX8" fmla="*/ 1696916 w 2118283"/>
                  <a:gd name="connsiteY8" fmla="*/ 298938 h 1143000"/>
                  <a:gd name="connsiteX9" fmla="*/ 2118283 w 2118283"/>
                  <a:gd name="connsiteY9" fmla="*/ 990877 h 1143000"/>
                  <a:gd name="connsiteX0" fmla="*/ 2118283 w 2118283"/>
                  <a:gd name="connsiteY0" fmla="*/ 990877 h 1143000"/>
                  <a:gd name="connsiteX1" fmla="*/ 518746 w 2118283"/>
                  <a:gd name="connsiteY1" fmla="*/ 984738 h 1143000"/>
                  <a:gd name="connsiteX2" fmla="*/ 252488 w 2118283"/>
                  <a:gd name="connsiteY2" fmla="*/ 1023889 h 1143000"/>
                  <a:gd name="connsiteX3" fmla="*/ 0 w 2118283"/>
                  <a:gd name="connsiteY3" fmla="*/ 1143000 h 1143000"/>
                  <a:gd name="connsiteX4" fmla="*/ 562708 w 2118283"/>
                  <a:gd name="connsiteY4" fmla="*/ 211015 h 1143000"/>
                  <a:gd name="connsiteX5" fmla="*/ 720969 w 2118283"/>
                  <a:gd name="connsiteY5" fmla="*/ 52754 h 1143000"/>
                  <a:gd name="connsiteX6" fmla="*/ 1283677 w 2118283"/>
                  <a:gd name="connsiteY6" fmla="*/ 0 h 1143000"/>
                  <a:gd name="connsiteX7" fmla="*/ 1512277 w 2118283"/>
                  <a:gd name="connsiteY7" fmla="*/ 114300 h 1143000"/>
                  <a:gd name="connsiteX8" fmla="*/ 1696916 w 2118283"/>
                  <a:gd name="connsiteY8" fmla="*/ 298938 h 1143000"/>
                  <a:gd name="connsiteX9" fmla="*/ 2118283 w 2118283"/>
                  <a:gd name="connsiteY9" fmla="*/ 990877 h 1143000"/>
                  <a:gd name="connsiteX0" fmla="*/ 2098874 w 2098874"/>
                  <a:gd name="connsiteY0" fmla="*/ 990877 h 1188289"/>
                  <a:gd name="connsiteX1" fmla="*/ 499337 w 2098874"/>
                  <a:gd name="connsiteY1" fmla="*/ 984738 h 1188289"/>
                  <a:gd name="connsiteX2" fmla="*/ 233079 w 2098874"/>
                  <a:gd name="connsiteY2" fmla="*/ 1023889 h 1188289"/>
                  <a:gd name="connsiteX3" fmla="*/ 0 w 2098874"/>
                  <a:gd name="connsiteY3" fmla="*/ 1188289 h 1188289"/>
                  <a:gd name="connsiteX4" fmla="*/ 543299 w 2098874"/>
                  <a:gd name="connsiteY4" fmla="*/ 211015 h 1188289"/>
                  <a:gd name="connsiteX5" fmla="*/ 701560 w 2098874"/>
                  <a:gd name="connsiteY5" fmla="*/ 52754 h 1188289"/>
                  <a:gd name="connsiteX6" fmla="*/ 1264268 w 2098874"/>
                  <a:gd name="connsiteY6" fmla="*/ 0 h 1188289"/>
                  <a:gd name="connsiteX7" fmla="*/ 1492868 w 2098874"/>
                  <a:gd name="connsiteY7" fmla="*/ 114300 h 1188289"/>
                  <a:gd name="connsiteX8" fmla="*/ 1677507 w 2098874"/>
                  <a:gd name="connsiteY8" fmla="*/ 298938 h 1188289"/>
                  <a:gd name="connsiteX9" fmla="*/ 2098874 w 2098874"/>
                  <a:gd name="connsiteY9" fmla="*/ 990877 h 1188289"/>
                  <a:gd name="connsiteX0" fmla="*/ 2098874 w 2098874"/>
                  <a:gd name="connsiteY0" fmla="*/ 990877 h 1188289"/>
                  <a:gd name="connsiteX1" fmla="*/ 499337 w 2098874"/>
                  <a:gd name="connsiteY1" fmla="*/ 984738 h 1188289"/>
                  <a:gd name="connsiteX2" fmla="*/ 233079 w 2098874"/>
                  <a:gd name="connsiteY2" fmla="*/ 1023889 h 1188289"/>
                  <a:gd name="connsiteX3" fmla="*/ 0 w 2098874"/>
                  <a:gd name="connsiteY3" fmla="*/ 1188289 h 1188289"/>
                  <a:gd name="connsiteX4" fmla="*/ 543299 w 2098874"/>
                  <a:gd name="connsiteY4" fmla="*/ 211015 h 1188289"/>
                  <a:gd name="connsiteX5" fmla="*/ 701560 w 2098874"/>
                  <a:gd name="connsiteY5" fmla="*/ 52754 h 1188289"/>
                  <a:gd name="connsiteX6" fmla="*/ 1264268 w 2098874"/>
                  <a:gd name="connsiteY6" fmla="*/ 0 h 1188289"/>
                  <a:gd name="connsiteX7" fmla="*/ 1492868 w 2098874"/>
                  <a:gd name="connsiteY7" fmla="*/ 114300 h 1188289"/>
                  <a:gd name="connsiteX8" fmla="*/ 1677507 w 2098874"/>
                  <a:gd name="connsiteY8" fmla="*/ 298938 h 1188289"/>
                  <a:gd name="connsiteX9" fmla="*/ 2098874 w 2098874"/>
                  <a:gd name="connsiteY9" fmla="*/ 990877 h 1188289"/>
                  <a:gd name="connsiteX0" fmla="*/ 2098874 w 2098874"/>
                  <a:gd name="connsiteY0" fmla="*/ 990877 h 1188289"/>
                  <a:gd name="connsiteX1" fmla="*/ 499337 w 2098874"/>
                  <a:gd name="connsiteY1" fmla="*/ 984738 h 1188289"/>
                  <a:gd name="connsiteX2" fmla="*/ 233079 w 2098874"/>
                  <a:gd name="connsiteY2" fmla="*/ 1023889 h 1188289"/>
                  <a:gd name="connsiteX3" fmla="*/ 0 w 2098874"/>
                  <a:gd name="connsiteY3" fmla="*/ 1188289 h 1188289"/>
                  <a:gd name="connsiteX4" fmla="*/ 543299 w 2098874"/>
                  <a:gd name="connsiteY4" fmla="*/ 211015 h 1188289"/>
                  <a:gd name="connsiteX5" fmla="*/ 701560 w 2098874"/>
                  <a:gd name="connsiteY5" fmla="*/ 52754 h 1188289"/>
                  <a:gd name="connsiteX6" fmla="*/ 1264268 w 2098874"/>
                  <a:gd name="connsiteY6" fmla="*/ 0 h 1188289"/>
                  <a:gd name="connsiteX7" fmla="*/ 1492868 w 2098874"/>
                  <a:gd name="connsiteY7" fmla="*/ 114300 h 1188289"/>
                  <a:gd name="connsiteX8" fmla="*/ 1677507 w 2098874"/>
                  <a:gd name="connsiteY8" fmla="*/ 298938 h 1188289"/>
                  <a:gd name="connsiteX9" fmla="*/ 2098874 w 2098874"/>
                  <a:gd name="connsiteY9" fmla="*/ 990877 h 1188289"/>
                  <a:gd name="connsiteX0" fmla="*/ 2094561 w 2094561"/>
                  <a:gd name="connsiteY0" fmla="*/ 990877 h 1186133"/>
                  <a:gd name="connsiteX1" fmla="*/ 495024 w 2094561"/>
                  <a:gd name="connsiteY1" fmla="*/ 984738 h 1186133"/>
                  <a:gd name="connsiteX2" fmla="*/ 228766 w 2094561"/>
                  <a:gd name="connsiteY2" fmla="*/ 1023889 h 1186133"/>
                  <a:gd name="connsiteX3" fmla="*/ 0 w 2094561"/>
                  <a:gd name="connsiteY3" fmla="*/ 1186133 h 1186133"/>
                  <a:gd name="connsiteX4" fmla="*/ 538986 w 2094561"/>
                  <a:gd name="connsiteY4" fmla="*/ 211015 h 1186133"/>
                  <a:gd name="connsiteX5" fmla="*/ 697247 w 2094561"/>
                  <a:gd name="connsiteY5" fmla="*/ 52754 h 1186133"/>
                  <a:gd name="connsiteX6" fmla="*/ 1259955 w 2094561"/>
                  <a:gd name="connsiteY6" fmla="*/ 0 h 1186133"/>
                  <a:gd name="connsiteX7" fmla="*/ 1488555 w 2094561"/>
                  <a:gd name="connsiteY7" fmla="*/ 114300 h 1186133"/>
                  <a:gd name="connsiteX8" fmla="*/ 1673194 w 2094561"/>
                  <a:gd name="connsiteY8" fmla="*/ 298938 h 1186133"/>
                  <a:gd name="connsiteX9" fmla="*/ 2094561 w 2094561"/>
                  <a:gd name="connsiteY9" fmla="*/ 990877 h 1186133"/>
                  <a:gd name="connsiteX0" fmla="*/ 2085935 w 2085935"/>
                  <a:gd name="connsiteY0" fmla="*/ 990877 h 1192603"/>
                  <a:gd name="connsiteX1" fmla="*/ 486398 w 2085935"/>
                  <a:gd name="connsiteY1" fmla="*/ 984738 h 1192603"/>
                  <a:gd name="connsiteX2" fmla="*/ 220140 w 2085935"/>
                  <a:gd name="connsiteY2" fmla="*/ 1023889 h 1192603"/>
                  <a:gd name="connsiteX3" fmla="*/ 0 w 2085935"/>
                  <a:gd name="connsiteY3" fmla="*/ 1192603 h 1192603"/>
                  <a:gd name="connsiteX4" fmla="*/ 530360 w 2085935"/>
                  <a:gd name="connsiteY4" fmla="*/ 211015 h 1192603"/>
                  <a:gd name="connsiteX5" fmla="*/ 688621 w 2085935"/>
                  <a:gd name="connsiteY5" fmla="*/ 52754 h 1192603"/>
                  <a:gd name="connsiteX6" fmla="*/ 1251329 w 2085935"/>
                  <a:gd name="connsiteY6" fmla="*/ 0 h 1192603"/>
                  <a:gd name="connsiteX7" fmla="*/ 1479929 w 2085935"/>
                  <a:gd name="connsiteY7" fmla="*/ 114300 h 1192603"/>
                  <a:gd name="connsiteX8" fmla="*/ 1664568 w 2085935"/>
                  <a:gd name="connsiteY8" fmla="*/ 298938 h 1192603"/>
                  <a:gd name="connsiteX9" fmla="*/ 2085935 w 2085935"/>
                  <a:gd name="connsiteY9" fmla="*/ 990877 h 1192603"/>
                  <a:gd name="connsiteX0" fmla="*/ 2085935 w 2085935"/>
                  <a:gd name="connsiteY0" fmla="*/ 990877 h 1192603"/>
                  <a:gd name="connsiteX1" fmla="*/ 486398 w 2085935"/>
                  <a:gd name="connsiteY1" fmla="*/ 984738 h 1192603"/>
                  <a:gd name="connsiteX2" fmla="*/ 220140 w 2085935"/>
                  <a:gd name="connsiteY2" fmla="*/ 1023889 h 1192603"/>
                  <a:gd name="connsiteX3" fmla="*/ 0 w 2085935"/>
                  <a:gd name="connsiteY3" fmla="*/ 1192603 h 1192603"/>
                  <a:gd name="connsiteX4" fmla="*/ 543300 w 2085935"/>
                  <a:gd name="connsiteY4" fmla="*/ 217484 h 1192603"/>
                  <a:gd name="connsiteX5" fmla="*/ 688621 w 2085935"/>
                  <a:gd name="connsiteY5" fmla="*/ 52754 h 1192603"/>
                  <a:gd name="connsiteX6" fmla="*/ 1251329 w 2085935"/>
                  <a:gd name="connsiteY6" fmla="*/ 0 h 1192603"/>
                  <a:gd name="connsiteX7" fmla="*/ 1479929 w 2085935"/>
                  <a:gd name="connsiteY7" fmla="*/ 114300 h 1192603"/>
                  <a:gd name="connsiteX8" fmla="*/ 1664568 w 2085935"/>
                  <a:gd name="connsiteY8" fmla="*/ 298938 h 1192603"/>
                  <a:gd name="connsiteX9" fmla="*/ 2085935 w 2085935"/>
                  <a:gd name="connsiteY9" fmla="*/ 990877 h 1192603"/>
                  <a:gd name="connsiteX0" fmla="*/ 2085935 w 2085935"/>
                  <a:gd name="connsiteY0" fmla="*/ 990877 h 1192603"/>
                  <a:gd name="connsiteX1" fmla="*/ 486398 w 2085935"/>
                  <a:gd name="connsiteY1" fmla="*/ 984738 h 1192603"/>
                  <a:gd name="connsiteX2" fmla="*/ 220140 w 2085935"/>
                  <a:gd name="connsiteY2" fmla="*/ 1023889 h 1192603"/>
                  <a:gd name="connsiteX3" fmla="*/ 0 w 2085935"/>
                  <a:gd name="connsiteY3" fmla="*/ 1192603 h 1192603"/>
                  <a:gd name="connsiteX4" fmla="*/ 543300 w 2085935"/>
                  <a:gd name="connsiteY4" fmla="*/ 217484 h 1192603"/>
                  <a:gd name="connsiteX5" fmla="*/ 766259 w 2085935"/>
                  <a:gd name="connsiteY5" fmla="*/ 39814 h 1192603"/>
                  <a:gd name="connsiteX6" fmla="*/ 1251329 w 2085935"/>
                  <a:gd name="connsiteY6" fmla="*/ 0 h 1192603"/>
                  <a:gd name="connsiteX7" fmla="*/ 1479929 w 2085935"/>
                  <a:gd name="connsiteY7" fmla="*/ 114300 h 1192603"/>
                  <a:gd name="connsiteX8" fmla="*/ 1664568 w 2085935"/>
                  <a:gd name="connsiteY8" fmla="*/ 298938 h 1192603"/>
                  <a:gd name="connsiteX9" fmla="*/ 2085935 w 2085935"/>
                  <a:gd name="connsiteY9" fmla="*/ 990877 h 1192603"/>
                  <a:gd name="connsiteX0" fmla="*/ 2085935 w 2085935"/>
                  <a:gd name="connsiteY0" fmla="*/ 990877 h 1192603"/>
                  <a:gd name="connsiteX1" fmla="*/ 486398 w 2085935"/>
                  <a:gd name="connsiteY1" fmla="*/ 984738 h 1192603"/>
                  <a:gd name="connsiteX2" fmla="*/ 220140 w 2085935"/>
                  <a:gd name="connsiteY2" fmla="*/ 1023889 h 1192603"/>
                  <a:gd name="connsiteX3" fmla="*/ 0 w 2085935"/>
                  <a:gd name="connsiteY3" fmla="*/ 1192603 h 1192603"/>
                  <a:gd name="connsiteX4" fmla="*/ 543300 w 2085935"/>
                  <a:gd name="connsiteY4" fmla="*/ 217484 h 1192603"/>
                  <a:gd name="connsiteX5" fmla="*/ 764103 w 2085935"/>
                  <a:gd name="connsiteY5" fmla="*/ 46284 h 1192603"/>
                  <a:gd name="connsiteX6" fmla="*/ 1251329 w 2085935"/>
                  <a:gd name="connsiteY6" fmla="*/ 0 h 1192603"/>
                  <a:gd name="connsiteX7" fmla="*/ 1479929 w 2085935"/>
                  <a:gd name="connsiteY7" fmla="*/ 114300 h 1192603"/>
                  <a:gd name="connsiteX8" fmla="*/ 1664568 w 2085935"/>
                  <a:gd name="connsiteY8" fmla="*/ 298938 h 1192603"/>
                  <a:gd name="connsiteX9" fmla="*/ 2085935 w 2085935"/>
                  <a:gd name="connsiteY9" fmla="*/ 990877 h 1192603"/>
                  <a:gd name="connsiteX0" fmla="*/ 2085935 w 2085935"/>
                  <a:gd name="connsiteY0" fmla="*/ 990877 h 1192603"/>
                  <a:gd name="connsiteX1" fmla="*/ 486398 w 2085935"/>
                  <a:gd name="connsiteY1" fmla="*/ 984738 h 1192603"/>
                  <a:gd name="connsiteX2" fmla="*/ 220140 w 2085935"/>
                  <a:gd name="connsiteY2" fmla="*/ 1023889 h 1192603"/>
                  <a:gd name="connsiteX3" fmla="*/ 0 w 2085935"/>
                  <a:gd name="connsiteY3" fmla="*/ 1192603 h 1192603"/>
                  <a:gd name="connsiteX4" fmla="*/ 543300 w 2085935"/>
                  <a:gd name="connsiteY4" fmla="*/ 217484 h 1192603"/>
                  <a:gd name="connsiteX5" fmla="*/ 761947 w 2085935"/>
                  <a:gd name="connsiteY5" fmla="*/ 52754 h 1192603"/>
                  <a:gd name="connsiteX6" fmla="*/ 1251329 w 2085935"/>
                  <a:gd name="connsiteY6" fmla="*/ 0 h 1192603"/>
                  <a:gd name="connsiteX7" fmla="*/ 1479929 w 2085935"/>
                  <a:gd name="connsiteY7" fmla="*/ 114300 h 1192603"/>
                  <a:gd name="connsiteX8" fmla="*/ 1664568 w 2085935"/>
                  <a:gd name="connsiteY8" fmla="*/ 298938 h 1192603"/>
                  <a:gd name="connsiteX9" fmla="*/ 2085935 w 2085935"/>
                  <a:gd name="connsiteY9" fmla="*/ 990877 h 1192603"/>
                  <a:gd name="connsiteX0" fmla="*/ 2085935 w 2085935"/>
                  <a:gd name="connsiteY0" fmla="*/ 993088 h 1194814"/>
                  <a:gd name="connsiteX1" fmla="*/ 486398 w 2085935"/>
                  <a:gd name="connsiteY1" fmla="*/ 986949 h 1194814"/>
                  <a:gd name="connsiteX2" fmla="*/ 220140 w 2085935"/>
                  <a:gd name="connsiteY2" fmla="*/ 1026100 h 1194814"/>
                  <a:gd name="connsiteX3" fmla="*/ 0 w 2085935"/>
                  <a:gd name="connsiteY3" fmla="*/ 1194814 h 1194814"/>
                  <a:gd name="connsiteX4" fmla="*/ 543300 w 2085935"/>
                  <a:gd name="connsiteY4" fmla="*/ 219695 h 1194814"/>
                  <a:gd name="connsiteX5" fmla="*/ 761947 w 2085935"/>
                  <a:gd name="connsiteY5" fmla="*/ 54965 h 1194814"/>
                  <a:gd name="connsiteX6" fmla="*/ 1251329 w 2085935"/>
                  <a:gd name="connsiteY6" fmla="*/ 2211 h 1194814"/>
                  <a:gd name="connsiteX7" fmla="*/ 1479929 w 2085935"/>
                  <a:gd name="connsiteY7" fmla="*/ 116511 h 1194814"/>
                  <a:gd name="connsiteX8" fmla="*/ 1664568 w 2085935"/>
                  <a:gd name="connsiteY8" fmla="*/ 301149 h 1194814"/>
                  <a:gd name="connsiteX9" fmla="*/ 2085935 w 2085935"/>
                  <a:gd name="connsiteY9" fmla="*/ 993088 h 1194814"/>
                  <a:gd name="connsiteX0" fmla="*/ 2085935 w 2085935"/>
                  <a:gd name="connsiteY0" fmla="*/ 995112 h 1196838"/>
                  <a:gd name="connsiteX1" fmla="*/ 486398 w 2085935"/>
                  <a:gd name="connsiteY1" fmla="*/ 988973 h 1196838"/>
                  <a:gd name="connsiteX2" fmla="*/ 220140 w 2085935"/>
                  <a:gd name="connsiteY2" fmla="*/ 1028124 h 1196838"/>
                  <a:gd name="connsiteX3" fmla="*/ 0 w 2085935"/>
                  <a:gd name="connsiteY3" fmla="*/ 1196838 h 1196838"/>
                  <a:gd name="connsiteX4" fmla="*/ 543300 w 2085935"/>
                  <a:gd name="connsiteY4" fmla="*/ 221719 h 1196838"/>
                  <a:gd name="connsiteX5" fmla="*/ 761947 w 2085935"/>
                  <a:gd name="connsiteY5" fmla="*/ 37579 h 1196838"/>
                  <a:gd name="connsiteX6" fmla="*/ 1251329 w 2085935"/>
                  <a:gd name="connsiteY6" fmla="*/ 4235 h 1196838"/>
                  <a:gd name="connsiteX7" fmla="*/ 1479929 w 2085935"/>
                  <a:gd name="connsiteY7" fmla="*/ 118535 h 1196838"/>
                  <a:gd name="connsiteX8" fmla="*/ 1664568 w 2085935"/>
                  <a:gd name="connsiteY8" fmla="*/ 303173 h 1196838"/>
                  <a:gd name="connsiteX9" fmla="*/ 2085935 w 2085935"/>
                  <a:gd name="connsiteY9" fmla="*/ 995112 h 1196838"/>
                  <a:gd name="connsiteX0" fmla="*/ 2085935 w 2085935"/>
                  <a:gd name="connsiteY0" fmla="*/ 995112 h 1196838"/>
                  <a:gd name="connsiteX1" fmla="*/ 486398 w 2085935"/>
                  <a:gd name="connsiteY1" fmla="*/ 988973 h 1196838"/>
                  <a:gd name="connsiteX2" fmla="*/ 220140 w 2085935"/>
                  <a:gd name="connsiteY2" fmla="*/ 1028124 h 1196838"/>
                  <a:gd name="connsiteX3" fmla="*/ 0 w 2085935"/>
                  <a:gd name="connsiteY3" fmla="*/ 1196838 h 1196838"/>
                  <a:gd name="connsiteX4" fmla="*/ 543300 w 2085935"/>
                  <a:gd name="connsiteY4" fmla="*/ 221719 h 1196838"/>
                  <a:gd name="connsiteX5" fmla="*/ 761947 w 2085935"/>
                  <a:gd name="connsiteY5" fmla="*/ 37579 h 1196838"/>
                  <a:gd name="connsiteX6" fmla="*/ 1251329 w 2085935"/>
                  <a:gd name="connsiteY6" fmla="*/ 4235 h 1196838"/>
                  <a:gd name="connsiteX7" fmla="*/ 1479929 w 2085935"/>
                  <a:gd name="connsiteY7" fmla="*/ 118535 h 1196838"/>
                  <a:gd name="connsiteX8" fmla="*/ 1664568 w 2085935"/>
                  <a:gd name="connsiteY8" fmla="*/ 303173 h 1196838"/>
                  <a:gd name="connsiteX9" fmla="*/ 2085935 w 2085935"/>
                  <a:gd name="connsiteY9" fmla="*/ 995112 h 1196838"/>
                  <a:gd name="connsiteX0" fmla="*/ 2085935 w 2085935"/>
                  <a:gd name="connsiteY0" fmla="*/ 992642 h 1194368"/>
                  <a:gd name="connsiteX1" fmla="*/ 486398 w 2085935"/>
                  <a:gd name="connsiteY1" fmla="*/ 986503 h 1194368"/>
                  <a:gd name="connsiteX2" fmla="*/ 220140 w 2085935"/>
                  <a:gd name="connsiteY2" fmla="*/ 1025654 h 1194368"/>
                  <a:gd name="connsiteX3" fmla="*/ 0 w 2085935"/>
                  <a:gd name="connsiteY3" fmla="*/ 1194368 h 1194368"/>
                  <a:gd name="connsiteX4" fmla="*/ 543300 w 2085935"/>
                  <a:gd name="connsiteY4" fmla="*/ 219249 h 1194368"/>
                  <a:gd name="connsiteX5" fmla="*/ 761947 w 2085935"/>
                  <a:gd name="connsiteY5" fmla="*/ 35109 h 1194368"/>
                  <a:gd name="connsiteX6" fmla="*/ 1251329 w 2085935"/>
                  <a:gd name="connsiteY6" fmla="*/ 1765 h 1194368"/>
                  <a:gd name="connsiteX7" fmla="*/ 1479929 w 2085935"/>
                  <a:gd name="connsiteY7" fmla="*/ 116065 h 1194368"/>
                  <a:gd name="connsiteX8" fmla="*/ 1664568 w 2085935"/>
                  <a:gd name="connsiteY8" fmla="*/ 300703 h 1194368"/>
                  <a:gd name="connsiteX9" fmla="*/ 2085935 w 2085935"/>
                  <a:gd name="connsiteY9" fmla="*/ 992642 h 1194368"/>
                  <a:gd name="connsiteX0" fmla="*/ 2085935 w 2085935"/>
                  <a:gd name="connsiteY0" fmla="*/ 994231 h 1195957"/>
                  <a:gd name="connsiteX1" fmla="*/ 486398 w 2085935"/>
                  <a:gd name="connsiteY1" fmla="*/ 988092 h 1195957"/>
                  <a:gd name="connsiteX2" fmla="*/ 220140 w 2085935"/>
                  <a:gd name="connsiteY2" fmla="*/ 1027243 h 1195957"/>
                  <a:gd name="connsiteX3" fmla="*/ 0 w 2085935"/>
                  <a:gd name="connsiteY3" fmla="*/ 1195957 h 1195957"/>
                  <a:gd name="connsiteX4" fmla="*/ 543300 w 2085935"/>
                  <a:gd name="connsiteY4" fmla="*/ 220838 h 1195957"/>
                  <a:gd name="connsiteX5" fmla="*/ 874090 w 2085935"/>
                  <a:gd name="connsiteY5" fmla="*/ 15132 h 1195957"/>
                  <a:gd name="connsiteX6" fmla="*/ 1251329 w 2085935"/>
                  <a:gd name="connsiteY6" fmla="*/ 3354 h 1195957"/>
                  <a:gd name="connsiteX7" fmla="*/ 1479929 w 2085935"/>
                  <a:gd name="connsiteY7" fmla="*/ 117654 h 1195957"/>
                  <a:gd name="connsiteX8" fmla="*/ 1664568 w 2085935"/>
                  <a:gd name="connsiteY8" fmla="*/ 302292 h 1195957"/>
                  <a:gd name="connsiteX9" fmla="*/ 2085935 w 2085935"/>
                  <a:gd name="connsiteY9" fmla="*/ 994231 h 1195957"/>
                  <a:gd name="connsiteX0" fmla="*/ 2085935 w 2085935"/>
                  <a:gd name="connsiteY0" fmla="*/ 994231 h 1195957"/>
                  <a:gd name="connsiteX1" fmla="*/ 486398 w 2085935"/>
                  <a:gd name="connsiteY1" fmla="*/ 988092 h 1195957"/>
                  <a:gd name="connsiteX2" fmla="*/ 220140 w 2085935"/>
                  <a:gd name="connsiteY2" fmla="*/ 1027243 h 1195957"/>
                  <a:gd name="connsiteX3" fmla="*/ 0 w 2085935"/>
                  <a:gd name="connsiteY3" fmla="*/ 1195957 h 1195957"/>
                  <a:gd name="connsiteX4" fmla="*/ 543300 w 2085935"/>
                  <a:gd name="connsiteY4" fmla="*/ 220838 h 1195957"/>
                  <a:gd name="connsiteX5" fmla="*/ 874090 w 2085935"/>
                  <a:gd name="connsiteY5" fmla="*/ 15132 h 1195957"/>
                  <a:gd name="connsiteX6" fmla="*/ 1251329 w 2085935"/>
                  <a:gd name="connsiteY6" fmla="*/ 3354 h 1195957"/>
                  <a:gd name="connsiteX7" fmla="*/ 1479929 w 2085935"/>
                  <a:gd name="connsiteY7" fmla="*/ 117654 h 1195957"/>
                  <a:gd name="connsiteX8" fmla="*/ 1664568 w 2085935"/>
                  <a:gd name="connsiteY8" fmla="*/ 302292 h 1195957"/>
                  <a:gd name="connsiteX9" fmla="*/ 2085935 w 2085935"/>
                  <a:gd name="connsiteY9" fmla="*/ 994231 h 1195957"/>
                  <a:gd name="connsiteX0" fmla="*/ 2085935 w 2085935"/>
                  <a:gd name="connsiteY0" fmla="*/ 1014793 h 1216519"/>
                  <a:gd name="connsiteX1" fmla="*/ 486398 w 2085935"/>
                  <a:gd name="connsiteY1" fmla="*/ 1008654 h 1216519"/>
                  <a:gd name="connsiteX2" fmla="*/ 220140 w 2085935"/>
                  <a:gd name="connsiteY2" fmla="*/ 1047805 h 1216519"/>
                  <a:gd name="connsiteX3" fmla="*/ 0 w 2085935"/>
                  <a:gd name="connsiteY3" fmla="*/ 1216519 h 1216519"/>
                  <a:gd name="connsiteX4" fmla="*/ 543300 w 2085935"/>
                  <a:gd name="connsiteY4" fmla="*/ 241400 h 1216519"/>
                  <a:gd name="connsiteX5" fmla="*/ 1009956 w 2085935"/>
                  <a:gd name="connsiteY5" fmla="*/ 1189 h 1216519"/>
                  <a:gd name="connsiteX6" fmla="*/ 1251329 w 2085935"/>
                  <a:gd name="connsiteY6" fmla="*/ 23916 h 1216519"/>
                  <a:gd name="connsiteX7" fmla="*/ 1479929 w 2085935"/>
                  <a:gd name="connsiteY7" fmla="*/ 138216 h 1216519"/>
                  <a:gd name="connsiteX8" fmla="*/ 1664568 w 2085935"/>
                  <a:gd name="connsiteY8" fmla="*/ 322854 h 1216519"/>
                  <a:gd name="connsiteX9" fmla="*/ 2085935 w 2085935"/>
                  <a:gd name="connsiteY9" fmla="*/ 1014793 h 1216519"/>
                  <a:gd name="connsiteX0" fmla="*/ 2085935 w 2085935"/>
                  <a:gd name="connsiteY0" fmla="*/ 1014793 h 1216519"/>
                  <a:gd name="connsiteX1" fmla="*/ 486398 w 2085935"/>
                  <a:gd name="connsiteY1" fmla="*/ 1008654 h 1216519"/>
                  <a:gd name="connsiteX2" fmla="*/ 220140 w 2085935"/>
                  <a:gd name="connsiteY2" fmla="*/ 1047805 h 1216519"/>
                  <a:gd name="connsiteX3" fmla="*/ 0 w 2085935"/>
                  <a:gd name="connsiteY3" fmla="*/ 1216519 h 1216519"/>
                  <a:gd name="connsiteX4" fmla="*/ 543300 w 2085935"/>
                  <a:gd name="connsiteY4" fmla="*/ 241400 h 1216519"/>
                  <a:gd name="connsiteX5" fmla="*/ 1009956 w 2085935"/>
                  <a:gd name="connsiteY5" fmla="*/ 1189 h 1216519"/>
                  <a:gd name="connsiteX6" fmla="*/ 1251329 w 2085935"/>
                  <a:gd name="connsiteY6" fmla="*/ 23916 h 1216519"/>
                  <a:gd name="connsiteX7" fmla="*/ 1479929 w 2085935"/>
                  <a:gd name="connsiteY7" fmla="*/ 138216 h 1216519"/>
                  <a:gd name="connsiteX8" fmla="*/ 1664568 w 2085935"/>
                  <a:gd name="connsiteY8" fmla="*/ 322854 h 1216519"/>
                  <a:gd name="connsiteX9" fmla="*/ 2085935 w 2085935"/>
                  <a:gd name="connsiteY9" fmla="*/ 1014793 h 1216519"/>
                  <a:gd name="connsiteX0" fmla="*/ 2085935 w 2085935"/>
                  <a:gd name="connsiteY0" fmla="*/ 995413 h 1197139"/>
                  <a:gd name="connsiteX1" fmla="*/ 486398 w 2085935"/>
                  <a:gd name="connsiteY1" fmla="*/ 989274 h 1197139"/>
                  <a:gd name="connsiteX2" fmla="*/ 220140 w 2085935"/>
                  <a:gd name="connsiteY2" fmla="*/ 1028425 h 1197139"/>
                  <a:gd name="connsiteX3" fmla="*/ 0 w 2085935"/>
                  <a:gd name="connsiteY3" fmla="*/ 1197139 h 1197139"/>
                  <a:gd name="connsiteX4" fmla="*/ 543300 w 2085935"/>
                  <a:gd name="connsiteY4" fmla="*/ 222020 h 1197139"/>
                  <a:gd name="connsiteX5" fmla="*/ 1044462 w 2085935"/>
                  <a:gd name="connsiteY5" fmla="*/ 9845 h 1197139"/>
                  <a:gd name="connsiteX6" fmla="*/ 1251329 w 2085935"/>
                  <a:gd name="connsiteY6" fmla="*/ 4536 h 1197139"/>
                  <a:gd name="connsiteX7" fmla="*/ 1479929 w 2085935"/>
                  <a:gd name="connsiteY7" fmla="*/ 118836 h 1197139"/>
                  <a:gd name="connsiteX8" fmla="*/ 1664568 w 2085935"/>
                  <a:gd name="connsiteY8" fmla="*/ 303474 h 1197139"/>
                  <a:gd name="connsiteX9" fmla="*/ 2085935 w 2085935"/>
                  <a:gd name="connsiteY9" fmla="*/ 995413 h 1197139"/>
                  <a:gd name="connsiteX0" fmla="*/ 2085935 w 2085935"/>
                  <a:gd name="connsiteY0" fmla="*/ 996705 h 1198431"/>
                  <a:gd name="connsiteX1" fmla="*/ 486398 w 2085935"/>
                  <a:gd name="connsiteY1" fmla="*/ 990566 h 1198431"/>
                  <a:gd name="connsiteX2" fmla="*/ 220140 w 2085935"/>
                  <a:gd name="connsiteY2" fmla="*/ 1029717 h 1198431"/>
                  <a:gd name="connsiteX3" fmla="*/ 0 w 2085935"/>
                  <a:gd name="connsiteY3" fmla="*/ 1198431 h 1198431"/>
                  <a:gd name="connsiteX4" fmla="*/ 543300 w 2085935"/>
                  <a:gd name="connsiteY4" fmla="*/ 223312 h 1198431"/>
                  <a:gd name="connsiteX5" fmla="*/ 1104846 w 2085935"/>
                  <a:gd name="connsiteY5" fmla="*/ 6824 h 1198431"/>
                  <a:gd name="connsiteX6" fmla="*/ 1251329 w 2085935"/>
                  <a:gd name="connsiteY6" fmla="*/ 5828 h 1198431"/>
                  <a:gd name="connsiteX7" fmla="*/ 1479929 w 2085935"/>
                  <a:gd name="connsiteY7" fmla="*/ 120128 h 1198431"/>
                  <a:gd name="connsiteX8" fmla="*/ 1664568 w 2085935"/>
                  <a:gd name="connsiteY8" fmla="*/ 304766 h 1198431"/>
                  <a:gd name="connsiteX9" fmla="*/ 2085935 w 2085935"/>
                  <a:gd name="connsiteY9" fmla="*/ 996705 h 1198431"/>
                  <a:gd name="connsiteX0" fmla="*/ 2085935 w 2085935"/>
                  <a:gd name="connsiteY0" fmla="*/ 990972 h 1192698"/>
                  <a:gd name="connsiteX1" fmla="*/ 486398 w 2085935"/>
                  <a:gd name="connsiteY1" fmla="*/ 984833 h 1192698"/>
                  <a:gd name="connsiteX2" fmla="*/ 220140 w 2085935"/>
                  <a:gd name="connsiteY2" fmla="*/ 1023984 h 1192698"/>
                  <a:gd name="connsiteX3" fmla="*/ 0 w 2085935"/>
                  <a:gd name="connsiteY3" fmla="*/ 1192698 h 1192698"/>
                  <a:gd name="connsiteX4" fmla="*/ 543300 w 2085935"/>
                  <a:gd name="connsiteY4" fmla="*/ 217579 h 1192698"/>
                  <a:gd name="connsiteX5" fmla="*/ 1104846 w 2085935"/>
                  <a:gd name="connsiteY5" fmla="*/ 1091 h 1192698"/>
                  <a:gd name="connsiteX6" fmla="*/ 1352689 w 2085935"/>
                  <a:gd name="connsiteY6" fmla="*/ 25974 h 1192698"/>
                  <a:gd name="connsiteX7" fmla="*/ 1479929 w 2085935"/>
                  <a:gd name="connsiteY7" fmla="*/ 114395 h 1192698"/>
                  <a:gd name="connsiteX8" fmla="*/ 1664568 w 2085935"/>
                  <a:gd name="connsiteY8" fmla="*/ 299033 h 1192698"/>
                  <a:gd name="connsiteX9" fmla="*/ 2085935 w 2085935"/>
                  <a:gd name="connsiteY9" fmla="*/ 990972 h 1192698"/>
                  <a:gd name="connsiteX0" fmla="*/ 2085935 w 2085935"/>
                  <a:gd name="connsiteY0" fmla="*/ 970827 h 1172553"/>
                  <a:gd name="connsiteX1" fmla="*/ 486398 w 2085935"/>
                  <a:gd name="connsiteY1" fmla="*/ 964688 h 1172553"/>
                  <a:gd name="connsiteX2" fmla="*/ 220140 w 2085935"/>
                  <a:gd name="connsiteY2" fmla="*/ 1003839 h 1172553"/>
                  <a:gd name="connsiteX3" fmla="*/ 0 w 2085935"/>
                  <a:gd name="connsiteY3" fmla="*/ 1172553 h 1172553"/>
                  <a:gd name="connsiteX4" fmla="*/ 543300 w 2085935"/>
                  <a:gd name="connsiteY4" fmla="*/ 197434 h 1172553"/>
                  <a:gd name="connsiteX5" fmla="*/ 1109160 w 2085935"/>
                  <a:gd name="connsiteY5" fmla="*/ 6826 h 1172553"/>
                  <a:gd name="connsiteX6" fmla="*/ 1352689 w 2085935"/>
                  <a:gd name="connsiteY6" fmla="*/ 5829 h 1172553"/>
                  <a:gd name="connsiteX7" fmla="*/ 1479929 w 2085935"/>
                  <a:gd name="connsiteY7" fmla="*/ 94250 h 1172553"/>
                  <a:gd name="connsiteX8" fmla="*/ 1664568 w 2085935"/>
                  <a:gd name="connsiteY8" fmla="*/ 278888 h 1172553"/>
                  <a:gd name="connsiteX9" fmla="*/ 2085935 w 2085935"/>
                  <a:gd name="connsiteY9" fmla="*/ 970827 h 1172553"/>
                  <a:gd name="connsiteX0" fmla="*/ 2085935 w 2085935"/>
                  <a:gd name="connsiteY0" fmla="*/ 984860 h 1186586"/>
                  <a:gd name="connsiteX1" fmla="*/ 486398 w 2085935"/>
                  <a:gd name="connsiteY1" fmla="*/ 978721 h 1186586"/>
                  <a:gd name="connsiteX2" fmla="*/ 220140 w 2085935"/>
                  <a:gd name="connsiteY2" fmla="*/ 1017872 h 1186586"/>
                  <a:gd name="connsiteX3" fmla="*/ 0 w 2085935"/>
                  <a:gd name="connsiteY3" fmla="*/ 1186586 h 1186586"/>
                  <a:gd name="connsiteX4" fmla="*/ 543300 w 2085935"/>
                  <a:gd name="connsiteY4" fmla="*/ 211467 h 1186586"/>
                  <a:gd name="connsiteX5" fmla="*/ 1107004 w 2085935"/>
                  <a:gd name="connsiteY5" fmla="*/ 1450 h 1186586"/>
                  <a:gd name="connsiteX6" fmla="*/ 1352689 w 2085935"/>
                  <a:gd name="connsiteY6" fmla="*/ 19862 h 1186586"/>
                  <a:gd name="connsiteX7" fmla="*/ 1479929 w 2085935"/>
                  <a:gd name="connsiteY7" fmla="*/ 108283 h 1186586"/>
                  <a:gd name="connsiteX8" fmla="*/ 1664568 w 2085935"/>
                  <a:gd name="connsiteY8" fmla="*/ 292921 h 1186586"/>
                  <a:gd name="connsiteX9" fmla="*/ 2085935 w 2085935"/>
                  <a:gd name="connsiteY9" fmla="*/ 984860 h 1186586"/>
                  <a:gd name="connsiteX0" fmla="*/ 2085935 w 2085935"/>
                  <a:gd name="connsiteY0" fmla="*/ 984294 h 1186020"/>
                  <a:gd name="connsiteX1" fmla="*/ 486398 w 2085935"/>
                  <a:gd name="connsiteY1" fmla="*/ 978155 h 1186020"/>
                  <a:gd name="connsiteX2" fmla="*/ 220140 w 2085935"/>
                  <a:gd name="connsiteY2" fmla="*/ 1017306 h 1186020"/>
                  <a:gd name="connsiteX3" fmla="*/ 0 w 2085935"/>
                  <a:gd name="connsiteY3" fmla="*/ 1186020 h 1186020"/>
                  <a:gd name="connsiteX4" fmla="*/ 543300 w 2085935"/>
                  <a:gd name="connsiteY4" fmla="*/ 210901 h 1186020"/>
                  <a:gd name="connsiteX5" fmla="*/ 1107004 w 2085935"/>
                  <a:gd name="connsiteY5" fmla="*/ 884 h 1186020"/>
                  <a:gd name="connsiteX6" fmla="*/ 1352689 w 2085935"/>
                  <a:gd name="connsiteY6" fmla="*/ 19296 h 1186020"/>
                  <a:gd name="connsiteX7" fmla="*/ 1479929 w 2085935"/>
                  <a:gd name="connsiteY7" fmla="*/ 107717 h 1186020"/>
                  <a:gd name="connsiteX8" fmla="*/ 1664568 w 2085935"/>
                  <a:gd name="connsiteY8" fmla="*/ 292355 h 1186020"/>
                  <a:gd name="connsiteX9" fmla="*/ 2085935 w 2085935"/>
                  <a:gd name="connsiteY9" fmla="*/ 984294 h 1186020"/>
                  <a:gd name="connsiteX0" fmla="*/ 2085935 w 2085935"/>
                  <a:gd name="connsiteY0" fmla="*/ 964998 h 1166724"/>
                  <a:gd name="connsiteX1" fmla="*/ 486398 w 2085935"/>
                  <a:gd name="connsiteY1" fmla="*/ 958859 h 1166724"/>
                  <a:gd name="connsiteX2" fmla="*/ 220140 w 2085935"/>
                  <a:gd name="connsiteY2" fmla="*/ 998010 h 1166724"/>
                  <a:gd name="connsiteX3" fmla="*/ 0 w 2085935"/>
                  <a:gd name="connsiteY3" fmla="*/ 1166724 h 1166724"/>
                  <a:gd name="connsiteX4" fmla="*/ 543300 w 2085935"/>
                  <a:gd name="connsiteY4" fmla="*/ 191605 h 1166724"/>
                  <a:gd name="connsiteX5" fmla="*/ 1107004 w 2085935"/>
                  <a:gd name="connsiteY5" fmla="*/ 5311 h 1166724"/>
                  <a:gd name="connsiteX6" fmla="*/ 1352689 w 2085935"/>
                  <a:gd name="connsiteY6" fmla="*/ 0 h 1166724"/>
                  <a:gd name="connsiteX7" fmla="*/ 1479929 w 2085935"/>
                  <a:gd name="connsiteY7" fmla="*/ 88421 h 1166724"/>
                  <a:gd name="connsiteX8" fmla="*/ 1664568 w 2085935"/>
                  <a:gd name="connsiteY8" fmla="*/ 273059 h 1166724"/>
                  <a:gd name="connsiteX9" fmla="*/ 2085935 w 2085935"/>
                  <a:gd name="connsiteY9" fmla="*/ 964998 h 1166724"/>
                  <a:gd name="connsiteX0" fmla="*/ 2085935 w 2085935"/>
                  <a:gd name="connsiteY0" fmla="*/ 964998 h 1166724"/>
                  <a:gd name="connsiteX1" fmla="*/ 486398 w 2085935"/>
                  <a:gd name="connsiteY1" fmla="*/ 958859 h 1166724"/>
                  <a:gd name="connsiteX2" fmla="*/ 220140 w 2085935"/>
                  <a:gd name="connsiteY2" fmla="*/ 998010 h 1166724"/>
                  <a:gd name="connsiteX3" fmla="*/ 0 w 2085935"/>
                  <a:gd name="connsiteY3" fmla="*/ 1166724 h 1166724"/>
                  <a:gd name="connsiteX4" fmla="*/ 543300 w 2085935"/>
                  <a:gd name="connsiteY4" fmla="*/ 191605 h 1166724"/>
                  <a:gd name="connsiteX5" fmla="*/ 802533 w 2085935"/>
                  <a:gd name="connsiteY5" fmla="*/ 34339 h 1166724"/>
                  <a:gd name="connsiteX6" fmla="*/ 1107004 w 2085935"/>
                  <a:gd name="connsiteY6" fmla="*/ 5311 h 1166724"/>
                  <a:gd name="connsiteX7" fmla="*/ 1352689 w 2085935"/>
                  <a:gd name="connsiteY7" fmla="*/ 0 h 1166724"/>
                  <a:gd name="connsiteX8" fmla="*/ 1479929 w 2085935"/>
                  <a:gd name="connsiteY8" fmla="*/ 88421 h 1166724"/>
                  <a:gd name="connsiteX9" fmla="*/ 1664568 w 2085935"/>
                  <a:gd name="connsiteY9" fmla="*/ 273059 h 1166724"/>
                  <a:gd name="connsiteX10" fmla="*/ 2085935 w 2085935"/>
                  <a:gd name="connsiteY10" fmla="*/ 964998 h 1166724"/>
                  <a:gd name="connsiteX0" fmla="*/ 2085935 w 2085935"/>
                  <a:gd name="connsiteY0" fmla="*/ 964998 h 1166724"/>
                  <a:gd name="connsiteX1" fmla="*/ 486398 w 2085935"/>
                  <a:gd name="connsiteY1" fmla="*/ 958859 h 1166724"/>
                  <a:gd name="connsiteX2" fmla="*/ 220140 w 2085935"/>
                  <a:gd name="connsiteY2" fmla="*/ 998010 h 1166724"/>
                  <a:gd name="connsiteX3" fmla="*/ 0 w 2085935"/>
                  <a:gd name="connsiteY3" fmla="*/ 1166724 h 1166724"/>
                  <a:gd name="connsiteX4" fmla="*/ 543300 w 2085935"/>
                  <a:gd name="connsiteY4" fmla="*/ 191605 h 1166724"/>
                  <a:gd name="connsiteX5" fmla="*/ 800377 w 2085935"/>
                  <a:gd name="connsiteY5" fmla="*/ 17086 h 1166724"/>
                  <a:gd name="connsiteX6" fmla="*/ 1107004 w 2085935"/>
                  <a:gd name="connsiteY6" fmla="*/ 5311 h 1166724"/>
                  <a:gd name="connsiteX7" fmla="*/ 1352689 w 2085935"/>
                  <a:gd name="connsiteY7" fmla="*/ 0 h 1166724"/>
                  <a:gd name="connsiteX8" fmla="*/ 1479929 w 2085935"/>
                  <a:gd name="connsiteY8" fmla="*/ 88421 h 1166724"/>
                  <a:gd name="connsiteX9" fmla="*/ 1664568 w 2085935"/>
                  <a:gd name="connsiteY9" fmla="*/ 273059 h 1166724"/>
                  <a:gd name="connsiteX10" fmla="*/ 2085935 w 2085935"/>
                  <a:gd name="connsiteY10" fmla="*/ 964998 h 1166724"/>
                  <a:gd name="connsiteX0" fmla="*/ 2085935 w 2085935"/>
                  <a:gd name="connsiteY0" fmla="*/ 964998 h 1166724"/>
                  <a:gd name="connsiteX1" fmla="*/ 486398 w 2085935"/>
                  <a:gd name="connsiteY1" fmla="*/ 958859 h 1166724"/>
                  <a:gd name="connsiteX2" fmla="*/ 220140 w 2085935"/>
                  <a:gd name="connsiteY2" fmla="*/ 998010 h 1166724"/>
                  <a:gd name="connsiteX3" fmla="*/ 0 w 2085935"/>
                  <a:gd name="connsiteY3" fmla="*/ 1166724 h 1166724"/>
                  <a:gd name="connsiteX4" fmla="*/ 543300 w 2085935"/>
                  <a:gd name="connsiteY4" fmla="*/ 191605 h 1166724"/>
                  <a:gd name="connsiteX5" fmla="*/ 800377 w 2085935"/>
                  <a:gd name="connsiteY5" fmla="*/ 17086 h 1166724"/>
                  <a:gd name="connsiteX6" fmla="*/ 1107004 w 2085935"/>
                  <a:gd name="connsiteY6" fmla="*/ 5311 h 1166724"/>
                  <a:gd name="connsiteX7" fmla="*/ 1352689 w 2085935"/>
                  <a:gd name="connsiteY7" fmla="*/ 0 h 1166724"/>
                  <a:gd name="connsiteX8" fmla="*/ 1479929 w 2085935"/>
                  <a:gd name="connsiteY8" fmla="*/ 88421 h 1166724"/>
                  <a:gd name="connsiteX9" fmla="*/ 1664568 w 2085935"/>
                  <a:gd name="connsiteY9" fmla="*/ 273059 h 1166724"/>
                  <a:gd name="connsiteX10" fmla="*/ 2085935 w 2085935"/>
                  <a:gd name="connsiteY10" fmla="*/ 964998 h 1166724"/>
                  <a:gd name="connsiteX0" fmla="*/ 2085935 w 2085935"/>
                  <a:gd name="connsiteY0" fmla="*/ 964998 h 1166724"/>
                  <a:gd name="connsiteX1" fmla="*/ 486398 w 2085935"/>
                  <a:gd name="connsiteY1" fmla="*/ 958859 h 1166724"/>
                  <a:gd name="connsiteX2" fmla="*/ 220140 w 2085935"/>
                  <a:gd name="connsiteY2" fmla="*/ 998010 h 1166724"/>
                  <a:gd name="connsiteX3" fmla="*/ 0 w 2085935"/>
                  <a:gd name="connsiteY3" fmla="*/ 1166724 h 1166724"/>
                  <a:gd name="connsiteX4" fmla="*/ 543300 w 2085935"/>
                  <a:gd name="connsiteY4" fmla="*/ 191605 h 1166724"/>
                  <a:gd name="connsiteX5" fmla="*/ 800377 w 2085935"/>
                  <a:gd name="connsiteY5" fmla="*/ 17086 h 1166724"/>
                  <a:gd name="connsiteX6" fmla="*/ 1107004 w 2085935"/>
                  <a:gd name="connsiteY6" fmla="*/ 5311 h 1166724"/>
                  <a:gd name="connsiteX7" fmla="*/ 1352689 w 2085935"/>
                  <a:gd name="connsiteY7" fmla="*/ 0 h 1166724"/>
                  <a:gd name="connsiteX8" fmla="*/ 1479929 w 2085935"/>
                  <a:gd name="connsiteY8" fmla="*/ 88421 h 1166724"/>
                  <a:gd name="connsiteX9" fmla="*/ 1664568 w 2085935"/>
                  <a:gd name="connsiteY9" fmla="*/ 273059 h 1166724"/>
                  <a:gd name="connsiteX10" fmla="*/ 2085935 w 2085935"/>
                  <a:gd name="connsiteY10" fmla="*/ 964998 h 1166724"/>
                  <a:gd name="connsiteX0" fmla="*/ 2085935 w 2085935"/>
                  <a:gd name="connsiteY0" fmla="*/ 986625 h 1188351"/>
                  <a:gd name="connsiteX1" fmla="*/ 486398 w 2085935"/>
                  <a:gd name="connsiteY1" fmla="*/ 980486 h 1188351"/>
                  <a:gd name="connsiteX2" fmla="*/ 220140 w 2085935"/>
                  <a:gd name="connsiteY2" fmla="*/ 1019637 h 1188351"/>
                  <a:gd name="connsiteX3" fmla="*/ 0 w 2085935"/>
                  <a:gd name="connsiteY3" fmla="*/ 1188351 h 1188351"/>
                  <a:gd name="connsiteX4" fmla="*/ 543300 w 2085935"/>
                  <a:gd name="connsiteY4" fmla="*/ 213232 h 1188351"/>
                  <a:gd name="connsiteX5" fmla="*/ 798220 w 2085935"/>
                  <a:gd name="connsiteY5" fmla="*/ 4207 h 1188351"/>
                  <a:gd name="connsiteX6" fmla="*/ 1107004 w 2085935"/>
                  <a:gd name="connsiteY6" fmla="*/ 26938 h 1188351"/>
                  <a:gd name="connsiteX7" fmla="*/ 1352689 w 2085935"/>
                  <a:gd name="connsiteY7" fmla="*/ 21627 h 1188351"/>
                  <a:gd name="connsiteX8" fmla="*/ 1479929 w 2085935"/>
                  <a:gd name="connsiteY8" fmla="*/ 110048 h 1188351"/>
                  <a:gd name="connsiteX9" fmla="*/ 1664568 w 2085935"/>
                  <a:gd name="connsiteY9" fmla="*/ 294686 h 1188351"/>
                  <a:gd name="connsiteX10" fmla="*/ 2085935 w 2085935"/>
                  <a:gd name="connsiteY10" fmla="*/ 986625 h 1188351"/>
                  <a:gd name="connsiteX0" fmla="*/ 2085935 w 2085935"/>
                  <a:gd name="connsiteY0" fmla="*/ 980682 h 1182408"/>
                  <a:gd name="connsiteX1" fmla="*/ 486398 w 2085935"/>
                  <a:gd name="connsiteY1" fmla="*/ 974543 h 1182408"/>
                  <a:gd name="connsiteX2" fmla="*/ 220140 w 2085935"/>
                  <a:gd name="connsiteY2" fmla="*/ 1013694 h 1182408"/>
                  <a:gd name="connsiteX3" fmla="*/ 0 w 2085935"/>
                  <a:gd name="connsiteY3" fmla="*/ 1182408 h 1182408"/>
                  <a:gd name="connsiteX4" fmla="*/ 543300 w 2085935"/>
                  <a:gd name="connsiteY4" fmla="*/ 207289 h 1182408"/>
                  <a:gd name="connsiteX5" fmla="*/ 1009567 w 2085935"/>
                  <a:gd name="connsiteY5" fmla="*/ 4734 h 1182408"/>
                  <a:gd name="connsiteX6" fmla="*/ 1107004 w 2085935"/>
                  <a:gd name="connsiteY6" fmla="*/ 20995 h 1182408"/>
                  <a:gd name="connsiteX7" fmla="*/ 1352689 w 2085935"/>
                  <a:gd name="connsiteY7" fmla="*/ 15684 h 1182408"/>
                  <a:gd name="connsiteX8" fmla="*/ 1479929 w 2085935"/>
                  <a:gd name="connsiteY8" fmla="*/ 104105 h 1182408"/>
                  <a:gd name="connsiteX9" fmla="*/ 1664568 w 2085935"/>
                  <a:gd name="connsiteY9" fmla="*/ 288743 h 1182408"/>
                  <a:gd name="connsiteX10" fmla="*/ 2085935 w 2085935"/>
                  <a:gd name="connsiteY10" fmla="*/ 980682 h 1182408"/>
                  <a:gd name="connsiteX0" fmla="*/ 2085935 w 2085935"/>
                  <a:gd name="connsiteY0" fmla="*/ 975948 h 1177674"/>
                  <a:gd name="connsiteX1" fmla="*/ 486398 w 2085935"/>
                  <a:gd name="connsiteY1" fmla="*/ 969809 h 1177674"/>
                  <a:gd name="connsiteX2" fmla="*/ 220140 w 2085935"/>
                  <a:gd name="connsiteY2" fmla="*/ 1008960 h 1177674"/>
                  <a:gd name="connsiteX3" fmla="*/ 0 w 2085935"/>
                  <a:gd name="connsiteY3" fmla="*/ 1177674 h 1177674"/>
                  <a:gd name="connsiteX4" fmla="*/ 543300 w 2085935"/>
                  <a:gd name="connsiteY4" fmla="*/ 202555 h 1177674"/>
                  <a:gd name="connsiteX5" fmla="*/ 1009567 w 2085935"/>
                  <a:gd name="connsiteY5" fmla="*/ 0 h 1177674"/>
                  <a:gd name="connsiteX6" fmla="*/ 1107004 w 2085935"/>
                  <a:gd name="connsiteY6" fmla="*/ 16261 h 1177674"/>
                  <a:gd name="connsiteX7" fmla="*/ 1352689 w 2085935"/>
                  <a:gd name="connsiteY7" fmla="*/ 10950 h 1177674"/>
                  <a:gd name="connsiteX8" fmla="*/ 1479929 w 2085935"/>
                  <a:gd name="connsiteY8" fmla="*/ 99371 h 1177674"/>
                  <a:gd name="connsiteX9" fmla="*/ 1664568 w 2085935"/>
                  <a:gd name="connsiteY9" fmla="*/ 284009 h 1177674"/>
                  <a:gd name="connsiteX10" fmla="*/ 2085935 w 2085935"/>
                  <a:gd name="connsiteY10" fmla="*/ 975948 h 1177674"/>
                  <a:gd name="connsiteX0" fmla="*/ 2085935 w 2085935"/>
                  <a:gd name="connsiteY0" fmla="*/ 978105 h 1179831"/>
                  <a:gd name="connsiteX1" fmla="*/ 486398 w 2085935"/>
                  <a:gd name="connsiteY1" fmla="*/ 971966 h 1179831"/>
                  <a:gd name="connsiteX2" fmla="*/ 220140 w 2085935"/>
                  <a:gd name="connsiteY2" fmla="*/ 1011117 h 1179831"/>
                  <a:gd name="connsiteX3" fmla="*/ 0 w 2085935"/>
                  <a:gd name="connsiteY3" fmla="*/ 1179831 h 1179831"/>
                  <a:gd name="connsiteX4" fmla="*/ 543300 w 2085935"/>
                  <a:gd name="connsiteY4" fmla="*/ 204712 h 1179831"/>
                  <a:gd name="connsiteX5" fmla="*/ 1132493 w 2085935"/>
                  <a:gd name="connsiteY5" fmla="*/ 0 h 1179831"/>
                  <a:gd name="connsiteX6" fmla="*/ 1107004 w 2085935"/>
                  <a:gd name="connsiteY6" fmla="*/ 18418 h 1179831"/>
                  <a:gd name="connsiteX7" fmla="*/ 1352689 w 2085935"/>
                  <a:gd name="connsiteY7" fmla="*/ 13107 h 1179831"/>
                  <a:gd name="connsiteX8" fmla="*/ 1479929 w 2085935"/>
                  <a:gd name="connsiteY8" fmla="*/ 101528 h 1179831"/>
                  <a:gd name="connsiteX9" fmla="*/ 1664568 w 2085935"/>
                  <a:gd name="connsiteY9" fmla="*/ 286166 h 1179831"/>
                  <a:gd name="connsiteX10" fmla="*/ 2085935 w 2085935"/>
                  <a:gd name="connsiteY10" fmla="*/ 978105 h 1179831"/>
                  <a:gd name="connsiteX0" fmla="*/ 2085935 w 2085935"/>
                  <a:gd name="connsiteY0" fmla="*/ 992660 h 1194386"/>
                  <a:gd name="connsiteX1" fmla="*/ 486398 w 2085935"/>
                  <a:gd name="connsiteY1" fmla="*/ 986521 h 1194386"/>
                  <a:gd name="connsiteX2" fmla="*/ 220140 w 2085935"/>
                  <a:gd name="connsiteY2" fmla="*/ 1025672 h 1194386"/>
                  <a:gd name="connsiteX3" fmla="*/ 0 w 2085935"/>
                  <a:gd name="connsiteY3" fmla="*/ 1194386 h 1194386"/>
                  <a:gd name="connsiteX4" fmla="*/ 543300 w 2085935"/>
                  <a:gd name="connsiteY4" fmla="*/ 219267 h 1194386"/>
                  <a:gd name="connsiteX5" fmla="*/ 1132493 w 2085935"/>
                  <a:gd name="connsiteY5" fmla="*/ 14555 h 1194386"/>
                  <a:gd name="connsiteX6" fmla="*/ 1352689 w 2085935"/>
                  <a:gd name="connsiteY6" fmla="*/ 27662 h 1194386"/>
                  <a:gd name="connsiteX7" fmla="*/ 1479929 w 2085935"/>
                  <a:gd name="connsiteY7" fmla="*/ 116083 h 1194386"/>
                  <a:gd name="connsiteX8" fmla="*/ 1664568 w 2085935"/>
                  <a:gd name="connsiteY8" fmla="*/ 300721 h 1194386"/>
                  <a:gd name="connsiteX9" fmla="*/ 2085935 w 2085935"/>
                  <a:gd name="connsiteY9" fmla="*/ 992660 h 1194386"/>
                  <a:gd name="connsiteX0" fmla="*/ 2085935 w 2085935"/>
                  <a:gd name="connsiteY0" fmla="*/ 992660 h 1194386"/>
                  <a:gd name="connsiteX1" fmla="*/ 486398 w 2085935"/>
                  <a:gd name="connsiteY1" fmla="*/ 986521 h 1194386"/>
                  <a:gd name="connsiteX2" fmla="*/ 220140 w 2085935"/>
                  <a:gd name="connsiteY2" fmla="*/ 1025672 h 1194386"/>
                  <a:gd name="connsiteX3" fmla="*/ 0 w 2085935"/>
                  <a:gd name="connsiteY3" fmla="*/ 1194386 h 1194386"/>
                  <a:gd name="connsiteX4" fmla="*/ 543300 w 2085935"/>
                  <a:gd name="connsiteY4" fmla="*/ 219267 h 1194386"/>
                  <a:gd name="connsiteX5" fmla="*/ 1132493 w 2085935"/>
                  <a:gd name="connsiteY5" fmla="*/ 14555 h 1194386"/>
                  <a:gd name="connsiteX6" fmla="*/ 1352689 w 2085935"/>
                  <a:gd name="connsiteY6" fmla="*/ 27662 h 1194386"/>
                  <a:gd name="connsiteX7" fmla="*/ 1479929 w 2085935"/>
                  <a:gd name="connsiteY7" fmla="*/ 116083 h 1194386"/>
                  <a:gd name="connsiteX8" fmla="*/ 1664568 w 2085935"/>
                  <a:gd name="connsiteY8" fmla="*/ 300721 h 1194386"/>
                  <a:gd name="connsiteX9" fmla="*/ 2085935 w 2085935"/>
                  <a:gd name="connsiteY9" fmla="*/ 992660 h 1194386"/>
                  <a:gd name="connsiteX0" fmla="*/ 2085935 w 2085935"/>
                  <a:gd name="connsiteY0" fmla="*/ 994284 h 1196010"/>
                  <a:gd name="connsiteX1" fmla="*/ 486398 w 2085935"/>
                  <a:gd name="connsiteY1" fmla="*/ 988145 h 1196010"/>
                  <a:gd name="connsiteX2" fmla="*/ 220140 w 2085935"/>
                  <a:gd name="connsiteY2" fmla="*/ 1027296 h 1196010"/>
                  <a:gd name="connsiteX3" fmla="*/ 0 w 2085935"/>
                  <a:gd name="connsiteY3" fmla="*/ 1196010 h 1196010"/>
                  <a:gd name="connsiteX4" fmla="*/ 543300 w 2085935"/>
                  <a:gd name="connsiteY4" fmla="*/ 220891 h 1196010"/>
                  <a:gd name="connsiteX5" fmla="*/ 1134649 w 2085935"/>
                  <a:gd name="connsiteY5" fmla="*/ 14022 h 1196010"/>
                  <a:gd name="connsiteX6" fmla="*/ 1352689 w 2085935"/>
                  <a:gd name="connsiteY6" fmla="*/ 29286 h 1196010"/>
                  <a:gd name="connsiteX7" fmla="*/ 1479929 w 2085935"/>
                  <a:gd name="connsiteY7" fmla="*/ 117707 h 1196010"/>
                  <a:gd name="connsiteX8" fmla="*/ 1664568 w 2085935"/>
                  <a:gd name="connsiteY8" fmla="*/ 302345 h 1196010"/>
                  <a:gd name="connsiteX9" fmla="*/ 2085935 w 2085935"/>
                  <a:gd name="connsiteY9" fmla="*/ 994284 h 1196010"/>
                  <a:gd name="connsiteX0" fmla="*/ 2085935 w 2085935"/>
                  <a:gd name="connsiteY0" fmla="*/ 983788 h 1185514"/>
                  <a:gd name="connsiteX1" fmla="*/ 486398 w 2085935"/>
                  <a:gd name="connsiteY1" fmla="*/ 977649 h 1185514"/>
                  <a:gd name="connsiteX2" fmla="*/ 220140 w 2085935"/>
                  <a:gd name="connsiteY2" fmla="*/ 1016800 h 1185514"/>
                  <a:gd name="connsiteX3" fmla="*/ 0 w 2085935"/>
                  <a:gd name="connsiteY3" fmla="*/ 1185514 h 1185514"/>
                  <a:gd name="connsiteX4" fmla="*/ 543300 w 2085935"/>
                  <a:gd name="connsiteY4" fmla="*/ 210395 h 1185514"/>
                  <a:gd name="connsiteX5" fmla="*/ 1134649 w 2085935"/>
                  <a:gd name="connsiteY5" fmla="*/ 3526 h 1185514"/>
                  <a:gd name="connsiteX6" fmla="*/ 1352689 w 2085935"/>
                  <a:gd name="connsiteY6" fmla="*/ 18790 h 1185514"/>
                  <a:gd name="connsiteX7" fmla="*/ 1479929 w 2085935"/>
                  <a:gd name="connsiteY7" fmla="*/ 107211 h 1185514"/>
                  <a:gd name="connsiteX8" fmla="*/ 1664568 w 2085935"/>
                  <a:gd name="connsiteY8" fmla="*/ 291849 h 1185514"/>
                  <a:gd name="connsiteX9" fmla="*/ 2085935 w 2085935"/>
                  <a:gd name="connsiteY9" fmla="*/ 983788 h 1185514"/>
                  <a:gd name="connsiteX0" fmla="*/ 2085935 w 2085935"/>
                  <a:gd name="connsiteY0" fmla="*/ 974755 h 1176481"/>
                  <a:gd name="connsiteX1" fmla="*/ 486398 w 2085935"/>
                  <a:gd name="connsiteY1" fmla="*/ 968616 h 1176481"/>
                  <a:gd name="connsiteX2" fmla="*/ 220140 w 2085935"/>
                  <a:gd name="connsiteY2" fmla="*/ 1007767 h 1176481"/>
                  <a:gd name="connsiteX3" fmla="*/ 0 w 2085935"/>
                  <a:gd name="connsiteY3" fmla="*/ 1176481 h 1176481"/>
                  <a:gd name="connsiteX4" fmla="*/ 543300 w 2085935"/>
                  <a:gd name="connsiteY4" fmla="*/ 201362 h 1176481"/>
                  <a:gd name="connsiteX5" fmla="*/ 1121709 w 2085935"/>
                  <a:gd name="connsiteY5" fmla="*/ 9590 h 1176481"/>
                  <a:gd name="connsiteX6" fmla="*/ 1352689 w 2085935"/>
                  <a:gd name="connsiteY6" fmla="*/ 9757 h 1176481"/>
                  <a:gd name="connsiteX7" fmla="*/ 1479929 w 2085935"/>
                  <a:gd name="connsiteY7" fmla="*/ 98178 h 1176481"/>
                  <a:gd name="connsiteX8" fmla="*/ 1664568 w 2085935"/>
                  <a:gd name="connsiteY8" fmla="*/ 282816 h 1176481"/>
                  <a:gd name="connsiteX9" fmla="*/ 2085935 w 2085935"/>
                  <a:gd name="connsiteY9" fmla="*/ 974755 h 1176481"/>
                  <a:gd name="connsiteX0" fmla="*/ 2085935 w 2085935"/>
                  <a:gd name="connsiteY0" fmla="*/ 993146 h 1194872"/>
                  <a:gd name="connsiteX1" fmla="*/ 486398 w 2085935"/>
                  <a:gd name="connsiteY1" fmla="*/ 987007 h 1194872"/>
                  <a:gd name="connsiteX2" fmla="*/ 220140 w 2085935"/>
                  <a:gd name="connsiteY2" fmla="*/ 1026158 h 1194872"/>
                  <a:gd name="connsiteX3" fmla="*/ 0 w 2085935"/>
                  <a:gd name="connsiteY3" fmla="*/ 1194872 h 1194872"/>
                  <a:gd name="connsiteX4" fmla="*/ 543300 w 2085935"/>
                  <a:gd name="connsiteY4" fmla="*/ 219753 h 1194872"/>
                  <a:gd name="connsiteX5" fmla="*/ 1117396 w 2085935"/>
                  <a:gd name="connsiteY5" fmla="*/ 2102 h 1194872"/>
                  <a:gd name="connsiteX6" fmla="*/ 1352689 w 2085935"/>
                  <a:gd name="connsiteY6" fmla="*/ 28148 h 1194872"/>
                  <a:gd name="connsiteX7" fmla="*/ 1479929 w 2085935"/>
                  <a:gd name="connsiteY7" fmla="*/ 116569 h 1194872"/>
                  <a:gd name="connsiteX8" fmla="*/ 1664568 w 2085935"/>
                  <a:gd name="connsiteY8" fmla="*/ 301207 h 1194872"/>
                  <a:gd name="connsiteX9" fmla="*/ 2085935 w 2085935"/>
                  <a:gd name="connsiteY9" fmla="*/ 993146 h 1194872"/>
                  <a:gd name="connsiteX0" fmla="*/ 2085935 w 2085935"/>
                  <a:gd name="connsiteY0" fmla="*/ 993146 h 1194872"/>
                  <a:gd name="connsiteX1" fmla="*/ 486398 w 2085935"/>
                  <a:gd name="connsiteY1" fmla="*/ 987007 h 1194872"/>
                  <a:gd name="connsiteX2" fmla="*/ 220140 w 2085935"/>
                  <a:gd name="connsiteY2" fmla="*/ 1026158 h 1194872"/>
                  <a:gd name="connsiteX3" fmla="*/ 0 w 2085935"/>
                  <a:gd name="connsiteY3" fmla="*/ 1194872 h 1194872"/>
                  <a:gd name="connsiteX4" fmla="*/ 543300 w 2085935"/>
                  <a:gd name="connsiteY4" fmla="*/ 219753 h 1194872"/>
                  <a:gd name="connsiteX5" fmla="*/ 1117396 w 2085935"/>
                  <a:gd name="connsiteY5" fmla="*/ 2102 h 1194872"/>
                  <a:gd name="connsiteX6" fmla="*/ 1352689 w 2085935"/>
                  <a:gd name="connsiteY6" fmla="*/ 28148 h 1194872"/>
                  <a:gd name="connsiteX7" fmla="*/ 1512279 w 2085935"/>
                  <a:gd name="connsiteY7" fmla="*/ 107942 h 1194872"/>
                  <a:gd name="connsiteX8" fmla="*/ 1664568 w 2085935"/>
                  <a:gd name="connsiteY8" fmla="*/ 301207 h 1194872"/>
                  <a:gd name="connsiteX9" fmla="*/ 2085935 w 2085935"/>
                  <a:gd name="connsiteY9" fmla="*/ 993146 h 1194872"/>
                  <a:gd name="connsiteX0" fmla="*/ 2085935 w 2085935"/>
                  <a:gd name="connsiteY0" fmla="*/ 993146 h 1194872"/>
                  <a:gd name="connsiteX1" fmla="*/ 486398 w 2085935"/>
                  <a:gd name="connsiteY1" fmla="*/ 987007 h 1194872"/>
                  <a:gd name="connsiteX2" fmla="*/ 220140 w 2085935"/>
                  <a:gd name="connsiteY2" fmla="*/ 1026158 h 1194872"/>
                  <a:gd name="connsiteX3" fmla="*/ 0 w 2085935"/>
                  <a:gd name="connsiteY3" fmla="*/ 1194872 h 1194872"/>
                  <a:gd name="connsiteX4" fmla="*/ 543300 w 2085935"/>
                  <a:gd name="connsiteY4" fmla="*/ 219753 h 1194872"/>
                  <a:gd name="connsiteX5" fmla="*/ 1117396 w 2085935"/>
                  <a:gd name="connsiteY5" fmla="*/ 2102 h 1194872"/>
                  <a:gd name="connsiteX6" fmla="*/ 1352689 w 2085935"/>
                  <a:gd name="connsiteY6" fmla="*/ 28148 h 1194872"/>
                  <a:gd name="connsiteX7" fmla="*/ 1512279 w 2085935"/>
                  <a:gd name="connsiteY7" fmla="*/ 107942 h 1194872"/>
                  <a:gd name="connsiteX8" fmla="*/ 1681821 w 2085935"/>
                  <a:gd name="connsiteY8" fmla="*/ 290424 h 1194872"/>
                  <a:gd name="connsiteX9" fmla="*/ 2085935 w 2085935"/>
                  <a:gd name="connsiteY9" fmla="*/ 993146 h 1194872"/>
                  <a:gd name="connsiteX0" fmla="*/ 2085935 w 2085935"/>
                  <a:gd name="connsiteY0" fmla="*/ 993146 h 1194872"/>
                  <a:gd name="connsiteX1" fmla="*/ 486398 w 2085935"/>
                  <a:gd name="connsiteY1" fmla="*/ 987007 h 1194872"/>
                  <a:gd name="connsiteX2" fmla="*/ 220140 w 2085935"/>
                  <a:gd name="connsiteY2" fmla="*/ 1026158 h 1194872"/>
                  <a:gd name="connsiteX3" fmla="*/ 0 w 2085935"/>
                  <a:gd name="connsiteY3" fmla="*/ 1194872 h 1194872"/>
                  <a:gd name="connsiteX4" fmla="*/ 543300 w 2085935"/>
                  <a:gd name="connsiteY4" fmla="*/ 219753 h 1194872"/>
                  <a:gd name="connsiteX5" fmla="*/ 1117396 w 2085935"/>
                  <a:gd name="connsiteY5" fmla="*/ 2102 h 1194872"/>
                  <a:gd name="connsiteX6" fmla="*/ 1352689 w 2085935"/>
                  <a:gd name="connsiteY6" fmla="*/ 28148 h 1194872"/>
                  <a:gd name="connsiteX7" fmla="*/ 1512279 w 2085935"/>
                  <a:gd name="connsiteY7" fmla="*/ 107942 h 1194872"/>
                  <a:gd name="connsiteX8" fmla="*/ 1681821 w 2085935"/>
                  <a:gd name="connsiteY8" fmla="*/ 290424 h 1194872"/>
                  <a:gd name="connsiteX9" fmla="*/ 2085935 w 2085935"/>
                  <a:gd name="connsiteY9" fmla="*/ 993146 h 1194872"/>
                  <a:gd name="connsiteX0" fmla="*/ 2085935 w 2085935"/>
                  <a:gd name="connsiteY0" fmla="*/ 994178 h 1195904"/>
                  <a:gd name="connsiteX1" fmla="*/ 486398 w 2085935"/>
                  <a:gd name="connsiteY1" fmla="*/ 988039 h 1195904"/>
                  <a:gd name="connsiteX2" fmla="*/ 220140 w 2085935"/>
                  <a:gd name="connsiteY2" fmla="*/ 1027190 h 1195904"/>
                  <a:gd name="connsiteX3" fmla="*/ 0 w 2085935"/>
                  <a:gd name="connsiteY3" fmla="*/ 1195904 h 1195904"/>
                  <a:gd name="connsiteX4" fmla="*/ 543300 w 2085935"/>
                  <a:gd name="connsiteY4" fmla="*/ 220785 h 1195904"/>
                  <a:gd name="connsiteX5" fmla="*/ 1117396 w 2085935"/>
                  <a:gd name="connsiteY5" fmla="*/ 3134 h 1195904"/>
                  <a:gd name="connsiteX6" fmla="*/ 1352689 w 2085935"/>
                  <a:gd name="connsiteY6" fmla="*/ 29180 h 1195904"/>
                  <a:gd name="connsiteX7" fmla="*/ 1512279 w 2085935"/>
                  <a:gd name="connsiteY7" fmla="*/ 108974 h 1195904"/>
                  <a:gd name="connsiteX8" fmla="*/ 1681821 w 2085935"/>
                  <a:gd name="connsiteY8" fmla="*/ 291456 h 1195904"/>
                  <a:gd name="connsiteX9" fmla="*/ 2085935 w 2085935"/>
                  <a:gd name="connsiteY9" fmla="*/ 994178 h 1195904"/>
                  <a:gd name="connsiteX0" fmla="*/ 2085935 w 2085935"/>
                  <a:gd name="connsiteY0" fmla="*/ 992214 h 1193940"/>
                  <a:gd name="connsiteX1" fmla="*/ 486398 w 2085935"/>
                  <a:gd name="connsiteY1" fmla="*/ 986075 h 1193940"/>
                  <a:gd name="connsiteX2" fmla="*/ 220140 w 2085935"/>
                  <a:gd name="connsiteY2" fmla="*/ 1025226 h 1193940"/>
                  <a:gd name="connsiteX3" fmla="*/ 0 w 2085935"/>
                  <a:gd name="connsiteY3" fmla="*/ 1193940 h 1193940"/>
                  <a:gd name="connsiteX4" fmla="*/ 543300 w 2085935"/>
                  <a:gd name="connsiteY4" fmla="*/ 218821 h 1193940"/>
                  <a:gd name="connsiteX5" fmla="*/ 1117396 w 2085935"/>
                  <a:gd name="connsiteY5" fmla="*/ 1170 h 1193940"/>
                  <a:gd name="connsiteX6" fmla="*/ 1352689 w 2085935"/>
                  <a:gd name="connsiteY6" fmla="*/ 27216 h 1193940"/>
                  <a:gd name="connsiteX7" fmla="*/ 1512279 w 2085935"/>
                  <a:gd name="connsiteY7" fmla="*/ 107010 h 1193940"/>
                  <a:gd name="connsiteX8" fmla="*/ 1681821 w 2085935"/>
                  <a:gd name="connsiteY8" fmla="*/ 289492 h 1193940"/>
                  <a:gd name="connsiteX9" fmla="*/ 2085935 w 2085935"/>
                  <a:gd name="connsiteY9" fmla="*/ 992214 h 1193940"/>
                  <a:gd name="connsiteX0" fmla="*/ 2085935 w 2085935"/>
                  <a:gd name="connsiteY0" fmla="*/ 988030 h 1189756"/>
                  <a:gd name="connsiteX1" fmla="*/ 486398 w 2085935"/>
                  <a:gd name="connsiteY1" fmla="*/ 981891 h 1189756"/>
                  <a:gd name="connsiteX2" fmla="*/ 220140 w 2085935"/>
                  <a:gd name="connsiteY2" fmla="*/ 1021042 h 1189756"/>
                  <a:gd name="connsiteX3" fmla="*/ 0 w 2085935"/>
                  <a:gd name="connsiteY3" fmla="*/ 1189756 h 1189756"/>
                  <a:gd name="connsiteX4" fmla="*/ 543300 w 2085935"/>
                  <a:gd name="connsiteY4" fmla="*/ 214637 h 1189756"/>
                  <a:gd name="connsiteX5" fmla="*/ 1106613 w 2085935"/>
                  <a:gd name="connsiteY5" fmla="*/ 1300 h 1189756"/>
                  <a:gd name="connsiteX6" fmla="*/ 1352689 w 2085935"/>
                  <a:gd name="connsiteY6" fmla="*/ 23032 h 1189756"/>
                  <a:gd name="connsiteX7" fmla="*/ 1512279 w 2085935"/>
                  <a:gd name="connsiteY7" fmla="*/ 102826 h 1189756"/>
                  <a:gd name="connsiteX8" fmla="*/ 1681821 w 2085935"/>
                  <a:gd name="connsiteY8" fmla="*/ 285308 h 1189756"/>
                  <a:gd name="connsiteX9" fmla="*/ 2085935 w 2085935"/>
                  <a:gd name="connsiteY9" fmla="*/ 988030 h 1189756"/>
                  <a:gd name="connsiteX0" fmla="*/ 2085935 w 2085935"/>
                  <a:gd name="connsiteY0" fmla="*/ 986730 h 1188456"/>
                  <a:gd name="connsiteX1" fmla="*/ 486398 w 2085935"/>
                  <a:gd name="connsiteY1" fmla="*/ 980591 h 1188456"/>
                  <a:gd name="connsiteX2" fmla="*/ 220140 w 2085935"/>
                  <a:gd name="connsiteY2" fmla="*/ 1019742 h 1188456"/>
                  <a:gd name="connsiteX3" fmla="*/ 0 w 2085935"/>
                  <a:gd name="connsiteY3" fmla="*/ 1188456 h 1188456"/>
                  <a:gd name="connsiteX4" fmla="*/ 543300 w 2085935"/>
                  <a:gd name="connsiteY4" fmla="*/ 213337 h 1188456"/>
                  <a:gd name="connsiteX5" fmla="*/ 1106613 w 2085935"/>
                  <a:gd name="connsiteY5" fmla="*/ 0 h 1188456"/>
                  <a:gd name="connsiteX6" fmla="*/ 1352689 w 2085935"/>
                  <a:gd name="connsiteY6" fmla="*/ 21732 h 1188456"/>
                  <a:gd name="connsiteX7" fmla="*/ 1512279 w 2085935"/>
                  <a:gd name="connsiteY7" fmla="*/ 101526 h 1188456"/>
                  <a:gd name="connsiteX8" fmla="*/ 1681821 w 2085935"/>
                  <a:gd name="connsiteY8" fmla="*/ 284008 h 1188456"/>
                  <a:gd name="connsiteX9" fmla="*/ 2085935 w 2085935"/>
                  <a:gd name="connsiteY9" fmla="*/ 986730 h 1188456"/>
                  <a:gd name="connsiteX0" fmla="*/ 2085935 w 2085935"/>
                  <a:gd name="connsiteY0" fmla="*/ 967321 h 1169047"/>
                  <a:gd name="connsiteX1" fmla="*/ 486398 w 2085935"/>
                  <a:gd name="connsiteY1" fmla="*/ 961182 h 1169047"/>
                  <a:gd name="connsiteX2" fmla="*/ 220140 w 2085935"/>
                  <a:gd name="connsiteY2" fmla="*/ 1000333 h 1169047"/>
                  <a:gd name="connsiteX3" fmla="*/ 0 w 2085935"/>
                  <a:gd name="connsiteY3" fmla="*/ 1169047 h 1169047"/>
                  <a:gd name="connsiteX4" fmla="*/ 543300 w 2085935"/>
                  <a:gd name="connsiteY4" fmla="*/ 193928 h 1169047"/>
                  <a:gd name="connsiteX5" fmla="*/ 1106613 w 2085935"/>
                  <a:gd name="connsiteY5" fmla="*/ 0 h 1169047"/>
                  <a:gd name="connsiteX6" fmla="*/ 1352689 w 2085935"/>
                  <a:gd name="connsiteY6" fmla="*/ 2323 h 1169047"/>
                  <a:gd name="connsiteX7" fmla="*/ 1512279 w 2085935"/>
                  <a:gd name="connsiteY7" fmla="*/ 82117 h 1169047"/>
                  <a:gd name="connsiteX8" fmla="*/ 1681821 w 2085935"/>
                  <a:gd name="connsiteY8" fmla="*/ 264599 h 1169047"/>
                  <a:gd name="connsiteX9" fmla="*/ 2085935 w 2085935"/>
                  <a:gd name="connsiteY9" fmla="*/ 967321 h 1169047"/>
                  <a:gd name="connsiteX0" fmla="*/ 2085935 w 2085935"/>
                  <a:gd name="connsiteY0" fmla="*/ 967321 h 1169047"/>
                  <a:gd name="connsiteX1" fmla="*/ 486398 w 2085935"/>
                  <a:gd name="connsiteY1" fmla="*/ 961182 h 1169047"/>
                  <a:gd name="connsiteX2" fmla="*/ 220140 w 2085935"/>
                  <a:gd name="connsiteY2" fmla="*/ 1000333 h 1169047"/>
                  <a:gd name="connsiteX3" fmla="*/ 0 w 2085935"/>
                  <a:gd name="connsiteY3" fmla="*/ 1169047 h 1169047"/>
                  <a:gd name="connsiteX4" fmla="*/ 543300 w 2085935"/>
                  <a:gd name="connsiteY4" fmla="*/ 193928 h 1169047"/>
                  <a:gd name="connsiteX5" fmla="*/ 1106613 w 2085935"/>
                  <a:gd name="connsiteY5" fmla="*/ 0 h 1169047"/>
                  <a:gd name="connsiteX6" fmla="*/ 1352689 w 2085935"/>
                  <a:gd name="connsiteY6" fmla="*/ 2323 h 1169047"/>
                  <a:gd name="connsiteX7" fmla="*/ 1512279 w 2085935"/>
                  <a:gd name="connsiteY7" fmla="*/ 82117 h 1169047"/>
                  <a:gd name="connsiteX8" fmla="*/ 1681821 w 2085935"/>
                  <a:gd name="connsiteY8" fmla="*/ 264599 h 1169047"/>
                  <a:gd name="connsiteX9" fmla="*/ 2085935 w 2085935"/>
                  <a:gd name="connsiteY9" fmla="*/ 967321 h 1169047"/>
                  <a:gd name="connsiteX0" fmla="*/ 2085935 w 2085935"/>
                  <a:gd name="connsiteY0" fmla="*/ 967321 h 1169047"/>
                  <a:gd name="connsiteX1" fmla="*/ 486398 w 2085935"/>
                  <a:gd name="connsiteY1" fmla="*/ 961182 h 1169047"/>
                  <a:gd name="connsiteX2" fmla="*/ 220140 w 2085935"/>
                  <a:gd name="connsiteY2" fmla="*/ 1000333 h 1169047"/>
                  <a:gd name="connsiteX3" fmla="*/ 0 w 2085935"/>
                  <a:gd name="connsiteY3" fmla="*/ 1169047 h 1169047"/>
                  <a:gd name="connsiteX4" fmla="*/ 543300 w 2085935"/>
                  <a:gd name="connsiteY4" fmla="*/ 193928 h 1169047"/>
                  <a:gd name="connsiteX5" fmla="*/ 1106613 w 2085935"/>
                  <a:gd name="connsiteY5" fmla="*/ 0 h 1169047"/>
                  <a:gd name="connsiteX6" fmla="*/ 1357003 w 2085935"/>
                  <a:gd name="connsiteY6" fmla="*/ 10949 h 1169047"/>
                  <a:gd name="connsiteX7" fmla="*/ 1512279 w 2085935"/>
                  <a:gd name="connsiteY7" fmla="*/ 82117 h 1169047"/>
                  <a:gd name="connsiteX8" fmla="*/ 1681821 w 2085935"/>
                  <a:gd name="connsiteY8" fmla="*/ 264599 h 1169047"/>
                  <a:gd name="connsiteX9" fmla="*/ 2085935 w 2085935"/>
                  <a:gd name="connsiteY9" fmla="*/ 967321 h 1169047"/>
                  <a:gd name="connsiteX0" fmla="*/ 2085935 w 2085935"/>
                  <a:gd name="connsiteY0" fmla="*/ 967321 h 1169047"/>
                  <a:gd name="connsiteX1" fmla="*/ 486398 w 2085935"/>
                  <a:gd name="connsiteY1" fmla="*/ 961182 h 1169047"/>
                  <a:gd name="connsiteX2" fmla="*/ 220140 w 2085935"/>
                  <a:gd name="connsiteY2" fmla="*/ 1000333 h 1169047"/>
                  <a:gd name="connsiteX3" fmla="*/ 0 w 2085935"/>
                  <a:gd name="connsiteY3" fmla="*/ 1169047 h 1169047"/>
                  <a:gd name="connsiteX4" fmla="*/ 543300 w 2085935"/>
                  <a:gd name="connsiteY4" fmla="*/ 193928 h 1169047"/>
                  <a:gd name="connsiteX5" fmla="*/ 1106613 w 2085935"/>
                  <a:gd name="connsiteY5" fmla="*/ 0 h 1169047"/>
                  <a:gd name="connsiteX6" fmla="*/ 1357003 w 2085935"/>
                  <a:gd name="connsiteY6" fmla="*/ 10949 h 1169047"/>
                  <a:gd name="connsiteX7" fmla="*/ 1512279 w 2085935"/>
                  <a:gd name="connsiteY7" fmla="*/ 82117 h 1169047"/>
                  <a:gd name="connsiteX8" fmla="*/ 1681821 w 2085935"/>
                  <a:gd name="connsiteY8" fmla="*/ 264599 h 1169047"/>
                  <a:gd name="connsiteX9" fmla="*/ 2085935 w 2085935"/>
                  <a:gd name="connsiteY9" fmla="*/ 967321 h 1169047"/>
                  <a:gd name="connsiteX0" fmla="*/ 2085935 w 2085935"/>
                  <a:gd name="connsiteY0" fmla="*/ 967321 h 1169047"/>
                  <a:gd name="connsiteX1" fmla="*/ 486398 w 2085935"/>
                  <a:gd name="connsiteY1" fmla="*/ 961182 h 1169047"/>
                  <a:gd name="connsiteX2" fmla="*/ 220140 w 2085935"/>
                  <a:gd name="connsiteY2" fmla="*/ 1000333 h 1169047"/>
                  <a:gd name="connsiteX3" fmla="*/ 0 w 2085935"/>
                  <a:gd name="connsiteY3" fmla="*/ 1169047 h 1169047"/>
                  <a:gd name="connsiteX4" fmla="*/ 543300 w 2085935"/>
                  <a:gd name="connsiteY4" fmla="*/ 193928 h 1169047"/>
                  <a:gd name="connsiteX5" fmla="*/ 1106613 w 2085935"/>
                  <a:gd name="connsiteY5" fmla="*/ 0 h 1169047"/>
                  <a:gd name="connsiteX6" fmla="*/ 1346220 w 2085935"/>
                  <a:gd name="connsiteY6" fmla="*/ 8792 h 1169047"/>
                  <a:gd name="connsiteX7" fmla="*/ 1512279 w 2085935"/>
                  <a:gd name="connsiteY7" fmla="*/ 82117 h 1169047"/>
                  <a:gd name="connsiteX8" fmla="*/ 1681821 w 2085935"/>
                  <a:gd name="connsiteY8" fmla="*/ 264599 h 1169047"/>
                  <a:gd name="connsiteX9" fmla="*/ 2085935 w 2085935"/>
                  <a:gd name="connsiteY9" fmla="*/ 967321 h 1169047"/>
                  <a:gd name="connsiteX0" fmla="*/ 2085935 w 2085935"/>
                  <a:gd name="connsiteY0" fmla="*/ 967321 h 1169047"/>
                  <a:gd name="connsiteX1" fmla="*/ 486398 w 2085935"/>
                  <a:gd name="connsiteY1" fmla="*/ 961182 h 1169047"/>
                  <a:gd name="connsiteX2" fmla="*/ 220140 w 2085935"/>
                  <a:gd name="connsiteY2" fmla="*/ 1000333 h 1169047"/>
                  <a:gd name="connsiteX3" fmla="*/ 0 w 2085935"/>
                  <a:gd name="connsiteY3" fmla="*/ 1169047 h 1169047"/>
                  <a:gd name="connsiteX4" fmla="*/ 543300 w 2085935"/>
                  <a:gd name="connsiteY4" fmla="*/ 193928 h 1169047"/>
                  <a:gd name="connsiteX5" fmla="*/ 1106613 w 2085935"/>
                  <a:gd name="connsiteY5" fmla="*/ 0 h 1169047"/>
                  <a:gd name="connsiteX6" fmla="*/ 1346220 w 2085935"/>
                  <a:gd name="connsiteY6" fmla="*/ 8792 h 1169047"/>
                  <a:gd name="connsiteX7" fmla="*/ 1512279 w 2085935"/>
                  <a:gd name="connsiteY7" fmla="*/ 82117 h 1169047"/>
                  <a:gd name="connsiteX8" fmla="*/ 1681821 w 2085935"/>
                  <a:gd name="connsiteY8" fmla="*/ 264599 h 1169047"/>
                  <a:gd name="connsiteX9" fmla="*/ 2085935 w 2085935"/>
                  <a:gd name="connsiteY9" fmla="*/ 967321 h 1169047"/>
                  <a:gd name="connsiteX0" fmla="*/ 2085935 w 2085935"/>
                  <a:gd name="connsiteY0" fmla="*/ 980260 h 1181986"/>
                  <a:gd name="connsiteX1" fmla="*/ 486398 w 2085935"/>
                  <a:gd name="connsiteY1" fmla="*/ 974121 h 1181986"/>
                  <a:gd name="connsiteX2" fmla="*/ 220140 w 2085935"/>
                  <a:gd name="connsiteY2" fmla="*/ 1013272 h 1181986"/>
                  <a:gd name="connsiteX3" fmla="*/ 0 w 2085935"/>
                  <a:gd name="connsiteY3" fmla="*/ 1181986 h 1181986"/>
                  <a:gd name="connsiteX4" fmla="*/ 543300 w 2085935"/>
                  <a:gd name="connsiteY4" fmla="*/ 206867 h 1181986"/>
                  <a:gd name="connsiteX5" fmla="*/ 1106613 w 2085935"/>
                  <a:gd name="connsiteY5" fmla="*/ 0 h 1181986"/>
                  <a:gd name="connsiteX6" fmla="*/ 1346220 w 2085935"/>
                  <a:gd name="connsiteY6" fmla="*/ 21731 h 1181986"/>
                  <a:gd name="connsiteX7" fmla="*/ 1512279 w 2085935"/>
                  <a:gd name="connsiteY7" fmla="*/ 95056 h 1181986"/>
                  <a:gd name="connsiteX8" fmla="*/ 1681821 w 2085935"/>
                  <a:gd name="connsiteY8" fmla="*/ 277538 h 1181986"/>
                  <a:gd name="connsiteX9" fmla="*/ 2085935 w 2085935"/>
                  <a:gd name="connsiteY9" fmla="*/ 980260 h 1181986"/>
                  <a:gd name="connsiteX0" fmla="*/ 2085935 w 2085935"/>
                  <a:gd name="connsiteY0" fmla="*/ 971634 h 1173360"/>
                  <a:gd name="connsiteX1" fmla="*/ 486398 w 2085935"/>
                  <a:gd name="connsiteY1" fmla="*/ 965495 h 1173360"/>
                  <a:gd name="connsiteX2" fmla="*/ 220140 w 2085935"/>
                  <a:gd name="connsiteY2" fmla="*/ 1004646 h 1173360"/>
                  <a:gd name="connsiteX3" fmla="*/ 0 w 2085935"/>
                  <a:gd name="connsiteY3" fmla="*/ 1173360 h 1173360"/>
                  <a:gd name="connsiteX4" fmla="*/ 543300 w 2085935"/>
                  <a:gd name="connsiteY4" fmla="*/ 198241 h 1173360"/>
                  <a:gd name="connsiteX5" fmla="*/ 1104456 w 2085935"/>
                  <a:gd name="connsiteY5" fmla="*/ 0 h 1173360"/>
                  <a:gd name="connsiteX6" fmla="*/ 1346220 w 2085935"/>
                  <a:gd name="connsiteY6" fmla="*/ 13105 h 1173360"/>
                  <a:gd name="connsiteX7" fmla="*/ 1512279 w 2085935"/>
                  <a:gd name="connsiteY7" fmla="*/ 86430 h 1173360"/>
                  <a:gd name="connsiteX8" fmla="*/ 1681821 w 2085935"/>
                  <a:gd name="connsiteY8" fmla="*/ 268912 h 1173360"/>
                  <a:gd name="connsiteX9" fmla="*/ 2085935 w 2085935"/>
                  <a:gd name="connsiteY9" fmla="*/ 971634 h 1173360"/>
                  <a:gd name="connsiteX0" fmla="*/ 2085935 w 2085935"/>
                  <a:gd name="connsiteY0" fmla="*/ 971634 h 1173360"/>
                  <a:gd name="connsiteX1" fmla="*/ 486398 w 2085935"/>
                  <a:gd name="connsiteY1" fmla="*/ 965495 h 1173360"/>
                  <a:gd name="connsiteX2" fmla="*/ 220140 w 2085935"/>
                  <a:gd name="connsiteY2" fmla="*/ 1004646 h 1173360"/>
                  <a:gd name="connsiteX3" fmla="*/ 0 w 2085935"/>
                  <a:gd name="connsiteY3" fmla="*/ 1173360 h 1173360"/>
                  <a:gd name="connsiteX4" fmla="*/ 543300 w 2085935"/>
                  <a:gd name="connsiteY4" fmla="*/ 204711 h 1173360"/>
                  <a:gd name="connsiteX5" fmla="*/ 1104456 w 2085935"/>
                  <a:gd name="connsiteY5" fmla="*/ 0 h 1173360"/>
                  <a:gd name="connsiteX6" fmla="*/ 1346220 w 2085935"/>
                  <a:gd name="connsiteY6" fmla="*/ 13105 h 1173360"/>
                  <a:gd name="connsiteX7" fmla="*/ 1512279 w 2085935"/>
                  <a:gd name="connsiteY7" fmla="*/ 86430 h 1173360"/>
                  <a:gd name="connsiteX8" fmla="*/ 1681821 w 2085935"/>
                  <a:gd name="connsiteY8" fmla="*/ 268912 h 1173360"/>
                  <a:gd name="connsiteX9" fmla="*/ 2085935 w 2085935"/>
                  <a:gd name="connsiteY9" fmla="*/ 971634 h 1173360"/>
                  <a:gd name="connsiteX0" fmla="*/ 2085935 w 2085935"/>
                  <a:gd name="connsiteY0" fmla="*/ 971634 h 1173360"/>
                  <a:gd name="connsiteX1" fmla="*/ 486398 w 2085935"/>
                  <a:gd name="connsiteY1" fmla="*/ 965495 h 1173360"/>
                  <a:gd name="connsiteX2" fmla="*/ 220140 w 2085935"/>
                  <a:gd name="connsiteY2" fmla="*/ 1004646 h 1173360"/>
                  <a:gd name="connsiteX3" fmla="*/ 0 w 2085935"/>
                  <a:gd name="connsiteY3" fmla="*/ 1173360 h 1173360"/>
                  <a:gd name="connsiteX4" fmla="*/ 543300 w 2085935"/>
                  <a:gd name="connsiteY4" fmla="*/ 204711 h 1173360"/>
                  <a:gd name="connsiteX5" fmla="*/ 821943 w 2085935"/>
                  <a:gd name="connsiteY5" fmla="*/ 38820 h 1173360"/>
                  <a:gd name="connsiteX6" fmla="*/ 1104456 w 2085935"/>
                  <a:gd name="connsiteY6" fmla="*/ 0 h 1173360"/>
                  <a:gd name="connsiteX7" fmla="*/ 1346220 w 2085935"/>
                  <a:gd name="connsiteY7" fmla="*/ 13105 h 1173360"/>
                  <a:gd name="connsiteX8" fmla="*/ 1512279 w 2085935"/>
                  <a:gd name="connsiteY8" fmla="*/ 86430 h 1173360"/>
                  <a:gd name="connsiteX9" fmla="*/ 1681821 w 2085935"/>
                  <a:gd name="connsiteY9" fmla="*/ 268912 h 1173360"/>
                  <a:gd name="connsiteX10" fmla="*/ 2085935 w 2085935"/>
                  <a:gd name="connsiteY10" fmla="*/ 971634 h 1173360"/>
                  <a:gd name="connsiteX0" fmla="*/ 2085935 w 2085935"/>
                  <a:gd name="connsiteY0" fmla="*/ 972113 h 1173839"/>
                  <a:gd name="connsiteX1" fmla="*/ 486398 w 2085935"/>
                  <a:gd name="connsiteY1" fmla="*/ 965974 h 1173839"/>
                  <a:gd name="connsiteX2" fmla="*/ 220140 w 2085935"/>
                  <a:gd name="connsiteY2" fmla="*/ 1005125 h 1173839"/>
                  <a:gd name="connsiteX3" fmla="*/ 0 w 2085935"/>
                  <a:gd name="connsiteY3" fmla="*/ 1173839 h 1173839"/>
                  <a:gd name="connsiteX4" fmla="*/ 543300 w 2085935"/>
                  <a:gd name="connsiteY4" fmla="*/ 205190 h 1173839"/>
                  <a:gd name="connsiteX5" fmla="*/ 826256 w 2085935"/>
                  <a:gd name="connsiteY5" fmla="*/ 22046 h 1173839"/>
                  <a:gd name="connsiteX6" fmla="*/ 1104456 w 2085935"/>
                  <a:gd name="connsiteY6" fmla="*/ 479 h 1173839"/>
                  <a:gd name="connsiteX7" fmla="*/ 1346220 w 2085935"/>
                  <a:gd name="connsiteY7" fmla="*/ 13584 h 1173839"/>
                  <a:gd name="connsiteX8" fmla="*/ 1512279 w 2085935"/>
                  <a:gd name="connsiteY8" fmla="*/ 86909 h 1173839"/>
                  <a:gd name="connsiteX9" fmla="*/ 1681821 w 2085935"/>
                  <a:gd name="connsiteY9" fmla="*/ 269391 h 1173839"/>
                  <a:gd name="connsiteX10" fmla="*/ 2085935 w 2085935"/>
                  <a:gd name="connsiteY10" fmla="*/ 972113 h 1173839"/>
                  <a:gd name="connsiteX0" fmla="*/ 2085935 w 2085935"/>
                  <a:gd name="connsiteY0" fmla="*/ 971634 h 1173360"/>
                  <a:gd name="connsiteX1" fmla="*/ 486398 w 2085935"/>
                  <a:gd name="connsiteY1" fmla="*/ 965495 h 1173360"/>
                  <a:gd name="connsiteX2" fmla="*/ 220140 w 2085935"/>
                  <a:gd name="connsiteY2" fmla="*/ 1004646 h 1173360"/>
                  <a:gd name="connsiteX3" fmla="*/ 0 w 2085935"/>
                  <a:gd name="connsiteY3" fmla="*/ 1173360 h 1173360"/>
                  <a:gd name="connsiteX4" fmla="*/ 543300 w 2085935"/>
                  <a:gd name="connsiteY4" fmla="*/ 204711 h 1173360"/>
                  <a:gd name="connsiteX5" fmla="*/ 826256 w 2085935"/>
                  <a:gd name="connsiteY5" fmla="*/ 21567 h 1173360"/>
                  <a:gd name="connsiteX6" fmla="*/ 1104456 w 2085935"/>
                  <a:gd name="connsiteY6" fmla="*/ 0 h 1173360"/>
                  <a:gd name="connsiteX7" fmla="*/ 1346220 w 2085935"/>
                  <a:gd name="connsiteY7" fmla="*/ 13105 h 1173360"/>
                  <a:gd name="connsiteX8" fmla="*/ 1512279 w 2085935"/>
                  <a:gd name="connsiteY8" fmla="*/ 86430 h 1173360"/>
                  <a:gd name="connsiteX9" fmla="*/ 1681821 w 2085935"/>
                  <a:gd name="connsiteY9" fmla="*/ 268912 h 1173360"/>
                  <a:gd name="connsiteX10" fmla="*/ 2085935 w 2085935"/>
                  <a:gd name="connsiteY10" fmla="*/ 971634 h 1173360"/>
                  <a:gd name="connsiteX0" fmla="*/ 2085935 w 2085935"/>
                  <a:gd name="connsiteY0" fmla="*/ 982068 h 1183794"/>
                  <a:gd name="connsiteX1" fmla="*/ 486398 w 2085935"/>
                  <a:gd name="connsiteY1" fmla="*/ 975929 h 1183794"/>
                  <a:gd name="connsiteX2" fmla="*/ 220140 w 2085935"/>
                  <a:gd name="connsiteY2" fmla="*/ 1015080 h 1183794"/>
                  <a:gd name="connsiteX3" fmla="*/ 0 w 2085935"/>
                  <a:gd name="connsiteY3" fmla="*/ 1183794 h 1183794"/>
                  <a:gd name="connsiteX4" fmla="*/ 543300 w 2085935"/>
                  <a:gd name="connsiteY4" fmla="*/ 215145 h 1183794"/>
                  <a:gd name="connsiteX5" fmla="*/ 824099 w 2085935"/>
                  <a:gd name="connsiteY5" fmla="*/ 10435 h 1183794"/>
                  <a:gd name="connsiteX6" fmla="*/ 1104456 w 2085935"/>
                  <a:gd name="connsiteY6" fmla="*/ 10434 h 1183794"/>
                  <a:gd name="connsiteX7" fmla="*/ 1346220 w 2085935"/>
                  <a:gd name="connsiteY7" fmla="*/ 23539 h 1183794"/>
                  <a:gd name="connsiteX8" fmla="*/ 1512279 w 2085935"/>
                  <a:gd name="connsiteY8" fmla="*/ 96864 h 1183794"/>
                  <a:gd name="connsiteX9" fmla="*/ 1681821 w 2085935"/>
                  <a:gd name="connsiteY9" fmla="*/ 279346 h 1183794"/>
                  <a:gd name="connsiteX10" fmla="*/ 2085935 w 2085935"/>
                  <a:gd name="connsiteY10" fmla="*/ 982068 h 1183794"/>
                  <a:gd name="connsiteX0" fmla="*/ 2085935 w 2085935"/>
                  <a:gd name="connsiteY0" fmla="*/ 983763 h 1185489"/>
                  <a:gd name="connsiteX1" fmla="*/ 486398 w 2085935"/>
                  <a:gd name="connsiteY1" fmla="*/ 977624 h 1185489"/>
                  <a:gd name="connsiteX2" fmla="*/ 220140 w 2085935"/>
                  <a:gd name="connsiteY2" fmla="*/ 1016775 h 1185489"/>
                  <a:gd name="connsiteX3" fmla="*/ 0 w 2085935"/>
                  <a:gd name="connsiteY3" fmla="*/ 1185489 h 1185489"/>
                  <a:gd name="connsiteX4" fmla="*/ 543300 w 2085935"/>
                  <a:gd name="connsiteY4" fmla="*/ 216840 h 1185489"/>
                  <a:gd name="connsiteX5" fmla="*/ 949182 w 2085935"/>
                  <a:gd name="connsiteY5" fmla="*/ 9973 h 1185489"/>
                  <a:gd name="connsiteX6" fmla="*/ 1104456 w 2085935"/>
                  <a:gd name="connsiteY6" fmla="*/ 12129 h 1185489"/>
                  <a:gd name="connsiteX7" fmla="*/ 1346220 w 2085935"/>
                  <a:gd name="connsiteY7" fmla="*/ 25234 h 1185489"/>
                  <a:gd name="connsiteX8" fmla="*/ 1512279 w 2085935"/>
                  <a:gd name="connsiteY8" fmla="*/ 98559 h 1185489"/>
                  <a:gd name="connsiteX9" fmla="*/ 1681821 w 2085935"/>
                  <a:gd name="connsiteY9" fmla="*/ 281041 h 1185489"/>
                  <a:gd name="connsiteX10" fmla="*/ 2085935 w 2085935"/>
                  <a:gd name="connsiteY10" fmla="*/ 983763 h 1185489"/>
                  <a:gd name="connsiteX0" fmla="*/ 2085935 w 2085935"/>
                  <a:gd name="connsiteY0" fmla="*/ 977238 h 1178964"/>
                  <a:gd name="connsiteX1" fmla="*/ 486398 w 2085935"/>
                  <a:gd name="connsiteY1" fmla="*/ 971099 h 1178964"/>
                  <a:gd name="connsiteX2" fmla="*/ 220140 w 2085935"/>
                  <a:gd name="connsiteY2" fmla="*/ 1010250 h 1178964"/>
                  <a:gd name="connsiteX3" fmla="*/ 0 w 2085935"/>
                  <a:gd name="connsiteY3" fmla="*/ 1178964 h 1178964"/>
                  <a:gd name="connsiteX4" fmla="*/ 543300 w 2085935"/>
                  <a:gd name="connsiteY4" fmla="*/ 210315 h 1178964"/>
                  <a:gd name="connsiteX5" fmla="*/ 949182 w 2085935"/>
                  <a:gd name="connsiteY5" fmla="*/ 3448 h 1178964"/>
                  <a:gd name="connsiteX6" fmla="*/ 1104456 w 2085935"/>
                  <a:gd name="connsiteY6" fmla="*/ 5604 h 1178964"/>
                  <a:gd name="connsiteX7" fmla="*/ 1346220 w 2085935"/>
                  <a:gd name="connsiteY7" fmla="*/ 18709 h 1178964"/>
                  <a:gd name="connsiteX8" fmla="*/ 1512279 w 2085935"/>
                  <a:gd name="connsiteY8" fmla="*/ 92034 h 1178964"/>
                  <a:gd name="connsiteX9" fmla="*/ 1681821 w 2085935"/>
                  <a:gd name="connsiteY9" fmla="*/ 274516 h 1178964"/>
                  <a:gd name="connsiteX10" fmla="*/ 2085935 w 2085935"/>
                  <a:gd name="connsiteY10" fmla="*/ 977238 h 1178964"/>
                  <a:gd name="connsiteX0" fmla="*/ 2085935 w 2085935"/>
                  <a:gd name="connsiteY0" fmla="*/ 981010 h 1182736"/>
                  <a:gd name="connsiteX1" fmla="*/ 486398 w 2085935"/>
                  <a:gd name="connsiteY1" fmla="*/ 974871 h 1182736"/>
                  <a:gd name="connsiteX2" fmla="*/ 220140 w 2085935"/>
                  <a:gd name="connsiteY2" fmla="*/ 1014022 h 1182736"/>
                  <a:gd name="connsiteX3" fmla="*/ 0 w 2085935"/>
                  <a:gd name="connsiteY3" fmla="*/ 1182736 h 1182736"/>
                  <a:gd name="connsiteX4" fmla="*/ 543300 w 2085935"/>
                  <a:gd name="connsiteY4" fmla="*/ 214087 h 1182736"/>
                  <a:gd name="connsiteX5" fmla="*/ 964278 w 2085935"/>
                  <a:gd name="connsiteY5" fmla="*/ 2907 h 1182736"/>
                  <a:gd name="connsiteX6" fmla="*/ 1104456 w 2085935"/>
                  <a:gd name="connsiteY6" fmla="*/ 9376 h 1182736"/>
                  <a:gd name="connsiteX7" fmla="*/ 1346220 w 2085935"/>
                  <a:gd name="connsiteY7" fmla="*/ 22481 h 1182736"/>
                  <a:gd name="connsiteX8" fmla="*/ 1512279 w 2085935"/>
                  <a:gd name="connsiteY8" fmla="*/ 95806 h 1182736"/>
                  <a:gd name="connsiteX9" fmla="*/ 1681821 w 2085935"/>
                  <a:gd name="connsiteY9" fmla="*/ 278288 h 1182736"/>
                  <a:gd name="connsiteX10" fmla="*/ 2085935 w 2085935"/>
                  <a:gd name="connsiteY10" fmla="*/ 981010 h 1182736"/>
                  <a:gd name="connsiteX0" fmla="*/ 2085935 w 2085935"/>
                  <a:gd name="connsiteY0" fmla="*/ 981010 h 1182736"/>
                  <a:gd name="connsiteX1" fmla="*/ 486398 w 2085935"/>
                  <a:gd name="connsiteY1" fmla="*/ 974871 h 1182736"/>
                  <a:gd name="connsiteX2" fmla="*/ 220140 w 2085935"/>
                  <a:gd name="connsiteY2" fmla="*/ 1014022 h 1182736"/>
                  <a:gd name="connsiteX3" fmla="*/ 0 w 2085935"/>
                  <a:gd name="connsiteY3" fmla="*/ 1182736 h 1182736"/>
                  <a:gd name="connsiteX4" fmla="*/ 543300 w 2085935"/>
                  <a:gd name="connsiteY4" fmla="*/ 214087 h 1182736"/>
                  <a:gd name="connsiteX5" fmla="*/ 964278 w 2085935"/>
                  <a:gd name="connsiteY5" fmla="*/ 2907 h 1182736"/>
                  <a:gd name="connsiteX6" fmla="*/ 1251105 w 2085935"/>
                  <a:gd name="connsiteY6" fmla="*/ 9376 h 1182736"/>
                  <a:gd name="connsiteX7" fmla="*/ 1346220 w 2085935"/>
                  <a:gd name="connsiteY7" fmla="*/ 22481 h 1182736"/>
                  <a:gd name="connsiteX8" fmla="*/ 1512279 w 2085935"/>
                  <a:gd name="connsiteY8" fmla="*/ 95806 h 1182736"/>
                  <a:gd name="connsiteX9" fmla="*/ 1681821 w 2085935"/>
                  <a:gd name="connsiteY9" fmla="*/ 278288 h 1182736"/>
                  <a:gd name="connsiteX10" fmla="*/ 2085935 w 2085935"/>
                  <a:gd name="connsiteY10" fmla="*/ 981010 h 1182736"/>
                  <a:gd name="connsiteX0" fmla="*/ 2085935 w 2085935"/>
                  <a:gd name="connsiteY0" fmla="*/ 978103 h 1179829"/>
                  <a:gd name="connsiteX1" fmla="*/ 486398 w 2085935"/>
                  <a:gd name="connsiteY1" fmla="*/ 971964 h 1179829"/>
                  <a:gd name="connsiteX2" fmla="*/ 220140 w 2085935"/>
                  <a:gd name="connsiteY2" fmla="*/ 1011115 h 1179829"/>
                  <a:gd name="connsiteX3" fmla="*/ 0 w 2085935"/>
                  <a:gd name="connsiteY3" fmla="*/ 1179829 h 1179829"/>
                  <a:gd name="connsiteX4" fmla="*/ 543300 w 2085935"/>
                  <a:gd name="connsiteY4" fmla="*/ 211180 h 1179829"/>
                  <a:gd name="connsiteX5" fmla="*/ 964278 w 2085935"/>
                  <a:gd name="connsiteY5" fmla="*/ 0 h 1179829"/>
                  <a:gd name="connsiteX6" fmla="*/ 1251105 w 2085935"/>
                  <a:gd name="connsiteY6" fmla="*/ 6469 h 1179829"/>
                  <a:gd name="connsiteX7" fmla="*/ 1346220 w 2085935"/>
                  <a:gd name="connsiteY7" fmla="*/ 19574 h 1179829"/>
                  <a:gd name="connsiteX8" fmla="*/ 1512279 w 2085935"/>
                  <a:gd name="connsiteY8" fmla="*/ 92899 h 1179829"/>
                  <a:gd name="connsiteX9" fmla="*/ 1681821 w 2085935"/>
                  <a:gd name="connsiteY9" fmla="*/ 275381 h 1179829"/>
                  <a:gd name="connsiteX10" fmla="*/ 2085935 w 2085935"/>
                  <a:gd name="connsiteY10" fmla="*/ 978103 h 1179829"/>
                  <a:gd name="connsiteX0" fmla="*/ 2085935 w 2085935"/>
                  <a:gd name="connsiteY0" fmla="*/ 980260 h 1181986"/>
                  <a:gd name="connsiteX1" fmla="*/ 486398 w 2085935"/>
                  <a:gd name="connsiteY1" fmla="*/ 974121 h 1181986"/>
                  <a:gd name="connsiteX2" fmla="*/ 220140 w 2085935"/>
                  <a:gd name="connsiteY2" fmla="*/ 1013272 h 1181986"/>
                  <a:gd name="connsiteX3" fmla="*/ 0 w 2085935"/>
                  <a:gd name="connsiteY3" fmla="*/ 1181986 h 1181986"/>
                  <a:gd name="connsiteX4" fmla="*/ 543300 w 2085935"/>
                  <a:gd name="connsiteY4" fmla="*/ 213337 h 1181986"/>
                  <a:gd name="connsiteX5" fmla="*/ 964278 w 2085935"/>
                  <a:gd name="connsiteY5" fmla="*/ 0 h 1181986"/>
                  <a:gd name="connsiteX6" fmla="*/ 1251105 w 2085935"/>
                  <a:gd name="connsiteY6" fmla="*/ 8626 h 1181986"/>
                  <a:gd name="connsiteX7" fmla="*/ 1346220 w 2085935"/>
                  <a:gd name="connsiteY7" fmla="*/ 21731 h 1181986"/>
                  <a:gd name="connsiteX8" fmla="*/ 1512279 w 2085935"/>
                  <a:gd name="connsiteY8" fmla="*/ 95056 h 1181986"/>
                  <a:gd name="connsiteX9" fmla="*/ 1681821 w 2085935"/>
                  <a:gd name="connsiteY9" fmla="*/ 277538 h 1181986"/>
                  <a:gd name="connsiteX10" fmla="*/ 2085935 w 2085935"/>
                  <a:gd name="connsiteY10" fmla="*/ 980260 h 1181986"/>
                  <a:gd name="connsiteX0" fmla="*/ 2085935 w 2085935"/>
                  <a:gd name="connsiteY0" fmla="*/ 980260 h 1181986"/>
                  <a:gd name="connsiteX1" fmla="*/ 486398 w 2085935"/>
                  <a:gd name="connsiteY1" fmla="*/ 974121 h 1181986"/>
                  <a:gd name="connsiteX2" fmla="*/ 220140 w 2085935"/>
                  <a:gd name="connsiteY2" fmla="*/ 1013272 h 1181986"/>
                  <a:gd name="connsiteX3" fmla="*/ 0 w 2085935"/>
                  <a:gd name="connsiteY3" fmla="*/ 1181986 h 1181986"/>
                  <a:gd name="connsiteX4" fmla="*/ 543300 w 2085935"/>
                  <a:gd name="connsiteY4" fmla="*/ 213337 h 1181986"/>
                  <a:gd name="connsiteX5" fmla="*/ 964278 w 2085935"/>
                  <a:gd name="connsiteY5" fmla="*/ 0 h 1181986"/>
                  <a:gd name="connsiteX6" fmla="*/ 1251105 w 2085935"/>
                  <a:gd name="connsiteY6" fmla="*/ 8626 h 1181986"/>
                  <a:gd name="connsiteX7" fmla="*/ 1346220 w 2085935"/>
                  <a:gd name="connsiteY7" fmla="*/ 21731 h 1181986"/>
                  <a:gd name="connsiteX8" fmla="*/ 1512279 w 2085935"/>
                  <a:gd name="connsiteY8" fmla="*/ 95056 h 1181986"/>
                  <a:gd name="connsiteX9" fmla="*/ 1681821 w 2085935"/>
                  <a:gd name="connsiteY9" fmla="*/ 277538 h 1181986"/>
                  <a:gd name="connsiteX10" fmla="*/ 2085935 w 2085935"/>
                  <a:gd name="connsiteY10" fmla="*/ 980260 h 1181986"/>
                  <a:gd name="connsiteX0" fmla="*/ 2085935 w 2085935"/>
                  <a:gd name="connsiteY0" fmla="*/ 981805 h 1183531"/>
                  <a:gd name="connsiteX1" fmla="*/ 486398 w 2085935"/>
                  <a:gd name="connsiteY1" fmla="*/ 975666 h 1183531"/>
                  <a:gd name="connsiteX2" fmla="*/ 220140 w 2085935"/>
                  <a:gd name="connsiteY2" fmla="*/ 1014817 h 1183531"/>
                  <a:gd name="connsiteX3" fmla="*/ 0 w 2085935"/>
                  <a:gd name="connsiteY3" fmla="*/ 1183531 h 1183531"/>
                  <a:gd name="connsiteX4" fmla="*/ 543300 w 2085935"/>
                  <a:gd name="connsiteY4" fmla="*/ 214882 h 1183531"/>
                  <a:gd name="connsiteX5" fmla="*/ 964278 w 2085935"/>
                  <a:gd name="connsiteY5" fmla="*/ 1545 h 1183531"/>
                  <a:gd name="connsiteX6" fmla="*/ 1251105 w 2085935"/>
                  <a:gd name="connsiteY6" fmla="*/ 10171 h 1183531"/>
                  <a:gd name="connsiteX7" fmla="*/ 1346220 w 2085935"/>
                  <a:gd name="connsiteY7" fmla="*/ 23276 h 1183531"/>
                  <a:gd name="connsiteX8" fmla="*/ 1512279 w 2085935"/>
                  <a:gd name="connsiteY8" fmla="*/ 96601 h 1183531"/>
                  <a:gd name="connsiteX9" fmla="*/ 1681821 w 2085935"/>
                  <a:gd name="connsiteY9" fmla="*/ 279083 h 1183531"/>
                  <a:gd name="connsiteX10" fmla="*/ 2085935 w 2085935"/>
                  <a:gd name="connsiteY10" fmla="*/ 981805 h 1183531"/>
                  <a:gd name="connsiteX0" fmla="*/ 2085935 w 2085935"/>
                  <a:gd name="connsiteY0" fmla="*/ 971634 h 1173360"/>
                  <a:gd name="connsiteX1" fmla="*/ 486398 w 2085935"/>
                  <a:gd name="connsiteY1" fmla="*/ 965495 h 1173360"/>
                  <a:gd name="connsiteX2" fmla="*/ 220140 w 2085935"/>
                  <a:gd name="connsiteY2" fmla="*/ 1004646 h 1173360"/>
                  <a:gd name="connsiteX3" fmla="*/ 0 w 2085935"/>
                  <a:gd name="connsiteY3" fmla="*/ 1173360 h 1173360"/>
                  <a:gd name="connsiteX4" fmla="*/ 543300 w 2085935"/>
                  <a:gd name="connsiteY4" fmla="*/ 204711 h 1173360"/>
                  <a:gd name="connsiteX5" fmla="*/ 983687 w 2085935"/>
                  <a:gd name="connsiteY5" fmla="*/ 25879 h 1173360"/>
                  <a:gd name="connsiteX6" fmla="*/ 1251105 w 2085935"/>
                  <a:gd name="connsiteY6" fmla="*/ 0 h 1173360"/>
                  <a:gd name="connsiteX7" fmla="*/ 1346220 w 2085935"/>
                  <a:gd name="connsiteY7" fmla="*/ 13105 h 1173360"/>
                  <a:gd name="connsiteX8" fmla="*/ 1512279 w 2085935"/>
                  <a:gd name="connsiteY8" fmla="*/ 86430 h 1173360"/>
                  <a:gd name="connsiteX9" fmla="*/ 1681821 w 2085935"/>
                  <a:gd name="connsiteY9" fmla="*/ 268912 h 1173360"/>
                  <a:gd name="connsiteX10" fmla="*/ 2085935 w 2085935"/>
                  <a:gd name="connsiteY10" fmla="*/ 971634 h 1173360"/>
                  <a:gd name="connsiteX0" fmla="*/ 2085935 w 2085935"/>
                  <a:gd name="connsiteY0" fmla="*/ 971634 h 1173360"/>
                  <a:gd name="connsiteX1" fmla="*/ 486398 w 2085935"/>
                  <a:gd name="connsiteY1" fmla="*/ 965495 h 1173360"/>
                  <a:gd name="connsiteX2" fmla="*/ 220140 w 2085935"/>
                  <a:gd name="connsiteY2" fmla="*/ 1004646 h 1173360"/>
                  <a:gd name="connsiteX3" fmla="*/ 0 w 2085935"/>
                  <a:gd name="connsiteY3" fmla="*/ 1173360 h 1173360"/>
                  <a:gd name="connsiteX4" fmla="*/ 543300 w 2085935"/>
                  <a:gd name="connsiteY4" fmla="*/ 204711 h 1173360"/>
                  <a:gd name="connsiteX5" fmla="*/ 983687 w 2085935"/>
                  <a:gd name="connsiteY5" fmla="*/ 15096 h 1173360"/>
                  <a:gd name="connsiteX6" fmla="*/ 1251105 w 2085935"/>
                  <a:gd name="connsiteY6" fmla="*/ 0 h 1173360"/>
                  <a:gd name="connsiteX7" fmla="*/ 1346220 w 2085935"/>
                  <a:gd name="connsiteY7" fmla="*/ 13105 h 1173360"/>
                  <a:gd name="connsiteX8" fmla="*/ 1512279 w 2085935"/>
                  <a:gd name="connsiteY8" fmla="*/ 86430 h 1173360"/>
                  <a:gd name="connsiteX9" fmla="*/ 1681821 w 2085935"/>
                  <a:gd name="connsiteY9" fmla="*/ 268912 h 1173360"/>
                  <a:gd name="connsiteX10" fmla="*/ 2085935 w 2085935"/>
                  <a:gd name="connsiteY10" fmla="*/ 971634 h 1173360"/>
                  <a:gd name="connsiteX0" fmla="*/ 2085935 w 2085935"/>
                  <a:gd name="connsiteY0" fmla="*/ 971634 h 1173360"/>
                  <a:gd name="connsiteX1" fmla="*/ 486398 w 2085935"/>
                  <a:gd name="connsiteY1" fmla="*/ 965495 h 1173360"/>
                  <a:gd name="connsiteX2" fmla="*/ 220140 w 2085935"/>
                  <a:gd name="connsiteY2" fmla="*/ 1004646 h 1173360"/>
                  <a:gd name="connsiteX3" fmla="*/ 0 w 2085935"/>
                  <a:gd name="connsiteY3" fmla="*/ 1173360 h 1173360"/>
                  <a:gd name="connsiteX4" fmla="*/ 543300 w 2085935"/>
                  <a:gd name="connsiteY4" fmla="*/ 204711 h 1173360"/>
                  <a:gd name="connsiteX5" fmla="*/ 983687 w 2085935"/>
                  <a:gd name="connsiteY5" fmla="*/ 15096 h 1173360"/>
                  <a:gd name="connsiteX6" fmla="*/ 1251105 w 2085935"/>
                  <a:gd name="connsiteY6" fmla="*/ 0 h 1173360"/>
                  <a:gd name="connsiteX7" fmla="*/ 1346220 w 2085935"/>
                  <a:gd name="connsiteY7" fmla="*/ 13105 h 1173360"/>
                  <a:gd name="connsiteX8" fmla="*/ 1512279 w 2085935"/>
                  <a:gd name="connsiteY8" fmla="*/ 86430 h 1173360"/>
                  <a:gd name="connsiteX9" fmla="*/ 1681821 w 2085935"/>
                  <a:gd name="connsiteY9" fmla="*/ 268912 h 1173360"/>
                  <a:gd name="connsiteX10" fmla="*/ 2085935 w 2085935"/>
                  <a:gd name="connsiteY10" fmla="*/ 971634 h 1173360"/>
                  <a:gd name="connsiteX0" fmla="*/ 2085935 w 2085935"/>
                  <a:gd name="connsiteY0" fmla="*/ 971634 h 1173360"/>
                  <a:gd name="connsiteX1" fmla="*/ 486398 w 2085935"/>
                  <a:gd name="connsiteY1" fmla="*/ 965495 h 1173360"/>
                  <a:gd name="connsiteX2" fmla="*/ 220140 w 2085935"/>
                  <a:gd name="connsiteY2" fmla="*/ 1004646 h 1173360"/>
                  <a:gd name="connsiteX3" fmla="*/ 0 w 2085935"/>
                  <a:gd name="connsiteY3" fmla="*/ 1173360 h 1173360"/>
                  <a:gd name="connsiteX4" fmla="*/ 543300 w 2085935"/>
                  <a:gd name="connsiteY4" fmla="*/ 204711 h 1173360"/>
                  <a:gd name="connsiteX5" fmla="*/ 1020349 w 2085935"/>
                  <a:gd name="connsiteY5" fmla="*/ 2156 h 1173360"/>
                  <a:gd name="connsiteX6" fmla="*/ 1251105 w 2085935"/>
                  <a:gd name="connsiteY6" fmla="*/ 0 h 1173360"/>
                  <a:gd name="connsiteX7" fmla="*/ 1346220 w 2085935"/>
                  <a:gd name="connsiteY7" fmla="*/ 13105 h 1173360"/>
                  <a:gd name="connsiteX8" fmla="*/ 1512279 w 2085935"/>
                  <a:gd name="connsiteY8" fmla="*/ 86430 h 1173360"/>
                  <a:gd name="connsiteX9" fmla="*/ 1681821 w 2085935"/>
                  <a:gd name="connsiteY9" fmla="*/ 268912 h 1173360"/>
                  <a:gd name="connsiteX10" fmla="*/ 2085935 w 2085935"/>
                  <a:gd name="connsiteY10" fmla="*/ 971634 h 1173360"/>
                  <a:gd name="connsiteX0" fmla="*/ 2085935 w 2085935"/>
                  <a:gd name="connsiteY0" fmla="*/ 971450 h 1173176"/>
                  <a:gd name="connsiteX1" fmla="*/ 486398 w 2085935"/>
                  <a:gd name="connsiteY1" fmla="*/ 965311 h 1173176"/>
                  <a:gd name="connsiteX2" fmla="*/ 220140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255419 w 2085935"/>
                  <a:gd name="connsiteY6" fmla="*/ 8442 h 1173176"/>
                  <a:gd name="connsiteX7" fmla="*/ 134622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5311 h 1173176"/>
                  <a:gd name="connsiteX2" fmla="*/ 220140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255419 w 2085935"/>
                  <a:gd name="connsiteY6" fmla="*/ 8442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5311 h 1173176"/>
                  <a:gd name="connsiteX2" fmla="*/ 220140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5311 h 1173176"/>
                  <a:gd name="connsiteX2" fmla="*/ 220140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5311 h 1173176"/>
                  <a:gd name="connsiteX2" fmla="*/ 220140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7467 h 1173176"/>
                  <a:gd name="connsiteX2" fmla="*/ 220140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7467 h 1173176"/>
                  <a:gd name="connsiteX2" fmla="*/ 224453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7467 h 1173176"/>
                  <a:gd name="connsiteX2" fmla="*/ 224453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7467 h 1173176"/>
                  <a:gd name="connsiteX2" fmla="*/ 224453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7467 h 1173176"/>
                  <a:gd name="connsiteX2" fmla="*/ 224453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7467 h 1173176"/>
                  <a:gd name="connsiteX2" fmla="*/ 224453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7467 h 1173176"/>
                  <a:gd name="connsiteX2" fmla="*/ 271898 w 2085935"/>
                  <a:gd name="connsiteY2" fmla="*/ 978583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6361 w 2086361"/>
                  <a:gd name="connsiteY0" fmla="*/ 971450 h 1204468"/>
                  <a:gd name="connsiteX1" fmla="*/ 486824 w 2086361"/>
                  <a:gd name="connsiteY1" fmla="*/ 967467 h 1204468"/>
                  <a:gd name="connsiteX2" fmla="*/ 426 w 2086361"/>
                  <a:gd name="connsiteY2" fmla="*/ 1173176 h 1204468"/>
                  <a:gd name="connsiteX3" fmla="*/ 543726 w 2086361"/>
                  <a:gd name="connsiteY3" fmla="*/ 204527 h 1204468"/>
                  <a:gd name="connsiteX4" fmla="*/ 1020775 w 2086361"/>
                  <a:gd name="connsiteY4" fmla="*/ 1972 h 1204468"/>
                  <a:gd name="connsiteX5" fmla="*/ 1199773 w 2086361"/>
                  <a:gd name="connsiteY5" fmla="*/ 4129 h 1204468"/>
                  <a:gd name="connsiteX6" fmla="*/ 1359586 w 2086361"/>
                  <a:gd name="connsiteY6" fmla="*/ 12921 h 1204468"/>
                  <a:gd name="connsiteX7" fmla="*/ 1512705 w 2086361"/>
                  <a:gd name="connsiteY7" fmla="*/ 86246 h 1204468"/>
                  <a:gd name="connsiteX8" fmla="*/ 1682247 w 2086361"/>
                  <a:gd name="connsiteY8" fmla="*/ 268728 h 1204468"/>
                  <a:gd name="connsiteX9" fmla="*/ 2086361 w 2086361"/>
                  <a:gd name="connsiteY9" fmla="*/ 971450 h 1204468"/>
                  <a:gd name="connsiteX0" fmla="*/ 2087180 w 2087180"/>
                  <a:gd name="connsiteY0" fmla="*/ 971450 h 1198720"/>
                  <a:gd name="connsiteX1" fmla="*/ 487643 w 2087180"/>
                  <a:gd name="connsiteY1" fmla="*/ 967467 h 1198720"/>
                  <a:gd name="connsiteX2" fmla="*/ 1245 w 2087180"/>
                  <a:gd name="connsiteY2" fmla="*/ 1173176 h 1198720"/>
                  <a:gd name="connsiteX3" fmla="*/ 544545 w 2087180"/>
                  <a:gd name="connsiteY3" fmla="*/ 204527 h 1198720"/>
                  <a:gd name="connsiteX4" fmla="*/ 1021594 w 2087180"/>
                  <a:gd name="connsiteY4" fmla="*/ 1972 h 1198720"/>
                  <a:gd name="connsiteX5" fmla="*/ 1200592 w 2087180"/>
                  <a:gd name="connsiteY5" fmla="*/ 4129 h 1198720"/>
                  <a:gd name="connsiteX6" fmla="*/ 1360405 w 2087180"/>
                  <a:gd name="connsiteY6" fmla="*/ 12921 h 1198720"/>
                  <a:gd name="connsiteX7" fmla="*/ 1513524 w 2087180"/>
                  <a:gd name="connsiteY7" fmla="*/ 86246 h 1198720"/>
                  <a:gd name="connsiteX8" fmla="*/ 1683066 w 2087180"/>
                  <a:gd name="connsiteY8" fmla="*/ 268728 h 1198720"/>
                  <a:gd name="connsiteX9" fmla="*/ 2087180 w 2087180"/>
                  <a:gd name="connsiteY9" fmla="*/ 971450 h 1198720"/>
                  <a:gd name="connsiteX0" fmla="*/ 2104172 w 2104172"/>
                  <a:gd name="connsiteY0" fmla="*/ 971450 h 1188534"/>
                  <a:gd name="connsiteX1" fmla="*/ 504635 w 2104172"/>
                  <a:gd name="connsiteY1" fmla="*/ 967467 h 1188534"/>
                  <a:gd name="connsiteX2" fmla="*/ 984 w 2104172"/>
                  <a:gd name="connsiteY2" fmla="*/ 1162393 h 1188534"/>
                  <a:gd name="connsiteX3" fmla="*/ 561537 w 2104172"/>
                  <a:gd name="connsiteY3" fmla="*/ 204527 h 1188534"/>
                  <a:gd name="connsiteX4" fmla="*/ 1038586 w 2104172"/>
                  <a:gd name="connsiteY4" fmla="*/ 1972 h 1188534"/>
                  <a:gd name="connsiteX5" fmla="*/ 1217584 w 2104172"/>
                  <a:gd name="connsiteY5" fmla="*/ 4129 h 1188534"/>
                  <a:gd name="connsiteX6" fmla="*/ 1377397 w 2104172"/>
                  <a:gd name="connsiteY6" fmla="*/ 12921 h 1188534"/>
                  <a:gd name="connsiteX7" fmla="*/ 1530516 w 2104172"/>
                  <a:gd name="connsiteY7" fmla="*/ 86246 h 1188534"/>
                  <a:gd name="connsiteX8" fmla="*/ 1700058 w 2104172"/>
                  <a:gd name="connsiteY8" fmla="*/ 268728 h 1188534"/>
                  <a:gd name="connsiteX9" fmla="*/ 2104172 w 2104172"/>
                  <a:gd name="connsiteY9" fmla="*/ 971450 h 1188534"/>
                  <a:gd name="connsiteX0" fmla="*/ 2104319 w 2104319"/>
                  <a:gd name="connsiteY0" fmla="*/ 971450 h 1192644"/>
                  <a:gd name="connsiteX1" fmla="*/ 504782 w 2104319"/>
                  <a:gd name="connsiteY1" fmla="*/ 967467 h 1192644"/>
                  <a:gd name="connsiteX2" fmla="*/ 1131 w 2104319"/>
                  <a:gd name="connsiteY2" fmla="*/ 1162393 h 1192644"/>
                  <a:gd name="connsiteX3" fmla="*/ 561684 w 2104319"/>
                  <a:gd name="connsiteY3" fmla="*/ 204527 h 1192644"/>
                  <a:gd name="connsiteX4" fmla="*/ 1038733 w 2104319"/>
                  <a:gd name="connsiteY4" fmla="*/ 1972 h 1192644"/>
                  <a:gd name="connsiteX5" fmla="*/ 1217731 w 2104319"/>
                  <a:gd name="connsiteY5" fmla="*/ 4129 h 1192644"/>
                  <a:gd name="connsiteX6" fmla="*/ 1377544 w 2104319"/>
                  <a:gd name="connsiteY6" fmla="*/ 12921 h 1192644"/>
                  <a:gd name="connsiteX7" fmla="*/ 1530663 w 2104319"/>
                  <a:gd name="connsiteY7" fmla="*/ 86246 h 1192644"/>
                  <a:gd name="connsiteX8" fmla="*/ 1700205 w 2104319"/>
                  <a:gd name="connsiteY8" fmla="*/ 268728 h 1192644"/>
                  <a:gd name="connsiteX9" fmla="*/ 2104319 w 2104319"/>
                  <a:gd name="connsiteY9" fmla="*/ 971450 h 1192644"/>
                  <a:gd name="connsiteX0" fmla="*/ 2104319 w 2104319"/>
                  <a:gd name="connsiteY0" fmla="*/ 971450 h 1192644"/>
                  <a:gd name="connsiteX1" fmla="*/ 504782 w 2104319"/>
                  <a:gd name="connsiteY1" fmla="*/ 967467 h 1192644"/>
                  <a:gd name="connsiteX2" fmla="*/ 1131 w 2104319"/>
                  <a:gd name="connsiteY2" fmla="*/ 1162393 h 1192644"/>
                  <a:gd name="connsiteX3" fmla="*/ 561684 w 2104319"/>
                  <a:gd name="connsiteY3" fmla="*/ 204527 h 1192644"/>
                  <a:gd name="connsiteX4" fmla="*/ 1038733 w 2104319"/>
                  <a:gd name="connsiteY4" fmla="*/ 1972 h 1192644"/>
                  <a:gd name="connsiteX5" fmla="*/ 1217731 w 2104319"/>
                  <a:gd name="connsiteY5" fmla="*/ 4129 h 1192644"/>
                  <a:gd name="connsiteX6" fmla="*/ 1377544 w 2104319"/>
                  <a:gd name="connsiteY6" fmla="*/ 12921 h 1192644"/>
                  <a:gd name="connsiteX7" fmla="*/ 1530663 w 2104319"/>
                  <a:gd name="connsiteY7" fmla="*/ 86246 h 1192644"/>
                  <a:gd name="connsiteX8" fmla="*/ 1700205 w 2104319"/>
                  <a:gd name="connsiteY8" fmla="*/ 268728 h 1192644"/>
                  <a:gd name="connsiteX9" fmla="*/ 2104319 w 2104319"/>
                  <a:gd name="connsiteY9" fmla="*/ 971450 h 1192644"/>
                  <a:gd name="connsiteX0" fmla="*/ 2104319 w 2104319"/>
                  <a:gd name="connsiteY0" fmla="*/ 971450 h 1192644"/>
                  <a:gd name="connsiteX1" fmla="*/ 504782 w 2104319"/>
                  <a:gd name="connsiteY1" fmla="*/ 967467 h 1192644"/>
                  <a:gd name="connsiteX2" fmla="*/ 1131 w 2104319"/>
                  <a:gd name="connsiteY2" fmla="*/ 1162393 h 1192644"/>
                  <a:gd name="connsiteX3" fmla="*/ 561684 w 2104319"/>
                  <a:gd name="connsiteY3" fmla="*/ 204527 h 1192644"/>
                  <a:gd name="connsiteX4" fmla="*/ 1038733 w 2104319"/>
                  <a:gd name="connsiteY4" fmla="*/ 1972 h 1192644"/>
                  <a:gd name="connsiteX5" fmla="*/ 1217731 w 2104319"/>
                  <a:gd name="connsiteY5" fmla="*/ 4129 h 1192644"/>
                  <a:gd name="connsiteX6" fmla="*/ 1377544 w 2104319"/>
                  <a:gd name="connsiteY6" fmla="*/ 12921 h 1192644"/>
                  <a:gd name="connsiteX7" fmla="*/ 1530663 w 2104319"/>
                  <a:gd name="connsiteY7" fmla="*/ 86246 h 1192644"/>
                  <a:gd name="connsiteX8" fmla="*/ 1700205 w 2104319"/>
                  <a:gd name="connsiteY8" fmla="*/ 268728 h 1192644"/>
                  <a:gd name="connsiteX9" fmla="*/ 2104319 w 2104319"/>
                  <a:gd name="connsiteY9" fmla="*/ 971450 h 1192644"/>
                  <a:gd name="connsiteX0" fmla="*/ 2111232 w 2111232"/>
                  <a:gd name="connsiteY0" fmla="*/ 971450 h 1192644"/>
                  <a:gd name="connsiteX1" fmla="*/ 511695 w 2111232"/>
                  <a:gd name="connsiteY1" fmla="*/ 967467 h 1192644"/>
                  <a:gd name="connsiteX2" fmla="*/ 8044 w 2111232"/>
                  <a:gd name="connsiteY2" fmla="*/ 1162393 h 1192644"/>
                  <a:gd name="connsiteX3" fmla="*/ 568597 w 2111232"/>
                  <a:gd name="connsiteY3" fmla="*/ 204527 h 1192644"/>
                  <a:gd name="connsiteX4" fmla="*/ 1045646 w 2111232"/>
                  <a:gd name="connsiteY4" fmla="*/ 1972 h 1192644"/>
                  <a:gd name="connsiteX5" fmla="*/ 1224644 w 2111232"/>
                  <a:gd name="connsiteY5" fmla="*/ 4129 h 1192644"/>
                  <a:gd name="connsiteX6" fmla="*/ 1384457 w 2111232"/>
                  <a:gd name="connsiteY6" fmla="*/ 12921 h 1192644"/>
                  <a:gd name="connsiteX7" fmla="*/ 1537576 w 2111232"/>
                  <a:gd name="connsiteY7" fmla="*/ 86246 h 1192644"/>
                  <a:gd name="connsiteX8" fmla="*/ 1707118 w 2111232"/>
                  <a:gd name="connsiteY8" fmla="*/ 268728 h 1192644"/>
                  <a:gd name="connsiteX9" fmla="*/ 2111232 w 2111232"/>
                  <a:gd name="connsiteY9" fmla="*/ 971450 h 1192644"/>
                  <a:gd name="connsiteX0" fmla="*/ 2110381 w 2110381"/>
                  <a:gd name="connsiteY0" fmla="*/ 971450 h 1210630"/>
                  <a:gd name="connsiteX1" fmla="*/ 510844 w 2110381"/>
                  <a:gd name="connsiteY1" fmla="*/ 967467 h 1210630"/>
                  <a:gd name="connsiteX2" fmla="*/ 8096 w 2110381"/>
                  <a:gd name="connsiteY2" fmla="*/ 1181767 h 1210630"/>
                  <a:gd name="connsiteX3" fmla="*/ 567746 w 2110381"/>
                  <a:gd name="connsiteY3" fmla="*/ 204527 h 1210630"/>
                  <a:gd name="connsiteX4" fmla="*/ 1044795 w 2110381"/>
                  <a:gd name="connsiteY4" fmla="*/ 1972 h 1210630"/>
                  <a:gd name="connsiteX5" fmla="*/ 1223793 w 2110381"/>
                  <a:gd name="connsiteY5" fmla="*/ 4129 h 1210630"/>
                  <a:gd name="connsiteX6" fmla="*/ 1383606 w 2110381"/>
                  <a:gd name="connsiteY6" fmla="*/ 12921 h 1210630"/>
                  <a:gd name="connsiteX7" fmla="*/ 1536725 w 2110381"/>
                  <a:gd name="connsiteY7" fmla="*/ 86246 h 1210630"/>
                  <a:gd name="connsiteX8" fmla="*/ 1706267 w 2110381"/>
                  <a:gd name="connsiteY8" fmla="*/ 268728 h 1210630"/>
                  <a:gd name="connsiteX9" fmla="*/ 2110381 w 2110381"/>
                  <a:gd name="connsiteY9" fmla="*/ 971450 h 1210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10381" h="1210630">
                    <a:moveTo>
                      <a:pt x="2110381" y="971450"/>
                    </a:moveTo>
                    <a:lnTo>
                      <a:pt x="510844" y="967467"/>
                    </a:lnTo>
                    <a:cubicBezTo>
                      <a:pt x="38105" y="975209"/>
                      <a:pt x="-27268" y="1308924"/>
                      <a:pt x="8096" y="1181767"/>
                    </a:cubicBezTo>
                    <a:cubicBezTo>
                      <a:pt x="194947" y="862478"/>
                      <a:pt x="380895" y="523816"/>
                      <a:pt x="567746" y="204527"/>
                    </a:cubicBezTo>
                    <a:cubicBezTo>
                      <a:pt x="728459" y="7529"/>
                      <a:pt x="901667" y="-7043"/>
                      <a:pt x="1044795" y="1972"/>
                    </a:cubicBezTo>
                    <a:lnTo>
                      <a:pt x="1223793" y="4129"/>
                    </a:lnTo>
                    <a:cubicBezTo>
                      <a:pt x="1279221" y="4903"/>
                      <a:pt x="1330335" y="9990"/>
                      <a:pt x="1383606" y="12921"/>
                    </a:cubicBezTo>
                    <a:cubicBezTo>
                      <a:pt x="1439678" y="25861"/>
                      <a:pt x="1482948" y="43612"/>
                      <a:pt x="1536725" y="86246"/>
                    </a:cubicBezTo>
                    <a:cubicBezTo>
                      <a:pt x="1590502" y="128880"/>
                      <a:pt x="1610658" y="121194"/>
                      <a:pt x="1706267" y="268728"/>
                    </a:cubicBezTo>
                    <a:lnTo>
                      <a:pt x="2110381" y="971450"/>
                    </a:lnTo>
                    <a:close/>
                  </a:path>
                </a:pathLst>
              </a:custGeom>
              <a:solidFill>
                <a:srgbClr val="8DE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6" dirty="0"/>
              </a:p>
            </p:txBody>
          </p:sp>
          <p:sp>
            <p:nvSpPr>
              <p:cNvPr id="13" name="Freeform 10"/>
              <p:cNvSpPr/>
              <p:nvPr/>
            </p:nvSpPr>
            <p:spPr>
              <a:xfrm rot="14545308">
                <a:off x="6587815" y="6381211"/>
                <a:ext cx="3076410" cy="1806202"/>
              </a:xfrm>
              <a:custGeom>
                <a:avLst/>
                <a:gdLst>
                  <a:gd name="connsiteX0" fmla="*/ 2083777 w 2083777"/>
                  <a:gd name="connsiteY0" fmla="*/ 967154 h 1143000"/>
                  <a:gd name="connsiteX1" fmla="*/ 518746 w 2083777"/>
                  <a:gd name="connsiteY1" fmla="*/ 984738 h 1143000"/>
                  <a:gd name="connsiteX2" fmla="*/ 237392 w 2083777"/>
                  <a:gd name="connsiteY2" fmla="*/ 1002323 h 1143000"/>
                  <a:gd name="connsiteX3" fmla="*/ 0 w 2083777"/>
                  <a:gd name="connsiteY3" fmla="*/ 1143000 h 1143000"/>
                  <a:gd name="connsiteX4" fmla="*/ 562708 w 2083777"/>
                  <a:gd name="connsiteY4" fmla="*/ 211015 h 1143000"/>
                  <a:gd name="connsiteX5" fmla="*/ 720969 w 2083777"/>
                  <a:gd name="connsiteY5" fmla="*/ 52754 h 1143000"/>
                  <a:gd name="connsiteX6" fmla="*/ 1283677 w 2083777"/>
                  <a:gd name="connsiteY6" fmla="*/ 0 h 1143000"/>
                  <a:gd name="connsiteX7" fmla="*/ 1512277 w 2083777"/>
                  <a:gd name="connsiteY7" fmla="*/ 114300 h 1143000"/>
                  <a:gd name="connsiteX8" fmla="*/ 1696916 w 2083777"/>
                  <a:gd name="connsiteY8" fmla="*/ 298938 h 1143000"/>
                  <a:gd name="connsiteX9" fmla="*/ 2083777 w 2083777"/>
                  <a:gd name="connsiteY9" fmla="*/ 967154 h 1143000"/>
                  <a:gd name="connsiteX0" fmla="*/ 2118283 w 2118283"/>
                  <a:gd name="connsiteY0" fmla="*/ 990877 h 1143000"/>
                  <a:gd name="connsiteX1" fmla="*/ 518746 w 2118283"/>
                  <a:gd name="connsiteY1" fmla="*/ 984738 h 1143000"/>
                  <a:gd name="connsiteX2" fmla="*/ 237392 w 2118283"/>
                  <a:gd name="connsiteY2" fmla="*/ 1002323 h 1143000"/>
                  <a:gd name="connsiteX3" fmla="*/ 0 w 2118283"/>
                  <a:gd name="connsiteY3" fmla="*/ 1143000 h 1143000"/>
                  <a:gd name="connsiteX4" fmla="*/ 562708 w 2118283"/>
                  <a:gd name="connsiteY4" fmla="*/ 211015 h 1143000"/>
                  <a:gd name="connsiteX5" fmla="*/ 720969 w 2118283"/>
                  <a:gd name="connsiteY5" fmla="*/ 52754 h 1143000"/>
                  <a:gd name="connsiteX6" fmla="*/ 1283677 w 2118283"/>
                  <a:gd name="connsiteY6" fmla="*/ 0 h 1143000"/>
                  <a:gd name="connsiteX7" fmla="*/ 1512277 w 2118283"/>
                  <a:gd name="connsiteY7" fmla="*/ 114300 h 1143000"/>
                  <a:gd name="connsiteX8" fmla="*/ 1696916 w 2118283"/>
                  <a:gd name="connsiteY8" fmla="*/ 298938 h 1143000"/>
                  <a:gd name="connsiteX9" fmla="*/ 2118283 w 2118283"/>
                  <a:gd name="connsiteY9" fmla="*/ 990877 h 1143000"/>
                  <a:gd name="connsiteX0" fmla="*/ 2118283 w 2118283"/>
                  <a:gd name="connsiteY0" fmla="*/ 990877 h 1143000"/>
                  <a:gd name="connsiteX1" fmla="*/ 518746 w 2118283"/>
                  <a:gd name="connsiteY1" fmla="*/ 984738 h 1143000"/>
                  <a:gd name="connsiteX2" fmla="*/ 252488 w 2118283"/>
                  <a:gd name="connsiteY2" fmla="*/ 1023889 h 1143000"/>
                  <a:gd name="connsiteX3" fmla="*/ 0 w 2118283"/>
                  <a:gd name="connsiteY3" fmla="*/ 1143000 h 1143000"/>
                  <a:gd name="connsiteX4" fmla="*/ 562708 w 2118283"/>
                  <a:gd name="connsiteY4" fmla="*/ 211015 h 1143000"/>
                  <a:gd name="connsiteX5" fmla="*/ 720969 w 2118283"/>
                  <a:gd name="connsiteY5" fmla="*/ 52754 h 1143000"/>
                  <a:gd name="connsiteX6" fmla="*/ 1283677 w 2118283"/>
                  <a:gd name="connsiteY6" fmla="*/ 0 h 1143000"/>
                  <a:gd name="connsiteX7" fmla="*/ 1512277 w 2118283"/>
                  <a:gd name="connsiteY7" fmla="*/ 114300 h 1143000"/>
                  <a:gd name="connsiteX8" fmla="*/ 1696916 w 2118283"/>
                  <a:gd name="connsiteY8" fmla="*/ 298938 h 1143000"/>
                  <a:gd name="connsiteX9" fmla="*/ 2118283 w 2118283"/>
                  <a:gd name="connsiteY9" fmla="*/ 990877 h 1143000"/>
                  <a:gd name="connsiteX0" fmla="*/ 2098874 w 2098874"/>
                  <a:gd name="connsiteY0" fmla="*/ 990877 h 1188289"/>
                  <a:gd name="connsiteX1" fmla="*/ 499337 w 2098874"/>
                  <a:gd name="connsiteY1" fmla="*/ 984738 h 1188289"/>
                  <a:gd name="connsiteX2" fmla="*/ 233079 w 2098874"/>
                  <a:gd name="connsiteY2" fmla="*/ 1023889 h 1188289"/>
                  <a:gd name="connsiteX3" fmla="*/ 0 w 2098874"/>
                  <a:gd name="connsiteY3" fmla="*/ 1188289 h 1188289"/>
                  <a:gd name="connsiteX4" fmla="*/ 543299 w 2098874"/>
                  <a:gd name="connsiteY4" fmla="*/ 211015 h 1188289"/>
                  <a:gd name="connsiteX5" fmla="*/ 701560 w 2098874"/>
                  <a:gd name="connsiteY5" fmla="*/ 52754 h 1188289"/>
                  <a:gd name="connsiteX6" fmla="*/ 1264268 w 2098874"/>
                  <a:gd name="connsiteY6" fmla="*/ 0 h 1188289"/>
                  <a:gd name="connsiteX7" fmla="*/ 1492868 w 2098874"/>
                  <a:gd name="connsiteY7" fmla="*/ 114300 h 1188289"/>
                  <a:gd name="connsiteX8" fmla="*/ 1677507 w 2098874"/>
                  <a:gd name="connsiteY8" fmla="*/ 298938 h 1188289"/>
                  <a:gd name="connsiteX9" fmla="*/ 2098874 w 2098874"/>
                  <a:gd name="connsiteY9" fmla="*/ 990877 h 1188289"/>
                  <a:gd name="connsiteX0" fmla="*/ 2098874 w 2098874"/>
                  <a:gd name="connsiteY0" fmla="*/ 990877 h 1188289"/>
                  <a:gd name="connsiteX1" fmla="*/ 499337 w 2098874"/>
                  <a:gd name="connsiteY1" fmla="*/ 984738 h 1188289"/>
                  <a:gd name="connsiteX2" fmla="*/ 233079 w 2098874"/>
                  <a:gd name="connsiteY2" fmla="*/ 1023889 h 1188289"/>
                  <a:gd name="connsiteX3" fmla="*/ 0 w 2098874"/>
                  <a:gd name="connsiteY3" fmla="*/ 1188289 h 1188289"/>
                  <a:gd name="connsiteX4" fmla="*/ 543299 w 2098874"/>
                  <a:gd name="connsiteY4" fmla="*/ 211015 h 1188289"/>
                  <a:gd name="connsiteX5" fmla="*/ 701560 w 2098874"/>
                  <a:gd name="connsiteY5" fmla="*/ 52754 h 1188289"/>
                  <a:gd name="connsiteX6" fmla="*/ 1264268 w 2098874"/>
                  <a:gd name="connsiteY6" fmla="*/ 0 h 1188289"/>
                  <a:gd name="connsiteX7" fmla="*/ 1492868 w 2098874"/>
                  <a:gd name="connsiteY7" fmla="*/ 114300 h 1188289"/>
                  <a:gd name="connsiteX8" fmla="*/ 1677507 w 2098874"/>
                  <a:gd name="connsiteY8" fmla="*/ 298938 h 1188289"/>
                  <a:gd name="connsiteX9" fmla="*/ 2098874 w 2098874"/>
                  <a:gd name="connsiteY9" fmla="*/ 990877 h 1188289"/>
                  <a:gd name="connsiteX0" fmla="*/ 2098874 w 2098874"/>
                  <a:gd name="connsiteY0" fmla="*/ 990877 h 1188289"/>
                  <a:gd name="connsiteX1" fmla="*/ 499337 w 2098874"/>
                  <a:gd name="connsiteY1" fmla="*/ 984738 h 1188289"/>
                  <a:gd name="connsiteX2" fmla="*/ 233079 w 2098874"/>
                  <a:gd name="connsiteY2" fmla="*/ 1023889 h 1188289"/>
                  <a:gd name="connsiteX3" fmla="*/ 0 w 2098874"/>
                  <a:gd name="connsiteY3" fmla="*/ 1188289 h 1188289"/>
                  <a:gd name="connsiteX4" fmla="*/ 543299 w 2098874"/>
                  <a:gd name="connsiteY4" fmla="*/ 211015 h 1188289"/>
                  <a:gd name="connsiteX5" fmla="*/ 701560 w 2098874"/>
                  <a:gd name="connsiteY5" fmla="*/ 52754 h 1188289"/>
                  <a:gd name="connsiteX6" fmla="*/ 1264268 w 2098874"/>
                  <a:gd name="connsiteY6" fmla="*/ 0 h 1188289"/>
                  <a:gd name="connsiteX7" fmla="*/ 1492868 w 2098874"/>
                  <a:gd name="connsiteY7" fmla="*/ 114300 h 1188289"/>
                  <a:gd name="connsiteX8" fmla="*/ 1677507 w 2098874"/>
                  <a:gd name="connsiteY8" fmla="*/ 298938 h 1188289"/>
                  <a:gd name="connsiteX9" fmla="*/ 2098874 w 2098874"/>
                  <a:gd name="connsiteY9" fmla="*/ 990877 h 1188289"/>
                  <a:gd name="connsiteX0" fmla="*/ 2094561 w 2094561"/>
                  <a:gd name="connsiteY0" fmla="*/ 990877 h 1186133"/>
                  <a:gd name="connsiteX1" fmla="*/ 495024 w 2094561"/>
                  <a:gd name="connsiteY1" fmla="*/ 984738 h 1186133"/>
                  <a:gd name="connsiteX2" fmla="*/ 228766 w 2094561"/>
                  <a:gd name="connsiteY2" fmla="*/ 1023889 h 1186133"/>
                  <a:gd name="connsiteX3" fmla="*/ 0 w 2094561"/>
                  <a:gd name="connsiteY3" fmla="*/ 1186133 h 1186133"/>
                  <a:gd name="connsiteX4" fmla="*/ 538986 w 2094561"/>
                  <a:gd name="connsiteY4" fmla="*/ 211015 h 1186133"/>
                  <a:gd name="connsiteX5" fmla="*/ 697247 w 2094561"/>
                  <a:gd name="connsiteY5" fmla="*/ 52754 h 1186133"/>
                  <a:gd name="connsiteX6" fmla="*/ 1259955 w 2094561"/>
                  <a:gd name="connsiteY6" fmla="*/ 0 h 1186133"/>
                  <a:gd name="connsiteX7" fmla="*/ 1488555 w 2094561"/>
                  <a:gd name="connsiteY7" fmla="*/ 114300 h 1186133"/>
                  <a:gd name="connsiteX8" fmla="*/ 1673194 w 2094561"/>
                  <a:gd name="connsiteY8" fmla="*/ 298938 h 1186133"/>
                  <a:gd name="connsiteX9" fmla="*/ 2094561 w 2094561"/>
                  <a:gd name="connsiteY9" fmla="*/ 990877 h 1186133"/>
                  <a:gd name="connsiteX0" fmla="*/ 2085935 w 2085935"/>
                  <a:gd name="connsiteY0" fmla="*/ 990877 h 1192603"/>
                  <a:gd name="connsiteX1" fmla="*/ 486398 w 2085935"/>
                  <a:gd name="connsiteY1" fmla="*/ 984738 h 1192603"/>
                  <a:gd name="connsiteX2" fmla="*/ 220140 w 2085935"/>
                  <a:gd name="connsiteY2" fmla="*/ 1023889 h 1192603"/>
                  <a:gd name="connsiteX3" fmla="*/ 0 w 2085935"/>
                  <a:gd name="connsiteY3" fmla="*/ 1192603 h 1192603"/>
                  <a:gd name="connsiteX4" fmla="*/ 530360 w 2085935"/>
                  <a:gd name="connsiteY4" fmla="*/ 211015 h 1192603"/>
                  <a:gd name="connsiteX5" fmla="*/ 688621 w 2085935"/>
                  <a:gd name="connsiteY5" fmla="*/ 52754 h 1192603"/>
                  <a:gd name="connsiteX6" fmla="*/ 1251329 w 2085935"/>
                  <a:gd name="connsiteY6" fmla="*/ 0 h 1192603"/>
                  <a:gd name="connsiteX7" fmla="*/ 1479929 w 2085935"/>
                  <a:gd name="connsiteY7" fmla="*/ 114300 h 1192603"/>
                  <a:gd name="connsiteX8" fmla="*/ 1664568 w 2085935"/>
                  <a:gd name="connsiteY8" fmla="*/ 298938 h 1192603"/>
                  <a:gd name="connsiteX9" fmla="*/ 2085935 w 2085935"/>
                  <a:gd name="connsiteY9" fmla="*/ 990877 h 1192603"/>
                  <a:gd name="connsiteX0" fmla="*/ 2085935 w 2085935"/>
                  <a:gd name="connsiteY0" fmla="*/ 990877 h 1192603"/>
                  <a:gd name="connsiteX1" fmla="*/ 486398 w 2085935"/>
                  <a:gd name="connsiteY1" fmla="*/ 984738 h 1192603"/>
                  <a:gd name="connsiteX2" fmla="*/ 220140 w 2085935"/>
                  <a:gd name="connsiteY2" fmla="*/ 1023889 h 1192603"/>
                  <a:gd name="connsiteX3" fmla="*/ 0 w 2085935"/>
                  <a:gd name="connsiteY3" fmla="*/ 1192603 h 1192603"/>
                  <a:gd name="connsiteX4" fmla="*/ 543300 w 2085935"/>
                  <a:gd name="connsiteY4" fmla="*/ 217484 h 1192603"/>
                  <a:gd name="connsiteX5" fmla="*/ 688621 w 2085935"/>
                  <a:gd name="connsiteY5" fmla="*/ 52754 h 1192603"/>
                  <a:gd name="connsiteX6" fmla="*/ 1251329 w 2085935"/>
                  <a:gd name="connsiteY6" fmla="*/ 0 h 1192603"/>
                  <a:gd name="connsiteX7" fmla="*/ 1479929 w 2085935"/>
                  <a:gd name="connsiteY7" fmla="*/ 114300 h 1192603"/>
                  <a:gd name="connsiteX8" fmla="*/ 1664568 w 2085935"/>
                  <a:gd name="connsiteY8" fmla="*/ 298938 h 1192603"/>
                  <a:gd name="connsiteX9" fmla="*/ 2085935 w 2085935"/>
                  <a:gd name="connsiteY9" fmla="*/ 990877 h 1192603"/>
                  <a:gd name="connsiteX0" fmla="*/ 2085935 w 2085935"/>
                  <a:gd name="connsiteY0" fmla="*/ 990877 h 1192603"/>
                  <a:gd name="connsiteX1" fmla="*/ 486398 w 2085935"/>
                  <a:gd name="connsiteY1" fmla="*/ 984738 h 1192603"/>
                  <a:gd name="connsiteX2" fmla="*/ 220140 w 2085935"/>
                  <a:gd name="connsiteY2" fmla="*/ 1023889 h 1192603"/>
                  <a:gd name="connsiteX3" fmla="*/ 0 w 2085935"/>
                  <a:gd name="connsiteY3" fmla="*/ 1192603 h 1192603"/>
                  <a:gd name="connsiteX4" fmla="*/ 543300 w 2085935"/>
                  <a:gd name="connsiteY4" fmla="*/ 217484 h 1192603"/>
                  <a:gd name="connsiteX5" fmla="*/ 766259 w 2085935"/>
                  <a:gd name="connsiteY5" fmla="*/ 39814 h 1192603"/>
                  <a:gd name="connsiteX6" fmla="*/ 1251329 w 2085935"/>
                  <a:gd name="connsiteY6" fmla="*/ 0 h 1192603"/>
                  <a:gd name="connsiteX7" fmla="*/ 1479929 w 2085935"/>
                  <a:gd name="connsiteY7" fmla="*/ 114300 h 1192603"/>
                  <a:gd name="connsiteX8" fmla="*/ 1664568 w 2085935"/>
                  <a:gd name="connsiteY8" fmla="*/ 298938 h 1192603"/>
                  <a:gd name="connsiteX9" fmla="*/ 2085935 w 2085935"/>
                  <a:gd name="connsiteY9" fmla="*/ 990877 h 1192603"/>
                  <a:gd name="connsiteX0" fmla="*/ 2085935 w 2085935"/>
                  <a:gd name="connsiteY0" fmla="*/ 990877 h 1192603"/>
                  <a:gd name="connsiteX1" fmla="*/ 486398 w 2085935"/>
                  <a:gd name="connsiteY1" fmla="*/ 984738 h 1192603"/>
                  <a:gd name="connsiteX2" fmla="*/ 220140 w 2085935"/>
                  <a:gd name="connsiteY2" fmla="*/ 1023889 h 1192603"/>
                  <a:gd name="connsiteX3" fmla="*/ 0 w 2085935"/>
                  <a:gd name="connsiteY3" fmla="*/ 1192603 h 1192603"/>
                  <a:gd name="connsiteX4" fmla="*/ 543300 w 2085935"/>
                  <a:gd name="connsiteY4" fmla="*/ 217484 h 1192603"/>
                  <a:gd name="connsiteX5" fmla="*/ 764103 w 2085935"/>
                  <a:gd name="connsiteY5" fmla="*/ 46284 h 1192603"/>
                  <a:gd name="connsiteX6" fmla="*/ 1251329 w 2085935"/>
                  <a:gd name="connsiteY6" fmla="*/ 0 h 1192603"/>
                  <a:gd name="connsiteX7" fmla="*/ 1479929 w 2085935"/>
                  <a:gd name="connsiteY7" fmla="*/ 114300 h 1192603"/>
                  <a:gd name="connsiteX8" fmla="*/ 1664568 w 2085935"/>
                  <a:gd name="connsiteY8" fmla="*/ 298938 h 1192603"/>
                  <a:gd name="connsiteX9" fmla="*/ 2085935 w 2085935"/>
                  <a:gd name="connsiteY9" fmla="*/ 990877 h 1192603"/>
                  <a:gd name="connsiteX0" fmla="*/ 2085935 w 2085935"/>
                  <a:gd name="connsiteY0" fmla="*/ 990877 h 1192603"/>
                  <a:gd name="connsiteX1" fmla="*/ 486398 w 2085935"/>
                  <a:gd name="connsiteY1" fmla="*/ 984738 h 1192603"/>
                  <a:gd name="connsiteX2" fmla="*/ 220140 w 2085935"/>
                  <a:gd name="connsiteY2" fmla="*/ 1023889 h 1192603"/>
                  <a:gd name="connsiteX3" fmla="*/ 0 w 2085935"/>
                  <a:gd name="connsiteY3" fmla="*/ 1192603 h 1192603"/>
                  <a:gd name="connsiteX4" fmla="*/ 543300 w 2085935"/>
                  <a:gd name="connsiteY4" fmla="*/ 217484 h 1192603"/>
                  <a:gd name="connsiteX5" fmla="*/ 761947 w 2085935"/>
                  <a:gd name="connsiteY5" fmla="*/ 52754 h 1192603"/>
                  <a:gd name="connsiteX6" fmla="*/ 1251329 w 2085935"/>
                  <a:gd name="connsiteY6" fmla="*/ 0 h 1192603"/>
                  <a:gd name="connsiteX7" fmla="*/ 1479929 w 2085935"/>
                  <a:gd name="connsiteY7" fmla="*/ 114300 h 1192603"/>
                  <a:gd name="connsiteX8" fmla="*/ 1664568 w 2085935"/>
                  <a:gd name="connsiteY8" fmla="*/ 298938 h 1192603"/>
                  <a:gd name="connsiteX9" fmla="*/ 2085935 w 2085935"/>
                  <a:gd name="connsiteY9" fmla="*/ 990877 h 1192603"/>
                  <a:gd name="connsiteX0" fmla="*/ 2085935 w 2085935"/>
                  <a:gd name="connsiteY0" fmla="*/ 993088 h 1194814"/>
                  <a:gd name="connsiteX1" fmla="*/ 486398 w 2085935"/>
                  <a:gd name="connsiteY1" fmla="*/ 986949 h 1194814"/>
                  <a:gd name="connsiteX2" fmla="*/ 220140 w 2085935"/>
                  <a:gd name="connsiteY2" fmla="*/ 1026100 h 1194814"/>
                  <a:gd name="connsiteX3" fmla="*/ 0 w 2085935"/>
                  <a:gd name="connsiteY3" fmla="*/ 1194814 h 1194814"/>
                  <a:gd name="connsiteX4" fmla="*/ 543300 w 2085935"/>
                  <a:gd name="connsiteY4" fmla="*/ 219695 h 1194814"/>
                  <a:gd name="connsiteX5" fmla="*/ 761947 w 2085935"/>
                  <a:gd name="connsiteY5" fmla="*/ 54965 h 1194814"/>
                  <a:gd name="connsiteX6" fmla="*/ 1251329 w 2085935"/>
                  <a:gd name="connsiteY6" fmla="*/ 2211 h 1194814"/>
                  <a:gd name="connsiteX7" fmla="*/ 1479929 w 2085935"/>
                  <a:gd name="connsiteY7" fmla="*/ 116511 h 1194814"/>
                  <a:gd name="connsiteX8" fmla="*/ 1664568 w 2085935"/>
                  <a:gd name="connsiteY8" fmla="*/ 301149 h 1194814"/>
                  <a:gd name="connsiteX9" fmla="*/ 2085935 w 2085935"/>
                  <a:gd name="connsiteY9" fmla="*/ 993088 h 1194814"/>
                  <a:gd name="connsiteX0" fmla="*/ 2085935 w 2085935"/>
                  <a:gd name="connsiteY0" fmla="*/ 995112 h 1196838"/>
                  <a:gd name="connsiteX1" fmla="*/ 486398 w 2085935"/>
                  <a:gd name="connsiteY1" fmla="*/ 988973 h 1196838"/>
                  <a:gd name="connsiteX2" fmla="*/ 220140 w 2085935"/>
                  <a:gd name="connsiteY2" fmla="*/ 1028124 h 1196838"/>
                  <a:gd name="connsiteX3" fmla="*/ 0 w 2085935"/>
                  <a:gd name="connsiteY3" fmla="*/ 1196838 h 1196838"/>
                  <a:gd name="connsiteX4" fmla="*/ 543300 w 2085935"/>
                  <a:gd name="connsiteY4" fmla="*/ 221719 h 1196838"/>
                  <a:gd name="connsiteX5" fmla="*/ 761947 w 2085935"/>
                  <a:gd name="connsiteY5" fmla="*/ 37579 h 1196838"/>
                  <a:gd name="connsiteX6" fmla="*/ 1251329 w 2085935"/>
                  <a:gd name="connsiteY6" fmla="*/ 4235 h 1196838"/>
                  <a:gd name="connsiteX7" fmla="*/ 1479929 w 2085935"/>
                  <a:gd name="connsiteY7" fmla="*/ 118535 h 1196838"/>
                  <a:gd name="connsiteX8" fmla="*/ 1664568 w 2085935"/>
                  <a:gd name="connsiteY8" fmla="*/ 303173 h 1196838"/>
                  <a:gd name="connsiteX9" fmla="*/ 2085935 w 2085935"/>
                  <a:gd name="connsiteY9" fmla="*/ 995112 h 1196838"/>
                  <a:gd name="connsiteX0" fmla="*/ 2085935 w 2085935"/>
                  <a:gd name="connsiteY0" fmla="*/ 995112 h 1196838"/>
                  <a:gd name="connsiteX1" fmla="*/ 486398 w 2085935"/>
                  <a:gd name="connsiteY1" fmla="*/ 988973 h 1196838"/>
                  <a:gd name="connsiteX2" fmla="*/ 220140 w 2085935"/>
                  <a:gd name="connsiteY2" fmla="*/ 1028124 h 1196838"/>
                  <a:gd name="connsiteX3" fmla="*/ 0 w 2085935"/>
                  <a:gd name="connsiteY3" fmla="*/ 1196838 h 1196838"/>
                  <a:gd name="connsiteX4" fmla="*/ 543300 w 2085935"/>
                  <a:gd name="connsiteY4" fmla="*/ 221719 h 1196838"/>
                  <a:gd name="connsiteX5" fmla="*/ 761947 w 2085935"/>
                  <a:gd name="connsiteY5" fmla="*/ 37579 h 1196838"/>
                  <a:gd name="connsiteX6" fmla="*/ 1251329 w 2085935"/>
                  <a:gd name="connsiteY6" fmla="*/ 4235 h 1196838"/>
                  <a:gd name="connsiteX7" fmla="*/ 1479929 w 2085935"/>
                  <a:gd name="connsiteY7" fmla="*/ 118535 h 1196838"/>
                  <a:gd name="connsiteX8" fmla="*/ 1664568 w 2085935"/>
                  <a:gd name="connsiteY8" fmla="*/ 303173 h 1196838"/>
                  <a:gd name="connsiteX9" fmla="*/ 2085935 w 2085935"/>
                  <a:gd name="connsiteY9" fmla="*/ 995112 h 1196838"/>
                  <a:gd name="connsiteX0" fmla="*/ 2085935 w 2085935"/>
                  <a:gd name="connsiteY0" fmla="*/ 992642 h 1194368"/>
                  <a:gd name="connsiteX1" fmla="*/ 486398 w 2085935"/>
                  <a:gd name="connsiteY1" fmla="*/ 986503 h 1194368"/>
                  <a:gd name="connsiteX2" fmla="*/ 220140 w 2085935"/>
                  <a:gd name="connsiteY2" fmla="*/ 1025654 h 1194368"/>
                  <a:gd name="connsiteX3" fmla="*/ 0 w 2085935"/>
                  <a:gd name="connsiteY3" fmla="*/ 1194368 h 1194368"/>
                  <a:gd name="connsiteX4" fmla="*/ 543300 w 2085935"/>
                  <a:gd name="connsiteY4" fmla="*/ 219249 h 1194368"/>
                  <a:gd name="connsiteX5" fmla="*/ 761947 w 2085935"/>
                  <a:gd name="connsiteY5" fmla="*/ 35109 h 1194368"/>
                  <a:gd name="connsiteX6" fmla="*/ 1251329 w 2085935"/>
                  <a:gd name="connsiteY6" fmla="*/ 1765 h 1194368"/>
                  <a:gd name="connsiteX7" fmla="*/ 1479929 w 2085935"/>
                  <a:gd name="connsiteY7" fmla="*/ 116065 h 1194368"/>
                  <a:gd name="connsiteX8" fmla="*/ 1664568 w 2085935"/>
                  <a:gd name="connsiteY8" fmla="*/ 300703 h 1194368"/>
                  <a:gd name="connsiteX9" fmla="*/ 2085935 w 2085935"/>
                  <a:gd name="connsiteY9" fmla="*/ 992642 h 1194368"/>
                  <a:gd name="connsiteX0" fmla="*/ 2085935 w 2085935"/>
                  <a:gd name="connsiteY0" fmla="*/ 994231 h 1195957"/>
                  <a:gd name="connsiteX1" fmla="*/ 486398 w 2085935"/>
                  <a:gd name="connsiteY1" fmla="*/ 988092 h 1195957"/>
                  <a:gd name="connsiteX2" fmla="*/ 220140 w 2085935"/>
                  <a:gd name="connsiteY2" fmla="*/ 1027243 h 1195957"/>
                  <a:gd name="connsiteX3" fmla="*/ 0 w 2085935"/>
                  <a:gd name="connsiteY3" fmla="*/ 1195957 h 1195957"/>
                  <a:gd name="connsiteX4" fmla="*/ 543300 w 2085935"/>
                  <a:gd name="connsiteY4" fmla="*/ 220838 h 1195957"/>
                  <a:gd name="connsiteX5" fmla="*/ 874090 w 2085935"/>
                  <a:gd name="connsiteY5" fmla="*/ 15132 h 1195957"/>
                  <a:gd name="connsiteX6" fmla="*/ 1251329 w 2085935"/>
                  <a:gd name="connsiteY6" fmla="*/ 3354 h 1195957"/>
                  <a:gd name="connsiteX7" fmla="*/ 1479929 w 2085935"/>
                  <a:gd name="connsiteY7" fmla="*/ 117654 h 1195957"/>
                  <a:gd name="connsiteX8" fmla="*/ 1664568 w 2085935"/>
                  <a:gd name="connsiteY8" fmla="*/ 302292 h 1195957"/>
                  <a:gd name="connsiteX9" fmla="*/ 2085935 w 2085935"/>
                  <a:gd name="connsiteY9" fmla="*/ 994231 h 1195957"/>
                  <a:gd name="connsiteX0" fmla="*/ 2085935 w 2085935"/>
                  <a:gd name="connsiteY0" fmla="*/ 994231 h 1195957"/>
                  <a:gd name="connsiteX1" fmla="*/ 486398 w 2085935"/>
                  <a:gd name="connsiteY1" fmla="*/ 988092 h 1195957"/>
                  <a:gd name="connsiteX2" fmla="*/ 220140 w 2085935"/>
                  <a:gd name="connsiteY2" fmla="*/ 1027243 h 1195957"/>
                  <a:gd name="connsiteX3" fmla="*/ 0 w 2085935"/>
                  <a:gd name="connsiteY3" fmla="*/ 1195957 h 1195957"/>
                  <a:gd name="connsiteX4" fmla="*/ 543300 w 2085935"/>
                  <a:gd name="connsiteY4" fmla="*/ 220838 h 1195957"/>
                  <a:gd name="connsiteX5" fmla="*/ 874090 w 2085935"/>
                  <a:gd name="connsiteY5" fmla="*/ 15132 h 1195957"/>
                  <a:gd name="connsiteX6" fmla="*/ 1251329 w 2085935"/>
                  <a:gd name="connsiteY6" fmla="*/ 3354 h 1195957"/>
                  <a:gd name="connsiteX7" fmla="*/ 1479929 w 2085935"/>
                  <a:gd name="connsiteY7" fmla="*/ 117654 h 1195957"/>
                  <a:gd name="connsiteX8" fmla="*/ 1664568 w 2085935"/>
                  <a:gd name="connsiteY8" fmla="*/ 302292 h 1195957"/>
                  <a:gd name="connsiteX9" fmla="*/ 2085935 w 2085935"/>
                  <a:gd name="connsiteY9" fmla="*/ 994231 h 1195957"/>
                  <a:gd name="connsiteX0" fmla="*/ 2085935 w 2085935"/>
                  <a:gd name="connsiteY0" fmla="*/ 1014793 h 1216519"/>
                  <a:gd name="connsiteX1" fmla="*/ 486398 w 2085935"/>
                  <a:gd name="connsiteY1" fmla="*/ 1008654 h 1216519"/>
                  <a:gd name="connsiteX2" fmla="*/ 220140 w 2085935"/>
                  <a:gd name="connsiteY2" fmla="*/ 1047805 h 1216519"/>
                  <a:gd name="connsiteX3" fmla="*/ 0 w 2085935"/>
                  <a:gd name="connsiteY3" fmla="*/ 1216519 h 1216519"/>
                  <a:gd name="connsiteX4" fmla="*/ 543300 w 2085935"/>
                  <a:gd name="connsiteY4" fmla="*/ 241400 h 1216519"/>
                  <a:gd name="connsiteX5" fmla="*/ 1009956 w 2085935"/>
                  <a:gd name="connsiteY5" fmla="*/ 1189 h 1216519"/>
                  <a:gd name="connsiteX6" fmla="*/ 1251329 w 2085935"/>
                  <a:gd name="connsiteY6" fmla="*/ 23916 h 1216519"/>
                  <a:gd name="connsiteX7" fmla="*/ 1479929 w 2085935"/>
                  <a:gd name="connsiteY7" fmla="*/ 138216 h 1216519"/>
                  <a:gd name="connsiteX8" fmla="*/ 1664568 w 2085935"/>
                  <a:gd name="connsiteY8" fmla="*/ 322854 h 1216519"/>
                  <a:gd name="connsiteX9" fmla="*/ 2085935 w 2085935"/>
                  <a:gd name="connsiteY9" fmla="*/ 1014793 h 1216519"/>
                  <a:gd name="connsiteX0" fmla="*/ 2085935 w 2085935"/>
                  <a:gd name="connsiteY0" fmla="*/ 1014793 h 1216519"/>
                  <a:gd name="connsiteX1" fmla="*/ 486398 w 2085935"/>
                  <a:gd name="connsiteY1" fmla="*/ 1008654 h 1216519"/>
                  <a:gd name="connsiteX2" fmla="*/ 220140 w 2085935"/>
                  <a:gd name="connsiteY2" fmla="*/ 1047805 h 1216519"/>
                  <a:gd name="connsiteX3" fmla="*/ 0 w 2085935"/>
                  <a:gd name="connsiteY3" fmla="*/ 1216519 h 1216519"/>
                  <a:gd name="connsiteX4" fmla="*/ 543300 w 2085935"/>
                  <a:gd name="connsiteY4" fmla="*/ 241400 h 1216519"/>
                  <a:gd name="connsiteX5" fmla="*/ 1009956 w 2085935"/>
                  <a:gd name="connsiteY5" fmla="*/ 1189 h 1216519"/>
                  <a:gd name="connsiteX6" fmla="*/ 1251329 w 2085935"/>
                  <a:gd name="connsiteY6" fmla="*/ 23916 h 1216519"/>
                  <a:gd name="connsiteX7" fmla="*/ 1479929 w 2085935"/>
                  <a:gd name="connsiteY7" fmla="*/ 138216 h 1216519"/>
                  <a:gd name="connsiteX8" fmla="*/ 1664568 w 2085935"/>
                  <a:gd name="connsiteY8" fmla="*/ 322854 h 1216519"/>
                  <a:gd name="connsiteX9" fmla="*/ 2085935 w 2085935"/>
                  <a:gd name="connsiteY9" fmla="*/ 1014793 h 1216519"/>
                  <a:gd name="connsiteX0" fmla="*/ 2085935 w 2085935"/>
                  <a:gd name="connsiteY0" fmla="*/ 995413 h 1197139"/>
                  <a:gd name="connsiteX1" fmla="*/ 486398 w 2085935"/>
                  <a:gd name="connsiteY1" fmla="*/ 989274 h 1197139"/>
                  <a:gd name="connsiteX2" fmla="*/ 220140 w 2085935"/>
                  <a:gd name="connsiteY2" fmla="*/ 1028425 h 1197139"/>
                  <a:gd name="connsiteX3" fmla="*/ 0 w 2085935"/>
                  <a:gd name="connsiteY3" fmla="*/ 1197139 h 1197139"/>
                  <a:gd name="connsiteX4" fmla="*/ 543300 w 2085935"/>
                  <a:gd name="connsiteY4" fmla="*/ 222020 h 1197139"/>
                  <a:gd name="connsiteX5" fmla="*/ 1044462 w 2085935"/>
                  <a:gd name="connsiteY5" fmla="*/ 9845 h 1197139"/>
                  <a:gd name="connsiteX6" fmla="*/ 1251329 w 2085935"/>
                  <a:gd name="connsiteY6" fmla="*/ 4536 h 1197139"/>
                  <a:gd name="connsiteX7" fmla="*/ 1479929 w 2085935"/>
                  <a:gd name="connsiteY7" fmla="*/ 118836 h 1197139"/>
                  <a:gd name="connsiteX8" fmla="*/ 1664568 w 2085935"/>
                  <a:gd name="connsiteY8" fmla="*/ 303474 h 1197139"/>
                  <a:gd name="connsiteX9" fmla="*/ 2085935 w 2085935"/>
                  <a:gd name="connsiteY9" fmla="*/ 995413 h 1197139"/>
                  <a:gd name="connsiteX0" fmla="*/ 2085935 w 2085935"/>
                  <a:gd name="connsiteY0" fmla="*/ 996705 h 1198431"/>
                  <a:gd name="connsiteX1" fmla="*/ 486398 w 2085935"/>
                  <a:gd name="connsiteY1" fmla="*/ 990566 h 1198431"/>
                  <a:gd name="connsiteX2" fmla="*/ 220140 w 2085935"/>
                  <a:gd name="connsiteY2" fmla="*/ 1029717 h 1198431"/>
                  <a:gd name="connsiteX3" fmla="*/ 0 w 2085935"/>
                  <a:gd name="connsiteY3" fmla="*/ 1198431 h 1198431"/>
                  <a:gd name="connsiteX4" fmla="*/ 543300 w 2085935"/>
                  <a:gd name="connsiteY4" fmla="*/ 223312 h 1198431"/>
                  <a:gd name="connsiteX5" fmla="*/ 1104846 w 2085935"/>
                  <a:gd name="connsiteY5" fmla="*/ 6824 h 1198431"/>
                  <a:gd name="connsiteX6" fmla="*/ 1251329 w 2085935"/>
                  <a:gd name="connsiteY6" fmla="*/ 5828 h 1198431"/>
                  <a:gd name="connsiteX7" fmla="*/ 1479929 w 2085935"/>
                  <a:gd name="connsiteY7" fmla="*/ 120128 h 1198431"/>
                  <a:gd name="connsiteX8" fmla="*/ 1664568 w 2085935"/>
                  <a:gd name="connsiteY8" fmla="*/ 304766 h 1198431"/>
                  <a:gd name="connsiteX9" fmla="*/ 2085935 w 2085935"/>
                  <a:gd name="connsiteY9" fmla="*/ 996705 h 1198431"/>
                  <a:gd name="connsiteX0" fmla="*/ 2085935 w 2085935"/>
                  <a:gd name="connsiteY0" fmla="*/ 990972 h 1192698"/>
                  <a:gd name="connsiteX1" fmla="*/ 486398 w 2085935"/>
                  <a:gd name="connsiteY1" fmla="*/ 984833 h 1192698"/>
                  <a:gd name="connsiteX2" fmla="*/ 220140 w 2085935"/>
                  <a:gd name="connsiteY2" fmla="*/ 1023984 h 1192698"/>
                  <a:gd name="connsiteX3" fmla="*/ 0 w 2085935"/>
                  <a:gd name="connsiteY3" fmla="*/ 1192698 h 1192698"/>
                  <a:gd name="connsiteX4" fmla="*/ 543300 w 2085935"/>
                  <a:gd name="connsiteY4" fmla="*/ 217579 h 1192698"/>
                  <a:gd name="connsiteX5" fmla="*/ 1104846 w 2085935"/>
                  <a:gd name="connsiteY5" fmla="*/ 1091 h 1192698"/>
                  <a:gd name="connsiteX6" fmla="*/ 1352689 w 2085935"/>
                  <a:gd name="connsiteY6" fmla="*/ 25974 h 1192698"/>
                  <a:gd name="connsiteX7" fmla="*/ 1479929 w 2085935"/>
                  <a:gd name="connsiteY7" fmla="*/ 114395 h 1192698"/>
                  <a:gd name="connsiteX8" fmla="*/ 1664568 w 2085935"/>
                  <a:gd name="connsiteY8" fmla="*/ 299033 h 1192698"/>
                  <a:gd name="connsiteX9" fmla="*/ 2085935 w 2085935"/>
                  <a:gd name="connsiteY9" fmla="*/ 990972 h 1192698"/>
                  <a:gd name="connsiteX0" fmla="*/ 2085935 w 2085935"/>
                  <a:gd name="connsiteY0" fmla="*/ 970827 h 1172553"/>
                  <a:gd name="connsiteX1" fmla="*/ 486398 w 2085935"/>
                  <a:gd name="connsiteY1" fmla="*/ 964688 h 1172553"/>
                  <a:gd name="connsiteX2" fmla="*/ 220140 w 2085935"/>
                  <a:gd name="connsiteY2" fmla="*/ 1003839 h 1172553"/>
                  <a:gd name="connsiteX3" fmla="*/ 0 w 2085935"/>
                  <a:gd name="connsiteY3" fmla="*/ 1172553 h 1172553"/>
                  <a:gd name="connsiteX4" fmla="*/ 543300 w 2085935"/>
                  <a:gd name="connsiteY4" fmla="*/ 197434 h 1172553"/>
                  <a:gd name="connsiteX5" fmla="*/ 1109160 w 2085935"/>
                  <a:gd name="connsiteY5" fmla="*/ 6826 h 1172553"/>
                  <a:gd name="connsiteX6" fmla="*/ 1352689 w 2085935"/>
                  <a:gd name="connsiteY6" fmla="*/ 5829 h 1172553"/>
                  <a:gd name="connsiteX7" fmla="*/ 1479929 w 2085935"/>
                  <a:gd name="connsiteY7" fmla="*/ 94250 h 1172553"/>
                  <a:gd name="connsiteX8" fmla="*/ 1664568 w 2085935"/>
                  <a:gd name="connsiteY8" fmla="*/ 278888 h 1172553"/>
                  <a:gd name="connsiteX9" fmla="*/ 2085935 w 2085935"/>
                  <a:gd name="connsiteY9" fmla="*/ 970827 h 1172553"/>
                  <a:gd name="connsiteX0" fmla="*/ 2085935 w 2085935"/>
                  <a:gd name="connsiteY0" fmla="*/ 984860 h 1186586"/>
                  <a:gd name="connsiteX1" fmla="*/ 486398 w 2085935"/>
                  <a:gd name="connsiteY1" fmla="*/ 978721 h 1186586"/>
                  <a:gd name="connsiteX2" fmla="*/ 220140 w 2085935"/>
                  <a:gd name="connsiteY2" fmla="*/ 1017872 h 1186586"/>
                  <a:gd name="connsiteX3" fmla="*/ 0 w 2085935"/>
                  <a:gd name="connsiteY3" fmla="*/ 1186586 h 1186586"/>
                  <a:gd name="connsiteX4" fmla="*/ 543300 w 2085935"/>
                  <a:gd name="connsiteY4" fmla="*/ 211467 h 1186586"/>
                  <a:gd name="connsiteX5" fmla="*/ 1107004 w 2085935"/>
                  <a:gd name="connsiteY5" fmla="*/ 1450 h 1186586"/>
                  <a:gd name="connsiteX6" fmla="*/ 1352689 w 2085935"/>
                  <a:gd name="connsiteY6" fmla="*/ 19862 h 1186586"/>
                  <a:gd name="connsiteX7" fmla="*/ 1479929 w 2085935"/>
                  <a:gd name="connsiteY7" fmla="*/ 108283 h 1186586"/>
                  <a:gd name="connsiteX8" fmla="*/ 1664568 w 2085935"/>
                  <a:gd name="connsiteY8" fmla="*/ 292921 h 1186586"/>
                  <a:gd name="connsiteX9" fmla="*/ 2085935 w 2085935"/>
                  <a:gd name="connsiteY9" fmla="*/ 984860 h 1186586"/>
                  <a:gd name="connsiteX0" fmla="*/ 2085935 w 2085935"/>
                  <a:gd name="connsiteY0" fmla="*/ 984294 h 1186020"/>
                  <a:gd name="connsiteX1" fmla="*/ 486398 w 2085935"/>
                  <a:gd name="connsiteY1" fmla="*/ 978155 h 1186020"/>
                  <a:gd name="connsiteX2" fmla="*/ 220140 w 2085935"/>
                  <a:gd name="connsiteY2" fmla="*/ 1017306 h 1186020"/>
                  <a:gd name="connsiteX3" fmla="*/ 0 w 2085935"/>
                  <a:gd name="connsiteY3" fmla="*/ 1186020 h 1186020"/>
                  <a:gd name="connsiteX4" fmla="*/ 543300 w 2085935"/>
                  <a:gd name="connsiteY4" fmla="*/ 210901 h 1186020"/>
                  <a:gd name="connsiteX5" fmla="*/ 1107004 w 2085935"/>
                  <a:gd name="connsiteY5" fmla="*/ 884 h 1186020"/>
                  <a:gd name="connsiteX6" fmla="*/ 1352689 w 2085935"/>
                  <a:gd name="connsiteY6" fmla="*/ 19296 h 1186020"/>
                  <a:gd name="connsiteX7" fmla="*/ 1479929 w 2085935"/>
                  <a:gd name="connsiteY7" fmla="*/ 107717 h 1186020"/>
                  <a:gd name="connsiteX8" fmla="*/ 1664568 w 2085935"/>
                  <a:gd name="connsiteY8" fmla="*/ 292355 h 1186020"/>
                  <a:gd name="connsiteX9" fmla="*/ 2085935 w 2085935"/>
                  <a:gd name="connsiteY9" fmla="*/ 984294 h 1186020"/>
                  <a:gd name="connsiteX0" fmla="*/ 2085935 w 2085935"/>
                  <a:gd name="connsiteY0" fmla="*/ 964998 h 1166724"/>
                  <a:gd name="connsiteX1" fmla="*/ 486398 w 2085935"/>
                  <a:gd name="connsiteY1" fmla="*/ 958859 h 1166724"/>
                  <a:gd name="connsiteX2" fmla="*/ 220140 w 2085935"/>
                  <a:gd name="connsiteY2" fmla="*/ 998010 h 1166724"/>
                  <a:gd name="connsiteX3" fmla="*/ 0 w 2085935"/>
                  <a:gd name="connsiteY3" fmla="*/ 1166724 h 1166724"/>
                  <a:gd name="connsiteX4" fmla="*/ 543300 w 2085935"/>
                  <a:gd name="connsiteY4" fmla="*/ 191605 h 1166724"/>
                  <a:gd name="connsiteX5" fmla="*/ 1107004 w 2085935"/>
                  <a:gd name="connsiteY5" fmla="*/ 5311 h 1166724"/>
                  <a:gd name="connsiteX6" fmla="*/ 1352689 w 2085935"/>
                  <a:gd name="connsiteY6" fmla="*/ 0 h 1166724"/>
                  <a:gd name="connsiteX7" fmla="*/ 1479929 w 2085935"/>
                  <a:gd name="connsiteY7" fmla="*/ 88421 h 1166724"/>
                  <a:gd name="connsiteX8" fmla="*/ 1664568 w 2085935"/>
                  <a:gd name="connsiteY8" fmla="*/ 273059 h 1166724"/>
                  <a:gd name="connsiteX9" fmla="*/ 2085935 w 2085935"/>
                  <a:gd name="connsiteY9" fmla="*/ 964998 h 1166724"/>
                  <a:gd name="connsiteX0" fmla="*/ 2085935 w 2085935"/>
                  <a:gd name="connsiteY0" fmla="*/ 964998 h 1166724"/>
                  <a:gd name="connsiteX1" fmla="*/ 486398 w 2085935"/>
                  <a:gd name="connsiteY1" fmla="*/ 958859 h 1166724"/>
                  <a:gd name="connsiteX2" fmla="*/ 220140 w 2085935"/>
                  <a:gd name="connsiteY2" fmla="*/ 998010 h 1166724"/>
                  <a:gd name="connsiteX3" fmla="*/ 0 w 2085935"/>
                  <a:gd name="connsiteY3" fmla="*/ 1166724 h 1166724"/>
                  <a:gd name="connsiteX4" fmla="*/ 543300 w 2085935"/>
                  <a:gd name="connsiteY4" fmla="*/ 191605 h 1166724"/>
                  <a:gd name="connsiteX5" fmla="*/ 802533 w 2085935"/>
                  <a:gd name="connsiteY5" fmla="*/ 34339 h 1166724"/>
                  <a:gd name="connsiteX6" fmla="*/ 1107004 w 2085935"/>
                  <a:gd name="connsiteY6" fmla="*/ 5311 h 1166724"/>
                  <a:gd name="connsiteX7" fmla="*/ 1352689 w 2085935"/>
                  <a:gd name="connsiteY7" fmla="*/ 0 h 1166724"/>
                  <a:gd name="connsiteX8" fmla="*/ 1479929 w 2085935"/>
                  <a:gd name="connsiteY8" fmla="*/ 88421 h 1166724"/>
                  <a:gd name="connsiteX9" fmla="*/ 1664568 w 2085935"/>
                  <a:gd name="connsiteY9" fmla="*/ 273059 h 1166724"/>
                  <a:gd name="connsiteX10" fmla="*/ 2085935 w 2085935"/>
                  <a:gd name="connsiteY10" fmla="*/ 964998 h 1166724"/>
                  <a:gd name="connsiteX0" fmla="*/ 2085935 w 2085935"/>
                  <a:gd name="connsiteY0" fmla="*/ 964998 h 1166724"/>
                  <a:gd name="connsiteX1" fmla="*/ 486398 w 2085935"/>
                  <a:gd name="connsiteY1" fmla="*/ 958859 h 1166724"/>
                  <a:gd name="connsiteX2" fmla="*/ 220140 w 2085935"/>
                  <a:gd name="connsiteY2" fmla="*/ 998010 h 1166724"/>
                  <a:gd name="connsiteX3" fmla="*/ 0 w 2085935"/>
                  <a:gd name="connsiteY3" fmla="*/ 1166724 h 1166724"/>
                  <a:gd name="connsiteX4" fmla="*/ 543300 w 2085935"/>
                  <a:gd name="connsiteY4" fmla="*/ 191605 h 1166724"/>
                  <a:gd name="connsiteX5" fmla="*/ 800377 w 2085935"/>
                  <a:gd name="connsiteY5" fmla="*/ 17086 h 1166724"/>
                  <a:gd name="connsiteX6" fmla="*/ 1107004 w 2085935"/>
                  <a:gd name="connsiteY6" fmla="*/ 5311 h 1166724"/>
                  <a:gd name="connsiteX7" fmla="*/ 1352689 w 2085935"/>
                  <a:gd name="connsiteY7" fmla="*/ 0 h 1166724"/>
                  <a:gd name="connsiteX8" fmla="*/ 1479929 w 2085935"/>
                  <a:gd name="connsiteY8" fmla="*/ 88421 h 1166724"/>
                  <a:gd name="connsiteX9" fmla="*/ 1664568 w 2085935"/>
                  <a:gd name="connsiteY9" fmla="*/ 273059 h 1166724"/>
                  <a:gd name="connsiteX10" fmla="*/ 2085935 w 2085935"/>
                  <a:gd name="connsiteY10" fmla="*/ 964998 h 1166724"/>
                  <a:gd name="connsiteX0" fmla="*/ 2085935 w 2085935"/>
                  <a:gd name="connsiteY0" fmla="*/ 964998 h 1166724"/>
                  <a:gd name="connsiteX1" fmla="*/ 486398 w 2085935"/>
                  <a:gd name="connsiteY1" fmla="*/ 958859 h 1166724"/>
                  <a:gd name="connsiteX2" fmla="*/ 220140 w 2085935"/>
                  <a:gd name="connsiteY2" fmla="*/ 998010 h 1166724"/>
                  <a:gd name="connsiteX3" fmla="*/ 0 w 2085935"/>
                  <a:gd name="connsiteY3" fmla="*/ 1166724 h 1166724"/>
                  <a:gd name="connsiteX4" fmla="*/ 543300 w 2085935"/>
                  <a:gd name="connsiteY4" fmla="*/ 191605 h 1166724"/>
                  <a:gd name="connsiteX5" fmla="*/ 800377 w 2085935"/>
                  <a:gd name="connsiteY5" fmla="*/ 17086 h 1166724"/>
                  <a:gd name="connsiteX6" fmla="*/ 1107004 w 2085935"/>
                  <a:gd name="connsiteY6" fmla="*/ 5311 h 1166724"/>
                  <a:gd name="connsiteX7" fmla="*/ 1352689 w 2085935"/>
                  <a:gd name="connsiteY7" fmla="*/ 0 h 1166724"/>
                  <a:gd name="connsiteX8" fmla="*/ 1479929 w 2085935"/>
                  <a:gd name="connsiteY8" fmla="*/ 88421 h 1166724"/>
                  <a:gd name="connsiteX9" fmla="*/ 1664568 w 2085935"/>
                  <a:gd name="connsiteY9" fmla="*/ 273059 h 1166724"/>
                  <a:gd name="connsiteX10" fmla="*/ 2085935 w 2085935"/>
                  <a:gd name="connsiteY10" fmla="*/ 964998 h 1166724"/>
                  <a:gd name="connsiteX0" fmla="*/ 2085935 w 2085935"/>
                  <a:gd name="connsiteY0" fmla="*/ 964998 h 1166724"/>
                  <a:gd name="connsiteX1" fmla="*/ 486398 w 2085935"/>
                  <a:gd name="connsiteY1" fmla="*/ 958859 h 1166724"/>
                  <a:gd name="connsiteX2" fmla="*/ 220140 w 2085935"/>
                  <a:gd name="connsiteY2" fmla="*/ 998010 h 1166724"/>
                  <a:gd name="connsiteX3" fmla="*/ 0 w 2085935"/>
                  <a:gd name="connsiteY3" fmla="*/ 1166724 h 1166724"/>
                  <a:gd name="connsiteX4" fmla="*/ 543300 w 2085935"/>
                  <a:gd name="connsiteY4" fmla="*/ 191605 h 1166724"/>
                  <a:gd name="connsiteX5" fmla="*/ 800377 w 2085935"/>
                  <a:gd name="connsiteY5" fmla="*/ 17086 h 1166724"/>
                  <a:gd name="connsiteX6" fmla="*/ 1107004 w 2085935"/>
                  <a:gd name="connsiteY6" fmla="*/ 5311 h 1166724"/>
                  <a:gd name="connsiteX7" fmla="*/ 1352689 w 2085935"/>
                  <a:gd name="connsiteY7" fmla="*/ 0 h 1166724"/>
                  <a:gd name="connsiteX8" fmla="*/ 1479929 w 2085935"/>
                  <a:gd name="connsiteY8" fmla="*/ 88421 h 1166724"/>
                  <a:gd name="connsiteX9" fmla="*/ 1664568 w 2085935"/>
                  <a:gd name="connsiteY9" fmla="*/ 273059 h 1166724"/>
                  <a:gd name="connsiteX10" fmla="*/ 2085935 w 2085935"/>
                  <a:gd name="connsiteY10" fmla="*/ 964998 h 1166724"/>
                  <a:gd name="connsiteX0" fmla="*/ 2085935 w 2085935"/>
                  <a:gd name="connsiteY0" fmla="*/ 986625 h 1188351"/>
                  <a:gd name="connsiteX1" fmla="*/ 486398 w 2085935"/>
                  <a:gd name="connsiteY1" fmla="*/ 980486 h 1188351"/>
                  <a:gd name="connsiteX2" fmla="*/ 220140 w 2085935"/>
                  <a:gd name="connsiteY2" fmla="*/ 1019637 h 1188351"/>
                  <a:gd name="connsiteX3" fmla="*/ 0 w 2085935"/>
                  <a:gd name="connsiteY3" fmla="*/ 1188351 h 1188351"/>
                  <a:gd name="connsiteX4" fmla="*/ 543300 w 2085935"/>
                  <a:gd name="connsiteY4" fmla="*/ 213232 h 1188351"/>
                  <a:gd name="connsiteX5" fmla="*/ 798220 w 2085935"/>
                  <a:gd name="connsiteY5" fmla="*/ 4207 h 1188351"/>
                  <a:gd name="connsiteX6" fmla="*/ 1107004 w 2085935"/>
                  <a:gd name="connsiteY6" fmla="*/ 26938 h 1188351"/>
                  <a:gd name="connsiteX7" fmla="*/ 1352689 w 2085935"/>
                  <a:gd name="connsiteY7" fmla="*/ 21627 h 1188351"/>
                  <a:gd name="connsiteX8" fmla="*/ 1479929 w 2085935"/>
                  <a:gd name="connsiteY8" fmla="*/ 110048 h 1188351"/>
                  <a:gd name="connsiteX9" fmla="*/ 1664568 w 2085935"/>
                  <a:gd name="connsiteY9" fmla="*/ 294686 h 1188351"/>
                  <a:gd name="connsiteX10" fmla="*/ 2085935 w 2085935"/>
                  <a:gd name="connsiteY10" fmla="*/ 986625 h 1188351"/>
                  <a:gd name="connsiteX0" fmla="*/ 2085935 w 2085935"/>
                  <a:gd name="connsiteY0" fmla="*/ 980682 h 1182408"/>
                  <a:gd name="connsiteX1" fmla="*/ 486398 w 2085935"/>
                  <a:gd name="connsiteY1" fmla="*/ 974543 h 1182408"/>
                  <a:gd name="connsiteX2" fmla="*/ 220140 w 2085935"/>
                  <a:gd name="connsiteY2" fmla="*/ 1013694 h 1182408"/>
                  <a:gd name="connsiteX3" fmla="*/ 0 w 2085935"/>
                  <a:gd name="connsiteY3" fmla="*/ 1182408 h 1182408"/>
                  <a:gd name="connsiteX4" fmla="*/ 543300 w 2085935"/>
                  <a:gd name="connsiteY4" fmla="*/ 207289 h 1182408"/>
                  <a:gd name="connsiteX5" fmla="*/ 1009567 w 2085935"/>
                  <a:gd name="connsiteY5" fmla="*/ 4734 h 1182408"/>
                  <a:gd name="connsiteX6" fmla="*/ 1107004 w 2085935"/>
                  <a:gd name="connsiteY6" fmla="*/ 20995 h 1182408"/>
                  <a:gd name="connsiteX7" fmla="*/ 1352689 w 2085935"/>
                  <a:gd name="connsiteY7" fmla="*/ 15684 h 1182408"/>
                  <a:gd name="connsiteX8" fmla="*/ 1479929 w 2085935"/>
                  <a:gd name="connsiteY8" fmla="*/ 104105 h 1182408"/>
                  <a:gd name="connsiteX9" fmla="*/ 1664568 w 2085935"/>
                  <a:gd name="connsiteY9" fmla="*/ 288743 h 1182408"/>
                  <a:gd name="connsiteX10" fmla="*/ 2085935 w 2085935"/>
                  <a:gd name="connsiteY10" fmla="*/ 980682 h 1182408"/>
                  <a:gd name="connsiteX0" fmla="*/ 2085935 w 2085935"/>
                  <a:gd name="connsiteY0" fmla="*/ 975948 h 1177674"/>
                  <a:gd name="connsiteX1" fmla="*/ 486398 w 2085935"/>
                  <a:gd name="connsiteY1" fmla="*/ 969809 h 1177674"/>
                  <a:gd name="connsiteX2" fmla="*/ 220140 w 2085935"/>
                  <a:gd name="connsiteY2" fmla="*/ 1008960 h 1177674"/>
                  <a:gd name="connsiteX3" fmla="*/ 0 w 2085935"/>
                  <a:gd name="connsiteY3" fmla="*/ 1177674 h 1177674"/>
                  <a:gd name="connsiteX4" fmla="*/ 543300 w 2085935"/>
                  <a:gd name="connsiteY4" fmla="*/ 202555 h 1177674"/>
                  <a:gd name="connsiteX5" fmla="*/ 1009567 w 2085935"/>
                  <a:gd name="connsiteY5" fmla="*/ 0 h 1177674"/>
                  <a:gd name="connsiteX6" fmla="*/ 1107004 w 2085935"/>
                  <a:gd name="connsiteY6" fmla="*/ 16261 h 1177674"/>
                  <a:gd name="connsiteX7" fmla="*/ 1352689 w 2085935"/>
                  <a:gd name="connsiteY7" fmla="*/ 10950 h 1177674"/>
                  <a:gd name="connsiteX8" fmla="*/ 1479929 w 2085935"/>
                  <a:gd name="connsiteY8" fmla="*/ 99371 h 1177674"/>
                  <a:gd name="connsiteX9" fmla="*/ 1664568 w 2085935"/>
                  <a:gd name="connsiteY9" fmla="*/ 284009 h 1177674"/>
                  <a:gd name="connsiteX10" fmla="*/ 2085935 w 2085935"/>
                  <a:gd name="connsiteY10" fmla="*/ 975948 h 1177674"/>
                  <a:gd name="connsiteX0" fmla="*/ 2085935 w 2085935"/>
                  <a:gd name="connsiteY0" fmla="*/ 978105 h 1179831"/>
                  <a:gd name="connsiteX1" fmla="*/ 486398 w 2085935"/>
                  <a:gd name="connsiteY1" fmla="*/ 971966 h 1179831"/>
                  <a:gd name="connsiteX2" fmla="*/ 220140 w 2085935"/>
                  <a:gd name="connsiteY2" fmla="*/ 1011117 h 1179831"/>
                  <a:gd name="connsiteX3" fmla="*/ 0 w 2085935"/>
                  <a:gd name="connsiteY3" fmla="*/ 1179831 h 1179831"/>
                  <a:gd name="connsiteX4" fmla="*/ 543300 w 2085935"/>
                  <a:gd name="connsiteY4" fmla="*/ 204712 h 1179831"/>
                  <a:gd name="connsiteX5" fmla="*/ 1132493 w 2085935"/>
                  <a:gd name="connsiteY5" fmla="*/ 0 h 1179831"/>
                  <a:gd name="connsiteX6" fmla="*/ 1107004 w 2085935"/>
                  <a:gd name="connsiteY6" fmla="*/ 18418 h 1179831"/>
                  <a:gd name="connsiteX7" fmla="*/ 1352689 w 2085935"/>
                  <a:gd name="connsiteY7" fmla="*/ 13107 h 1179831"/>
                  <a:gd name="connsiteX8" fmla="*/ 1479929 w 2085935"/>
                  <a:gd name="connsiteY8" fmla="*/ 101528 h 1179831"/>
                  <a:gd name="connsiteX9" fmla="*/ 1664568 w 2085935"/>
                  <a:gd name="connsiteY9" fmla="*/ 286166 h 1179831"/>
                  <a:gd name="connsiteX10" fmla="*/ 2085935 w 2085935"/>
                  <a:gd name="connsiteY10" fmla="*/ 978105 h 1179831"/>
                  <a:gd name="connsiteX0" fmla="*/ 2085935 w 2085935"/>
                  <a:gd name="connsiteY0" fmla="*/ 992660 h 1194386"/>
                  <a:gd name="connsiteX1" fmla="*/ 486398 w 2085935"/>
                  <a:gd name="connsiteY1" fmla="*/ 986521 h 1194386"/>
                  <a:gd name="connsiteX2" fmla="*/ 220140 w 2085935"/>
                  <a:gd name="connsiteY2" fmla="*/ 1025672 h 1194386"/>
                  <a:gd name="connsiteX3" fmla="*/ 0 w 2085935"/>
                  <a:gd name="connsiteY3" fmla="*/ 1194386 h 1194386"/>
                  <a:gd name="connsiteX4" fmla="*/ 543300 w 2085935"/>
                  <a:gd name="connsiteY4" fmla="*/ 219267 h 1194386"/>
                  <a:gd name="connsiteX5" fmla="*/ 1132493 w 2085935"/>
                  <a:gd name="connsiteY5" fmla="*/ 14555 h 1194386"/>
                  <a:gd name="connsiteX6" fmla="*/ 1352689 w 2085935"/>
                  <a:gd name="connsiteY6" fmla="*/ 27662 h 1194386"/>
                  <a:gd name="connsiteX7" fmla="*/ 1479929 w 2085935"/>
                  <a:gd name="connsiteY7" fmla="*/ 116083 h 1194386"/>
                  <a:gd name="connsiteX8" fmla="*/ 1664568 w 2085935"/>
                  <a:gd name="connsiteY8" fmla="*/ 300721 h 1194386"/>
                  <a:gd name="connsiteX9" fmla="*/ 2085935 w 2085935"/>
                  <a:gd name="connsiteY9" fmla="*/ 992660 h 1194386"/>
                  <a:gd name="connsiteX0" fmla="*/ 2085935 w 2085935"/>
                  <a:gd name="connsiteY0" fmla="*/ 992660 h 1194386"/>
                  <a:gd name="connsiteX1" fmla="*/ 486398 w 2085935"/>
                  <a:gd name="connsiteY1" fmla="*/ 986521 h 1194386"/>
                  <a:gd name="connsiteX2" fmla="*/ 220140 w 2085935"/>
                  <a:gd name="connsiteY2" fmla="*/ 1025672 h 1194386"/>
                  <a:gd name="connsiteX3" fmla="*/ 0 w 2085935"/>
                  <a:gd name="connsiteY3" fmla="*/ 1194386 h 1194386"/>
                  <a:gd name="connsiteX4" fmla="*/ 543300 w 2085935"/>
                  <a:gd name="connsiteY4" fmla="*/ 219267 h 1194386"/>
                  <a:gd name="connsiteX5" fmla="*/ 1132493 w 2085935"/>
                  <a:gd name="connsiteY5" fmla="*/ 14555 h 1194386"/>
                  <a:gd name="connsiteX6" fmla="*/ 1352689 w 2085935"/>
                  <a:gd name="connsiteY6" fmla="*/ 27662 h 1194386"/>
                  <a:gd name="connsiteX7" fmla="*/ 1479929 w 2085935"/>
                  <a:gd name="connsiteY7" fmla="*/ 116083 h 1194386"/>
                  <a:gd name="connsiteX8" fmla="*/ 1664568 w 2085935"/>
                  <a:gd name="connsiteY8" fmla="*/ 300721 h 1194386"/>
                  <a:gd name="connsiteX9" fmla="*/ 2085935 w 2085935"/>
                  <a:gd name="connsiteY9" fmla="*/ 992660 h 1194386"/>
                  <a:gd name="connsiteX0" fmla="*/ 2085935 w 2085935"/>
                  <a:gd name="connsiteY0" fmla="*/ 994284 h 1196010"/>
                  <a:gd name="connsiteX1" fmla="*/ 486398 w 2085935"/>
                  <a:gd name="connsiteY1" fmla="*/ 988145 h 1196010"/>
                  <a:gd name="connsiteX2" fmla="*/ 220140 w 2085935"/>
                  <a:gd name="connsiteY2" fmla="*/ 1027296 h 1196010"/>
                  <a:gd name="connsiteX3" fmla="*/ 0 w 2085935"/>
                  <a:gd name="connsiteY3" fmla="*/ 1196010 h 1196010"/>
                  <a:gd name="connsiteX4" fmla="*/ 543300 w 2085935"/>
                  <a:gd name="connsiteY4" fmla="*/ 220891 h 1196010"/>
                  <a:gd name="connsiteX5" fmla="*/ 1134649 w 2085935"/>
                  <a:gd name="connsiteY5" fmla="*/ 14022 h 1196010"/>
                  <a:gd name="connsiteX6" fmla="*/ 1352689 w 2085935"/>
                  <a:gd name="connsiteY6" fmla="*/ 29286 h 1196010"/>
                  <a:gd name="connsiteX7" fmla="*/ 1479929 w 2085935"/>
                  <a:gd name="connsiteY7" fmla="*/ 117707 h 1196010"/>
                  <a:gd name="connsiteX8" fmla="*/ 1664568 w 2085935"/>
                  <a:gd name="connsiteY8" fmla="*/ 302345 h 1196010"/>
                  <a:gd name="connsiteX9" fmla="*/ 2085935 w 2085935"/>
                  <a:gd name="connsiteY9" fmla="*/ 994284 h 1196010"/>
                  <a:gd name="connsiteX0" fmla="*/ 2085935 w 2085935"/>
                  <a:gd name="connsiteY0" fmla="*/ 983788 h 1185514"/>
                  <a:gd name="connsiteX1" fmla="*/ 486398 w 2085935"/>
                  <a:gd name="connsiteY1" fmla="*/ 977649 h 1185514"/>
                  <a:gd name="connsiteX2" fmla="*/ 220140 w 2085935"/>
                  <a:gd name="connsiteY2" fmla="*/ 1016800 h 1185514"/>
                  <a:gd name="connsiteX3" fmla="*/ 0 w 2085935"/>
                  <a:gd name="connsiteY3" fmla="*/ 1185514 h 1185514"/>
                  <a:gd name="connsiteX4" fmla="*/ 543300 w 2085935"/>
                  <a:gd name="connsiteY4" fmla="*/ 210395 h 1185514"/>
                  <a:gd name="connsiteX5" fmla="*/ 1134649 w 2085935"/>
                  <a:gd name="connsiteY5" fmla="*/ 3526 h 1185514"/>
                  <a:gd name="connsiteX6" fmla="*/ 1352689 w 2085935"/>
                  <a:gd name="connsiteY6" fmla="*/ 18790 h 1185514"/>
                  <a:gd name="connsiteX7" fmla="*/ 1479929 w 2085935"/>
                  <a:gd name="connsiteY7" fmla="*/ 107211 h 1185514"/>
                  <a:gd name="connsiteX8" fmla="*/ 1664568 w 2085935"/>
                  <a:gd name="connsiteY8" fmla="*/ 291849 h 1185514"/>
                  <a:gd name="connsiteX9" fmla="*/ 2085935 w 2085935"/>
                  <a:gd name="connsiteY9" fmla="*/ 983788 h 1185514"/>
                  <a:gd name="connsiteX0" fmla="*/ 2085935 w 2085935"/>
                  <a:gd name="connsiteY0" fmla="*/ 974755 h 1176481"/>
                  <a:gd name="connsiteX1" fmla="*/ 486398 w 2085935"/>
                  <a:gd name="connsiteY1" fmla="*/ 968616 h 1176481"/>
                  <a:gd name="connsiteX2" fmla="*/ 220140 w 2085935"/>
                  <a:gd name="connsiteY2" fmla="*/ 1007767 h 1176481"/>
                  <a:gd name="connsiteX3" fmla="*/ 0 w 2085935"/>
                  <a:gd name="connsiteY3" fmla="*/ 1176481 h 1176481"/>
                  <a:gd name="connsiteX4" fmla="*/ 543300 w 2085935"/>
                  <a:gd name="connsiteY4" fmla="*/ 201362 h 1176481"/>
                  <a:gd name="connsiteX5" fmla="*/ 1121709 w 2085935"/>
                  <a:gd name="connsiteY5" fmla="*/ 9590 h 1176481"/>
                  <a:gd name="connsiteX6" fmla="*/ 1352689 w 2085935"/>
                  <a:gd name="connsiteY6" fmla="*/ 9757 h 1176481"/>
                  <a:gd name="connsiteX7" fmla="*/ 1479929 w 2085935"/>
                  <a:gd name="connsiteY7" fmla="*/ 98178 h 1176481"/>
                  <a:gd name="connsiteX8" fmla="*/ 1664568 w 2085935"/>
                  <a:gd name="connsiteY8" fmla="*/ 282816 h 1176481"/>
                  <a:gd name="connsiteX9" fmla="*/ 2085935 w 2085935"/>
                  <a:gd name="connsiteY9" fmla="*/ 974755 h 1176481"/>
                  <a:gd name="connsiteX0" fmla="*/ 2085935 w 2085935"/>
                  <a:gd name="connsiteY0" fmla="*/ 993146 h 1194872"/>
                  <a:gd name="connsiteX1" fmla="*/ 486398 w 2085935"/>
                  <a:gd name="connsiteY1" fmla="*/ 987007 h 1194872"/>
                  <a:gd name="connsiteX2" fmla="*/ 220140 w 2085935"/>
                  <a:gd name="connsiteY2" fmla="*/ 1026158 h 1194872"/>
                  <a:gd name="connsiteX3" fmla="*/ 0 w 2085935"/>
                  <a:gd name="connsiteY3" fmla="*/ 1194872 h 1194872"/>
                  <a:gd name="connsiteX4" fmla="*/ 543300 w 2085935"/>
                  <a:gd name="connsiteY4" fmla="*/ 219753 h 1194872"/>
                  <a:gd name="connsiteX5" fmla="*/ 1117396 w 2085935"/>
                  <a:gd name="connsiteY5" fmla="*/ 2102 h 1194872"/>
                  <a:gd name="connsiteX6" fmla="*/ 1352689 w 2085935"/>
                  <a:gd name="connsiteY6" fmla="*/ 28148 h 1194872"/>
                  <a:gd name="connsiteX7" fmla="*/ 1479929 w 2085935"/>
                  <a:gd name="connsiteY7" fmla="*/ 116569 h 1194872"/>
                  <a:gd name="connsiteX8" fmla="*/ 1664568 w 2085935"/>
                  <a:gd name="connsiteY8" fmla="*/ 301207 h 1194872"/>
                  <a:gd name="connsiteX9" fmla="*/ 2085935 w 2085935"/>
                  <a:gd name="connsiteY9" fmla="*/ 993146 h 1194872"/>
                  <a:gd name="connsiteX0" fmla="*/ 2085935 w 2085935"/>
                  <a:gd name="connsiteY0" fmla="*/ 993146 h 1194872"/>
                  <a:gd name="connsiteX1" fmla="*/ 486398 w 2085935"/>
                  <a:gd name="connsiteY1" fmla="*/ 987007 h 1194872"/>
                  <a:gd name="connsiteX2" fmla="*/ 220140 w 2085935"/>
                  <a:gd name="connsiteY2" fmla="*/ 1026158 h 1194872"/>
                  <a:gd name="connsiteX3" fmla="*/ 0 w 2085935"/>
                  <a:gd name="connsiteY3" fmla="*/ 1194872 h 1194872"/>
                  <a:gd name="connsiteX4" fmla="*/ 543300 w 2085935"/>
                  <a:gd name="connsiteY4" fmla="*/ 219753 h 1194872"/>
                  <a:gd name="connsiteX5" fmla="*/ 1117396 w 2085935"/>
                  <a:gd name="connsiteY5" fmla="*/ 2102 h 1194872"/>
                  <a:gd name="connsiteX6" fmla="*/ 1352689 w 2085935"/>
                  <a:gd name="connsiteY6" fmla="*/ 28148 h 1194872"/>
                  <a:gd name="connsiteX7" fmla="*/ 1512279 w 2085935"/>
                  <a:gd name="connsiteY7" fmla="*/ 107942 h 1194872"/>
                  <a:gd name="connsiteX8" fmla="*/ 1664568 w 2085935"/>
                  <a:gd name="connsiteY8" fmla="*/ 301207 h 1194872"/>
                  <a:gd name="connsiteX9" fmla="*/ 2085935 w 2085935"/>
                  <a:gd name="connsiteY9" fmla="*/ 993146 h 1194872"/>
                  <a:gd name="connsiteX0" fmla="*/ 2085935 w 2085935"/>
                  <a:gd name="connsiteY0" fmla="*/ 993146 h 1194872"/>
                  <a:gd name="connsiteX1" fmla="*/ 486398 w 2085935"/>
                  <a:gd name="connsiteY1" fmla="*/ 987007 h 1194872"/>
                  <a:gd name="connsiteX2" fmla="*/ 220140 w 2085935"/>
                  <a:gd name="connsiteY2" fmla="*/ 1026158 h 1194872"/>
                  <a:gd name="connsiteX3" fmla="*/ 0 w 2085935"/>
                  <a:gd name="connsiteY3" fmla="*/ 1194872 h 1194872"/>
                  <a:gd name="connsiteX4" fmla="*/ 543300 w 2085935"/>
                  <a:gd name="connsiteY4" fmla="*/ 219753 h 1194872"/>
                  <a:gd name="connsiteX5" fmla="*/ 1117396 w 2085935"/>
                  <a:gd name="connsiteY5" fmla="*/ 2102 h 1194872"/>
                  <a:gd name="connsiteX6" fmla="*/ 1352689 w 2085935"/>
                  <a:gd name="connsiteY6" fmla="*/ 28148 h 1194872"/>
                  <a:gd name="connsiteX7" fmla="*/ 1512279 w 2085935"/>
                  <a:gd name="connsiteY7" fmla="*/ 107942 h 1194872"/>
                  <a:gd name="connsiteX8" fmla="*/ 1681821 w 2085935"/>
                  <a:gd name="connsiteY8" fmla="*/ 290424 h 1194872"/>
                  <a:gd name="connsiteX9" fmla="*/ 2085935 w 2085935"/>
                  <a:gd name="connsiteY9" fmla="*/ 993146 h 1194872"/>
                  <a:gd name="connsiteX0" fmla="*/ 2085935 w 2085935"/>
                  <a:gd name="connsiteY0" fmla="*/ 993146 h 1194872"/>
                  <a:gd name="connsiteX1" fmla="*/ 486398 w 2085935"/>
                  <a:gd name="connsiteY1" fmla="*/ 987007 h 1194872"/>
                  <a:gd name="connsiteX2" fmla="*/ 220140 w 2085935"/>
                  <a:gd name="connsiteY2" fmla="*/ 1026158 h 1194872"/>
                  <a:gd name="connsiteX3" fmla="*/ 0 w 2085935"/>
                  <a:gd name="connsiteY3" fmla="*/ 1194872 h 1194872"/>
                  <a:gd name="connsiteX4" fmla="*/ 543300 w 2085935"/>
                  <a:gd name="connsiteY4" fmla="*/ 219753 h 1194872"/>
                  <a:gd name="connsiteX5" fmla="*/ 1117396 w 2085935"/>
                  <a:gd name="connsiteY5" fmla="*/ 2102 h 1194872"/>
                  <a:gd name="connsiteX6" fmla="*/ 1352689 w 2085935"/>
                  <a:gd name="connsiteY6" fmla="*/ 28148 h 1194872"/>
                  <a:gd name="connsiteX7" fmla="*/ 1512279 w 2085935"/>
                  <a:gd name="connsiteY7" fmla="*/ 107942 h 1194872"/>
                  <a:gd name="connsiteX8" fmla="*/ 1681821 w 2085935"/>
                  <a:gd name="connsiteY8" fmla="*/ 290424 h 1194872"/>
                  <a:gd name="connsiteX9" fmla="*/ 2085935 w 2085935"/>
                  <a:gd name="connsiteY9" fmla="*/ 993146 h 1194872"/>
                  <a:gd name="connsiteX0" fmla="*/ 2085935 w 2085935"/>
                  <a:gd name="connsiteY0" fmla="*/ 994178 h 1195904"/>
                  <a:gd name="connsiteX1" fmla="*/ 486398 w 2085935"/>
                  <a:gd name="connsiteY1" fmla="*/ 988039 h 1195904"/>
                  <a:gd name="connsiteX2" fmla="*/ 220140 w 2085935"/>
                  <a:gd name="connsiteY2" fmla="*/ 1027190 h 1195904"/>
                  <a:gd name="connsiteX3" fmla="*/ 0 w 2085935"/>
                  <a:gd name="connsiteY3" fmla="*/ 1195904 h 1195904"/>
                  <a:gd name="connsiteX4" fmla="*/ 543300 w 2085935"/>
                  <a:gd name="connsiteY4" fmla="*/ 220785 h 1195904"/>
                  <a:gd name="connsiteX5" fmla="*/ 1117396 w 2085935"/>
                  <a:gd name="connsiteY5" fmla="*/ 3134 h 1195904"/>
                  <a:gd name="connsiteX6" fmla="*/ 1352689 w 2085935"/>
                  <a:gd name="connsiteY6" fmla="*/ 29180 h 1195904"/>
                  <a:gd name="connsiteX7" fmla="*/ 1512279 w 2085935"/>
                  <a:gd name="connsiteY7" fmla="*/ 108974 h 1195904"/>
                  <a:gd name="connsiteX8" fmla="*/ 1681821 w 2085935"/>
                  <a:gd name="connsiteY8" fmla="*/ 291456 h 1195904"/>
                  <a:gd name="connsiteX9" fmla="*/ 2085935 w 2085935"/>
                  <a:gd name="connsiteY9" fmla="*/ 994178 h 1195904"/>
                  <a:gd name="connsiteX0" fmla="*/ 2085935 w 2085935"/>
                  <a:gd name="connsiteY0" fmla="*/ 992214 h 1193940"/>
                  <a:gd name="connsiteX1" fmla="*/ 486398 w 2085935"/>
                  <a:gd name="connsiteY1" fmla="*/ 986075 h 1193940"/>
                  <a:gd name="connsiteX2" fmla="*/ 220140 w 2085935"/>
                  <a:gd name="connsiteY2" fmla="*/ 1025226 h 1193940"/>
                  <a:gd name="connsiteX3" fmla="*/ 0 w 2085935"/>
                  <a:gd name="connsiteY3" fmla="*/ 1193940 h 1193940"/>
                  <a:gd name="connsiteX4" fmla="*/ 543300 w 2085935"/>
                  <a:gd name="connsiteY4" fmla="*/ 218821 h 1193940"/>
                  <a:gd name="connsiteX5" fmla="*/ 1117396 w 2085935"/>
                  <a:gd name="connsiteY5" fmla="*/ 1170 h 1193940"/>
                  <a:gd name="connsiteX6" fmla="*/ 1352689 w 2085935"/>
                  <a:gd name="connsiteY6" fmla="*/ 27216 h 1193940"/>
                  <a:gd name="connsiteX7" fmla="*/ 1512279 w 2085935"/>
                  <a:gd name="connsiteY7" fmla="*/ 107010 h 1193940"/>
                  <a:gd name="connsiteX8" fmla="*/ 1681821 w 2085935"/>
                  <a:gd name="connsiteY8" fmla="*/ 289492 h 1193940"/>
                  <a:gd name="connsiteX9" fmla="*/ 2085935 w 2085935"/>
                  <a:gd name="connsiteY9" fmla="*/ 992214 h 1193940"/>
                  <a:gd name="connsiteX0" fmla="*/ 2085935 w 2085935"/>
                  <a:gd name="connsiteY0" fmla="*/ 988030 h 1189756"/>
                  <a:gd name="connsiteX1" fmla="*/ 486398 w 2085935"/>
                  <a:gd name="connsiteY1" fmla="*/ 981891 h 1189756"/>
                  <a:gd name="connsiteX2" fmla="*/ 220140 w 2085935"/>
                  <a:gd name="connsiteY2" fmla="*/ 1021042 h 1189756"/>
                  <a:gd name="connsiteX3" fmla="*/ 0 w 2085935"/>
                  <a:gd name="connsiteY3" fmla="*/ 1189756 h 1189756"/>
                  <a:gd name="connsiteX4" fmla="*/ 543300 w 2085935"/>
                  <a:gd name="connsiteY4" fmla="*/ 214637 h 1189756"/>
                  <a:gd name="connsiteX5" fmla="*/ 1106613 w 2085935"/>
                  <a:gd name="connsiteY5" fmla="*/ 1300 h 1189756"/>
                  <a:gd name="connsiteX6" fmla="*/ 1352689 w 2085935"/>
                  <a:gd name="connsiteY6" fmla="*/ 23032 h 1189756"/>
                  <a:gd name="connsiteX7" fmla="*/ 1512279 w 2085935"/>
                  <a:gd name="connsiteY7" fmla="*/ 102826 h 1189756"/>
                  <a:gd name="connsiteX8" fmla="*/ 1681821 w 2085935"/>
                  <a:gd name="connsiteY8" fmla="*/ 285308 h 1189756"/>
                  <a:gd name="connsiteX9" fmla="*/ 2085935 w 2085935"/>
                  <a:gd name="connsiteY9" fmla="*/ 988030 h 1189756"/>
                  <a:gd name="connsiteX0" fmla="*/ 2085935 w 2085935"/>
                  <a:gd name="connsiteY0" fmla="*/ 986730 h 1188456"/>
                  <a:gd name="connsiteX1" fmla="*/ 486398 w 2085935"/>
                  <a:gd name="connsiteY1" fmla="*/ 980591 h 1188456"/>
                  <a:gd name="connsiteX2" fmla="*/ 220140 w 2085935"/>
                  <a:gd name="connsiteY2" fmla="*/ 1019742 h 1188456"/>
                  <a:gd name="connsiteX3" fmla="*/ 0 w 2085935"/>
                  <a:gd name="connsiteY3" fmla="*/ 1188456 h 1188456"/>
                  <a:gd name="connsiteX4" fmla="*/ 543300 w 2085935"/>
                  <a:gd name="connsiteY4" fmla="*/ 213337 h 1188456"/>
                  <a:gd name="connsiteX5" fmla="*/ 1106613 w 2085935"/>
                  <a:gd name="connsiteY5" fmla="*/ 0 h 1188456"/>
                  <a:gd name="connsiteX6" fmla="*/ 1352689 w 2085935"/>
                  <a:gd name="connsiteY6" fmla="*/ 21732 h 1188456"/>
                  <a:gd name="connsiteX7" fmla="*/ 1512279 w 2085935"/>
                  <a:gd name="connsiteY7" fmla="*/ 101526 h 1188456"/>
                  <a:gd name="connsiteX8" fmla="*/ 1681821 w 2085935"/>
                  <a:gd name="connsiteY8" fmla="*/ 284008 h 1188456"/>
                  <a:gd name="connsiteX9" fmla="*/ 2085935 w 2085935"/>
                  <a:gd name="connsiteY9" fmla="*/ 986730 h 1188456"/>
                  <a:gd name="connsiteX0" fmla="*/ 2085935 w 2085935"/>
                  <a:gd name="connsiteY0" fmla="*/ 967321 h 1169047"/>
                  <a:gd name="connsiteX1" fmla="*/ 486398 w 2085935"/>
                  <a:gd name="connsiteY1" fmla="*/ 961182 h 1169047"/>
                  <a:gd name="connsiteX2" fmla="*/ 220140 w 2085935"/>
                  <a:gd name="connsiteY2" fmla="*/ 1000333 h 1169047"/>
                  <a:gd name="connsiteX3" fmla="*/ 0 w 2085935"/>
                  <a:gd name="connsiteY3" fmla="*/ 1169047 h 1169047"/>
                  <a:gd name="connsiteX4" fmla="*/ 543300 w 2085935"/>
                  <a:gd name="connsiteY4" fmla="*/ 193928 h 1169047"/>
                  <a:gd name="connsiteX5" fmla="*/ 1106613 w 2085935"/>
                  <a:gd name="connsiteY5" fmla="*/ 0 h 1169047"/>
                  <a:gd name="connsiteX6" fmla="*/ 1352689 w 2085935"/>
                  <a:gd name="connsiteY6" fmla="*/ 2323 h 1169047"/>
                  <a:gd name="connsiteX7" fmla="*/ 1512279 w 2085935"/>
                  <a:gd name="connsiteY7" fmla="*/ 82117 h 1169047"/>
                  <a:gd name="connsiteX8" fmla="*/ 1681821 w 2085935"/>
                  <a:gd name="connsiteY8" fmla="*/ 264599 h 1169047"/>
                  <a:gd name="connsiteX9" fmla="*/ 2085935 w 2085935"/>
                  <a:gd name="connsiteY9" fmla="*/ 967321 h 1169047"/>
                  <a:gd name="connsiteX0" fmla="*/ 2085935 w 2085935"/>
                  <a:gd name="connsiteY0" fmla="*/ 967321 h 1169047"/>
                  <a:gd name="connsiteX1" fmla="*/ 486398 w 2085935"/>
                  <a:gd name="connsiteY1" fmla="*/ 961182 h 1169047"/>
                  <a:gd name="connsiteX2" fmla="*/ 220140 w 2085935"/>
                  <a:gd name="connsiteY2" fmla="*/ 1000333 h 1169047"/>
                  <a:gd name="connsiteX3" fmla="*/ 0 w 2085935"/>
                  <a:gd name="connsiteY3" fmla="*/ 1169047 h 1169047"/>
                  <a:gd name="connsiteX4" fmla="*/ 543300 w 2085935"/>
                  <a:gd name="connsiteY4" fmla="*/ 193928 h 1169047"/>
                  <a:gd name="connsiteX5" fmla="*/ 1106613 w 2085935"/>
                  <a:gd name="connsiteY5" fmla="*/ 0 h 1169047"/>
                  <a:gd name="connsiteX6" fmla="*/ 1352689 w 2085935"/>
                  <a:gd name="connsiteY6" fmla="*/ 2323 h 1169047"/>
                  <a:gd name="connsiteX7" fmla="*/ 1512279 w 2085935"/>
                  <a:gd name="connsiteY7" fmla="*/ 82117 h 1169047"/>
                  <a:gd name="connsiteX8" fmla="*/ 1681821 w 2085935"/>
                  <a:gd name="connsiteY8" fmla="*/ 264599 h 1169047"/>
                  <a:gd name="connsiteX9" fmla="*/ 2085935 w 2085935"/>
                  <a:gd name="connsiteY9" fmla="*/ 967321 h 1169047"/>
                  <a:gd name="connsiteX0" fmla="*/ 2085935 w 2085935"/>
                  <a:gd name="connsiteY0" fmla="*/ 967321 h 1169047"/>
                  <a:gd name="connsiteX1" fmla="*/ 486398 w 2085935"/>
                  <a:gd name="connsiteY1" fmla="*/ 961182 h 1169047"/>
                  <a:gd name="connsiteX2" fmla="*/ 220140 w 2085935"/>
                  <a:gd name="connsiteY2" fmla="*/ 1000333 h 1169047"/>
                  <a:gd name="connsiteX3" fmla="*/ 0 w 2085935"/>
                  <a:gd name="connsiteY3" fmla="*/ 1169047 h 1169047"/>
                  <a:gd name="connsiteX4" fmla="*/ 543300 w 2085935"/>
                  <a:gd name="connsiteY4" fmla="*/ 193928 h 1169047"/>
                  <a:gd name="connsiteX5" fmla="*/ 1106613 w 2085935"/>
                  <a:gd name="connsiteY5" fmla="*/ 0 h 1169047"/>
                  <a:gd name="connsiteX6" fmla="*/ 1357003 w 2085935"/>
                  <a:gd name="connsiteY6" fmla="*/ 10949 h 1169047"/>
                  <a:gd name="connsiteX7" fmla="*/ 1512279 w 2085935"/>
                  <a:gd name="connsiteY7" fmla="*/ 82117 h 1169047"/>
                  <a:gd name="connsiteX8" fmla="*/ 1681821 w 2085935"/>
                  <a:gd name="connsiteY8" fmla="*/ 264599 h 1169047"/>
                  <a:gd name="connsiteX9" fmla="*/ 2085935 w 2085935"/>
                  <a:gd name="connsiteY9" fmla="*/ 967321 h 1169047"/>
                  <a:gd name="connsiteX0" fmla="*/ 2085935 w 2085935"/>
                  <a:gd name="connsiteY0" fmla="*/ 967321 h 1169047"/>
                  <a:gd name="connsiteX1" fmla="*/ 486398 w 2085935"/>
                  <a:gd name="connsiteY1" fmla="*/ 961182 h 1169047"/>
                  <a:gd name="connsiteX2" fmla="*/ 220140 w 2085935"/>
                  <a:gd name="connsiteY2" fmla="*/ 1000333 h 1169047"/>
                  <a:gd name="connsiteX3" fmla="*/ 0 w 2085935"/>
                  <a:gd name="connsiteY3" fmla="*/ 1169047 h 1169047"/>
                  <a:gd name="connsiteX4" fmla="*/ 543300 w 2085935"/>
                  <a:gd name="connsiteY4" fmla="*/ 193928 h 1169047"/>
                  <a:gd name="connsiteX5" fmla="*/ 1106613 w 2085935"/>
                  <a:gd name="connsiteY5" fmla="*/ 0 h 1169047"/>
                  <a:gd name="connsiteX6" fmla="*/ 1357003 w 2085935"/>
                  <a:gd name="connsiteY6" fmla="*/ 10949 h 1169047"/>
                  <a:gd name="connsiteX7" fmla="*/ 1512279 w 2085935"/>
                  <a:gd name="connsiteY7" fmla="*/ 82117 h 1169047"/>
                  <a:gd name="connsiteX8" fmla="*/ 1681821 w 2085935"/>
                  <a:gd name="connsiteY8" fmla="*/ 264599 h 1169047"/>
                  <a:gd name="connsiteX9" fmla="*/ 2085935 w 2085935"/>
                  <a:gd name="connsiteY9" fmla="*/ 967321 h 1169047"/>
                  <a:gd name="connsiteX0" fmla="*/ 2085935 w 2085935"/>
                  <a:gd name="connsiteY0" fmla="*/ 967321 h 1169047"/>
                  <a:gd name="connsiteX1" fmla="*/ 486398 w 2085935"/>
                  <a:gd name="connsiteY1" fmla="*/ 961182 h 1169047"/>
                  <a:gd name="connsiteX2" fmla="*/ 220140 w 2085935"/>
                  <a:gd name="connsiteY2" fmla="*/ 1000333 h 1169047"/>
                  <a:gd name="connsiteX3" fmla="*/ 0 w 2085935"/>
                  <a:gd name="connsiteY3" fmla="*/ 1169047 h 1169047"/>
                  <a:gd name="connsiteX4" fmla="*/ 543300 w 2085935"/>
                  <a:gd name="connsiteY4" fmla="*/ 193928 h 1169047"/>
                  <a:gd name="connsiteX5" fmla="*/ 1106613 w 2085935"/>
                  <a:gd name="connsiteY5" fmla="*/ 0 h 1169047"/>
                  <a:gd name="connsiteX6" fmla="*/ 1346220 w 2085935"/>
                  <a:gd name="connsiteY6" fmla="*/ 8792 h 1169047"/>
                  <a:gd name="connsiteX7" fmla="*/ 1512279 w 2085935"/>
                  <a:gd name="connsiteY7" fmla="*/ 82117 h 1169047"/>
                  <a:gd name="connsiteX8" fmla="*/ 1681821 w 2085935"/>
                  <a:gd name="connsiteY8" fmla="*/ 264599 h 1169047"/>
                  <a:gd name="connsiteX9" fmla="*/ 2085935 w 2085935"/>
                  <a:gd name="connsiteY9" fmla="*/ 967321 h 1169047"/>
                  <a:gd name="connsiteX0" fmla="*/ 2085935 w 2085935"/>
                  <a:gd name="connsiteY0" fmla="*/ 967321 h 1169047"/>
                  <a:gd name="connsiteX1" fmla="*/ 486398 w 2085935"/>
                  <a:gd name="connsiteY1" fmla="*/ 961182 h 1169047"/>
                  <a:gd name="connsiteX2" fmla="*/ 220140 w 2085935"/>
                  <a:gd name="connsiteY2" fmla="*/ 1000333 h 1169047"/>
                  <a:gd name="connsiteX3" fmla="*/ 0 w 2085935"/>
                  <a:gd name="connsiteY3" fmla="*/ 1169047 h 1169047"/>
                  <a:gd name="connsiteX4" fmla="*/ 543300 w 2085935"/>
                  <a:gd name="connsiteY4" fmla="*/ 193928 h 1169047"/>
                  <a:gd name="connsiteX5" fmla="*/ 1106613 w 2085935"/>
                  <a:gd name="connsiteY5" fmla="*/ 0 h 1169047"/>
                  <a:gd name="connsiteX6" fmla="*/ 1346220 w 2085935"/>
                  <a:gd name="connsiteY6" fmla="*/ 8792 h 1169047"/>
                  <a:gd name="connsiteX7" fmla="*/ 1512279 w 2085935"/>
                  <a:gd name="connsiteY7" fmla="*/ 82117 h 1169047"/>
                  <a:gd name="connsiteX8" fmla="*/ 1681821 w 2085935"/>
                  <a:gd name="connsiteY8" fmla="*/ 264599 h 1169047"/>
                  <a:gd name="connsiteX9" fmla="*/ 2085935 w 2085935"/>
                  <a:gd name="connsiteY9" fmla="*/ 967321 h 1169047"/>
                  <a:gd name="connsiteX0" fmla="*/ 2085935 w 2085935"/>
                  <a:gd name="connsiteY0" fmla="*/ 980260 h 1181986"/>
                  <a:gd name="connsiteX1" fmla="*/ 486398 w 2085935"/>
                  <a:gd name="connsiteY1" fmla="*/ 974121 h 1181986"/>
                  <a:gd name="connsiteX2" fmla="*/ 220140 w 2085935"/>
                  <a:gd name="connsiteY2" fmla="*/ 1013272 h 1181986"/>
                  <a:gd name="connsiteX3" fmla="*/ 0 w 2085935"/>
                  <a:gd name="connsiteY3" fmla="*/ 1181986 h 1181986"/>
                  <a:gd name="connsiteX4" fmla="*/ 543300 w 2085935"/>
                  <a:gd name="connsiteY4" fmla="*/ 206867 h 1181986"/>
                  <a:gd name="connsiteX5" fmla="*/ 1106613 w 2085935"/>
                  <a:gd name="connsiteY5" fmla="*/ 0 h 1181986"/>
                  <a:gd name="connsiteX6" fmla="*/ 1346220 w 2085935"/>
                  <a:gd name="connsiteY6" fmla="*/ 21731 h 1181986"/>
                  <a:gd name="connsiteX7" fmla="*/ 1512279 w 2085935"/>
                  <a:gd name="connsiteY7" fmla="*/ 95056 h 1181986"/>
                  <a:gd name="connsiteX8" fmla="*/ 1681821 w 2085935"/>
                  <a:gd name="connsiteY8" fmla="*/ 277538 h 1181986"/>
                  <a:gd name="connsiteX9" fmla="*/ 2085935 w 2085935"/>
                  <a:gd name="connsiteY9" fmla="*/ 980260 h 1181986"/>
                  <a:gd name="connsiteX0" fmla="*/ 2085935 w 2085935"/>
                  <a:gd name="connsiteY0" fmla="*/ 971634 h 1173360"/>
                  <a:gd name="connsiteX1" fmla="*/ 486398 w 2085935"/>
                  <a:gd name="connsiteY1" fmla="*/ 965495 h 1173360"/>
                  <a:gd name="connsiteX2" fmla="*/ 220140 w 2085935"/>
                  <a:gd name="connsiteY2" fmla="*/ 1004646 h 1173360"/>
                  <a:gd name="connsiteX3" fmla="*/ 0 w 2085935"/>
                  <a:gd name="connsiteY3" fmla="*/ 1173360 h 1173360"/>
                  <a:gd name="connsiteX4" fmla="*/ 543300 w 2085935"/>
                  <a:gd name="connsiteY4" fmla="*/ 198241 h 1173360"/>
                  <a:gd name="connsiteX5" fmla="*/ 1104456 w 2085935"/>
                  <a:gd name="connsiteY5" fmla="*/ 0 h 1173360"/>
                  <a:gd name="connsiteX6" fmla="*/ 1346220 w 2085935"/>
                  <a:gd name="connsiteY6" fmla="*/ 13105 h 1173360"/>
                  <a:gd name="connsiteX7" fmla="*/ 1512279 w 2085935"/>
                  <a:gd name="connsiteY7" fmla="*/ 86430 h 1173360"/>
                  <a:gd name="connsiteX8" fmla="*/ 1681821 w 2085935"/>
                  <a:gd name="connsiteY8" fmla="*/ 268912 h 1173360"/>
                  <a:gd name="connsiteX9" fmla="*/ 2085935 w 2085935"/>
                  <a:gd name="connsiteY9" fmla="*/ 971634 h 1173360"/>
                  <a:gd name="connsiteX0" fmla="*/ 2085935 w 2085935"/>
                  <a:gd name="connsiteY0" fmla="*/ 971634 h 1173360"/>
                  <a:gd name="connsiteX1" fmla="*/ 486398 w 2085935"/>
                  <a:gd name="connsiteY1" fmla="*/ 965495 h 1173360"/>
                  <a:gd name="connsiteX2" fmla="*/ 220140 w 2085935"/>
                  <a:gd name="connsiteY2" fmla="*/ 1004646 h 1173360"/>
                  <a:gd name="connsiteX3" fmla="*/ 0 w 2085935"/>
                  <a:gd name="connsiteY3" fmla="*/ 1173360 h 1173360"/>
                  <a:gd name="connsiteX4" fmla="*/ 543300 w 2085935"/>
                  <a:gd name="connsiteY4" fmla="*/ 204711 h 1173360"/>
                  <a:gd name="connsiteX5" fmla="*/ 1104456 w 2085935"/>
                  <a:gd name="connsiteY5" fmla="*/ 0 h 1173360"/>
                  <a:gd name="connsiteX6" fmla="*/ 1346220 w 2085935"/>
                  <a:gd name="connsiteY6" fmla="*/ 13105 h 1173360"/>
                  <a:gd name="connsiteX7" fmla="*/ 1512279 w 2085935"/>
                  <a:gd name="connsiteY7" fmla="*/ 86430 h 1173360"/>
                  <a:gd name="connsiteX8" fmla="*/ 1681821 w 2085935"/>
                  <a:gd name="connsiteY8" fmla="*/ 268912 h 1173360"/>
                  <a:gd name="connsiteX9" fmla="*/ 2085935 w 2085935"/>
                  <a:gd name="connsiteY9" fmla="*/ 971634 h 1173360"/>
                  <a:gd name="connsiteX0" fmla="*/ 2085935 w 2085935"/>
                  <a:gd name="connsiteY0" fmla="*/ 971634 h 1173360"/>
                  <a:gd name="connsiteX1" fmla="*/ 486398 w 2085935"/>
                  <a:gd name="connsiteY1" fmla="*/ 965495 h 1173360"/>
                  <a:gd name="connsiteX2" fmla="*/ 220140 w 2085935"/>
                  <a:gd name="connsiteY2" fmla="*/ 1004646 h 1173360"/>
                  <a:gd name="connsiteX3" fmla="*/ 0 w 2085935"/>
                  <a:gd name="connsiteY3" fmla="*/ 1173360 h 1173360"/>
                  <a:gd name="connsiteX4" fmla="*/ 543300 w 2085935"/>
                  <a:gd name="connsiteY4" fmla="*/ 204711 h 1173360"/>
                  <a:gd name="connsiteX5" fmla="*/ 821943 w 2085935"/>
                  <a:gd name="connsiteY5" fmla="*/ 38820 h 1173360"/>
                  <a:gd name="connsiteX6" fmla="*/ 1104456 w 2085935"/>
                  <a:gd name="connsiteY6" fmla="*/ 0 h 1173360"/>
                  <a:gd name="connsiteX7" fmla="*/ 1346220 w 2085935"/>
                  <a:gd name="connsiteY7" fmla="*/ 13105 h 1173360"/>
                  <a:gd name="connsiteX8" fmla="*/ 1512279 w 2085935"/>
                  <a:gd name="connsiteY8" fmla="*/ 86430 h 1173360"/>
                  <a:gd name="connsiteX9" fmla="*/ 1681821 w 2085935"/>
                  <a:gd name="connsiteY9" fmla="*/ 268912 h 1173360"/>
                  <a:gd name="connsiteX10" fmla="*/ 2085935 w 2085935"/>
                  <a:gd name="connsiteY10" fmla="*/ 971634 h 1173360"/>
                  <a:gd name="connsiteX0" fmla="*/ 2085935 w 2085935"/>
                  <a:gd name="connsiteY0" fmla="*/ 972113 h 1173839"/>
                  <a:gd name="connsiteX1" fmla="*/ 486398 w 2085935"/>
                  <a:gd name="connsiteY1" fmla="*/ 965974 h 1173839"/>
                  <a:gd name="connsiteX2" fmla="*/ 220140 w 2085935"/>
                  <a:gd name="connsiteY2" fmla="*/ 1005125 h 1173839"/>
                  <a:gd name="connsiteX3" fmla="*/ 0 w 2085935"/>
                  <a:gd name="connsiteY3" fmla="*/ 1173839 h 1173839"/>
                  <a:gd name="connsiteX4" fmla="*/ 543300 w 2085935"/>
                  <a:gd name="connsiteY4" fmla="*/ 205190 h 1173839"/>
                  <a:gd name="connsiteX5" fmla="*/ 826256 w 2085935"/>
                  <a:gd name="connsiteY5" fmla="*/ 22046 h 1173839"/>
                  <a:gd name="connsiteX6" fmla="*/ 1104456 w 2085935"/>
                  <a:gd name="connsiteY6" fmla="*/ 479 h 1173839"/>
                  <a:gd name="connsiteX7" fmla="*/ 1346220 w 2085935"/>
                  <a:gd name="connsiteY7" fmla="*/ 13584 h 1173839"/>
                  <a:gd name="connsiteX8" fmla="*/ 1512279 w 2085935"/>
                  <a:gd name="connsiteY8" fmla="*/ 86909 h 1173839"/>
                  <a:gd name="connsiteX9" fmla="*/ 1681821 w 2085935"/>
                  <a:gd name="connsiteY9" fmla="*/ 269391 h 1173839"/>
                  <a:gd name="connsiteX10" fmla="*/ 2085935 w 2085935"/>
                  <a:gd name="connsiteY10" fmla="*/ 972113 h 1173839"/>
                  <a:gd name="connsiteX0" fmla="*/ 2085935 w 2085935"/>
                  <a:gd name="connsiteY0" fmla="*/ 971634 h 1173360"/>
                  <a:gd name="connsiteX1" fmla="*/ 486398 w 2085935"/>
                  <a:gd name="connsiteY1" fmla="*/ 965495 h 1173360"/>
                  <a:gd name="connsiteX2" fmla="*/ 220140 w 2085935"/>
                  <a:gd name="connsiteY2" fmla="*/ 1004646 h 1173360"/>
                  <a:gd name="connsiteX3" fmla="*/ 0 w 2085935"/>
                  <a:gd name="connsiteY3" fmla="*/ 1173360 h 1173360"/>
                  <a:gd name="connsiteX4" fmla="*/ 543300 w 2085935"/>
                  <a:gd name="connsiteY4" fmla="*/ 204711 h 1173360"/>
                  <a:gd name="connsiteX5" fmla="*/ 826256 w 2085935"/>
                  <a:gd name="connsiteY5" fmla="*/ 21567 h 1173360"/>
                  <a:gd name="connsiteX6" fmla="*/ 1104456 w 2085935"/>
                  <a:gd name="connsiteY6" fmla="*/ 0 h 1173360"/>
                  <a:gd name="connsiteX7" fmla="*/ 1346220 w 2085935"/>
                  <a:gd name="connsiteY7" fmla="*/ 13105 h 1173360"/>
                  <a:gd name="connsiteX8" fmla="*/ 1512279 w 2085935"/>
                  <a:gd name="connsiteY8" fmla="*/ 86430 h 1173360"/>
                  <a:gd name="connsiteX9" fmla="*/ 1681821 w 2085935"/>
                  <a:gd name="connsiteY9" fmla="*/ 268912 h 1173360"/>
                  <a:gd name="connsiteX10" fmla="*/ 2085935 w 2085935"/>
                  <a:gd name="connsiteY10" fmla="*/ 971634 h 1173360"/>
                  <a:gd name="connsiteX0" fmla="*/ 2085935 w 2085935"/>
                  <a:gd name="connsiteY0" fmla="*/ 982068 h 1183794"/>
                  <a:gd name="connsiteX1" fmla="*/ 486398 w 2085935"/>
                  <a:gd name="connsiteY1" fmla="*/ 975929 h 1183794"/>
                  <a:gd name="connsiteX2" fmla="*/ 220140 w 2085935"/>
                  <a:gd name="connsiteY2" fmla="*/ 1015080 h 1183794"/>
                  <a:gd name="connsiteX3" fmla="*/ 0 w 2085935"/>
                  <a:gd name="connsiteY3" fmla="*/ 1183794 h 1183794"/>
                  <a:gd name="connsiteX4" fmla="*/ 543300 w 2085935"/>
                  <a:gd name="connsiteY4" fmla="*/ 215145 h 1183794"/>
                  <a:gd name="connsiteX5" fmla="*/ 824099 w 2085935"/>
                  <a:gd name="connsiteY5" fmla="*/ 10435 h 1183794"/>
                  <a:gd name="connsiteX6" fmla="*/ 1104456 w 2085935"/>
                  <a:gd name="connsiteY6" fmla="*/ 10434 h 1183794"/>
                  <a:gd name="connsiteX7" fmla="*/ 1346220 w 2085935"/>
                  <a:gd name="connsiteY7" fmla="*/ 23539 h 1183794"/>
                  <a:gd name="connsiteX8" fmla="*/ 1512279 w 2085935"/>
                  <a:gd name="connsiteY8" fmla="*/ 96864 h 1183794"/>
                  <a:gd name="connsiteX9" fmla="*/ 1681821 w 2085935"/>
                  <a:gd name="connsiteY9" fmla="*/ 279346 h 1183794"/>
                  <a:gd name="connsiteX10" fmla="*/ 2085935 w 2085935"/>
                  <a:gd name="connsiteY10" fmla="*/ 982068 h 1183794"/>
                  <a:gd name="connsiteX0" fmla="*/ 2085935 w 2085935"/>
                  <a:gd name="connsiteY0" fmla="*/ 983763 h 1185489"/>
                  <a:gd name="connsiteX1" fmla="*/ 486398 w 2085935"/>
                  <a:gd name="connsiteY1" fmla="*/ 977624 h 1185489"/>
                  <a:gd name="connsiteX2" fmla="*/ 220140 w 2085935"/>
                  <a:gd name="connsiteY2" fmla="*/ 1016775 h 1185489"/>
                  <a:gd name="connsiteX3" fmla="*/ 0 w 2085935"/>
                  <a:gd name="connsiteY3" fmla="*/ 1185489 h 1185489"/>
                  <a:gd name="connsiteX4" fmla="*/ 543300 w 2085935"/>
                  <a:gd name="connsiteY4" fmla="*/ 216840 h 1185489"/>
                  <a:gd name="connsiteX5" fmla="*/ 949182 w 2085935"/>
                  <a:gd name="connsiteY5" fmla="*/ 9973 h 1185489"/>
                  <a:gd name="connsiteX6" fmla="*/ 1104456 w 2085935"/>
                  <a:gd name="connsiteY6" fmla="*/ 12129 h 1185489"/>
                  <a:gd name="connsiteX7" fmla="*/ 1346220 w 2085935"/>
                  <a:gd name="connsiteY7" fmla="*/ 25234 h 1185489"/>
                  <a:gd name="connsiteX8" fmla="*/ 1512279 w 2085935"/>
                  <a:gd name="connsiteY8" fmla="*/ 98559 h 1185489"/>
                  <a:gd name="connsiteX9" fmla="*/ 1681821 w 2085935"/>
                  <a:gd name="connsiteY9" fmla="*/ 281041 h 1185489"/>
                  <a:gd name="connsiteX10" fmla="*/ 2085935 w 2085935"/>
                  <a:gd name="connsiteY10" fmla="*/ 983763 h 1185489"/>
                  <a:gd name="connsiteX0" fmla="*/ 2085935 w 2085935"/>
                  <a:gd name="connsiteY0" fmla="*/ 977238 h 1178964"/>
                  <a:gd name="connsiteX1" fmla="*/ 486398 w 2085935"/>
                  <a:gd name="connsiteY1" fmla="*/ 971099 h 1178964"/>
                  <a:gd name="connsiteX2" fmla="*/ 220140 w 2085935"/>
                  <a:gd name="connsiteY2" fmla="*/ 1010250 h 1178964"/>
                  <a:gd name="connsiteX3" fmla="*/ 0 w 2085935"/>
                  <a:gd name="connsiteY3" fmla="*/ 1178964 h 1178964"/>
                  <a:gd name="connsiteX4" fmla="*/ 543300 w 2085935"/>
                  <a:gd name="connsiteY4" fmla="*/ 210315 h 1178964"/>
                  <a:gd name="connsiteX5" fmla="*/ 949182 w 2085935"/>
                  <a:gd name="connsiteY5" fmla="*/ 3448 h 1178964"/>
                  <a:gd name="connsiteX6" fmla="*/ 1104456 w 2085935"/>
                  <a:gd name="connsiteY6" fmla="*/ 5604 h 1178964"/>
                  <a:gd name="connsiteX7" fmla="*/ 1346220 w 2085935"/>
                  <a:gd name="connsiteY7" fmla="*/ 18709 h 1178964"/>
                  <a:gd name="connsiteX8" fmla="*/ 1512279 w 2085935"/>
                  <a:gd name="connsiteY8" fmla="*/ 92034 h 1178964"/>
                  <a:gd name="connsiteX9" fmla="*/ 1681821 w 2085935"/>
                  <a:gd name="connsiteY9" fmla="*/ 274516 h 1178964"/>
                  <a:gd name="connsiteX10" fmla="*/ 2085935 w 2085935"/>
                  <a:gd name="connsiteY10" fmla="*/ 977238 h 1178964"/>
                  <a:gd name="connsiteX0" fmla="*/ 2085935 w 2085935"/>
                  <a:gd name="connsiteY0" fmla="*/ 981010 h 1182736"/>
                  <a:gd name="connsiteX1" fmla="*/ 486398 w 2085935"/>
                  <a:gd name="connsiteY1" fmla="*/ 974871 h 1182736"/>
                  <a:gd name="connsiteX2" fmla="*/ 220140 w 2085935"/>
                  <a:gd name="connsiteY2" fmla="*/ 1014022 h 1182736"/>
                  <a:gd name="connsiteX3" fmla="*/ 0 w 2085935"/>
                  <a:gd name="connsiteY3" fmla="*/ 1182736 h 1182736"/>
                  <a:gd name="connsiteX4" fmla="*/ 543300 w 2085935"/>
                  <a:gd name="connsiteY4" fmla="*/ 214087 h 1182736"/>
                  <a:gd name="connsiteX5" fmla="*/ 964278 w 2085935"/>
                  <a:gd name="connsiteY5" fmla="*/ 2907 h 1182736"/>
                  <a:gd name="connsiteX6" fmla="*/ 1104456 w 2085935"/>
                  <a:gd name="connsiteY6" fmla="*/ 9376 h 1182736"/>
                  <a:gd name="connsiteX7" fmla="*/ 1346220 w 2085935"/>
                  <a:gd name="connsiteY7" fmla="*/ 22481 h 1182736"/>
                  <a:gd name="connsiteX8" fmla="*/ 1512279 w 2085935"/>
                  <a:gd name="connsiteY8" fmla="*/ 95806 h 1182736"/>
                  <a:gd name="connsiteX9" fmla="*/ 1681821 w 2085935"/>
                  <a:gd name="connsiteY9" fmla="*/ 278288 h 1182736"/>
                  <a:gd name="connsiteX10" fmla="*/ 2085935 w 2085935"/>
                  <a:gd name="connsiteY10" fmla="*/ 981010 h 1182736"/>
                  <a:gd name="connsiteX0" fmla="*/ 2085935 w 2085935"/>
                  <a:gd name="connsiteY0" fmla="*/ 981010 h 1182736"/>
                  <a:gd name="connsiteX1" fmla="*/ 486398 w 2085935"/>
                  <a:gd name="connsiteY1" fmla="*/ 974871 h 1182736"/>
                  <a:gd name="connsiteX2" fmla="*/ 220140 w 2085935"/>
                  <a:gd name="connsiteY2" fmla="*/ 1014022 h 1182736"/>
                  <a:gd name="connsiteX3" fmla="*/ 0 w 2085935"/>
                  <a:gd name="connsiteY3" fmla="*/ 1182736 h 1182736"/>
                  <a:gd name="connsiteX4" fmla="*/ 543300 w 2085935"/>
                  <a:gd name="connsiteY4" fmla="*/ 214087 h 1182736"/>
                  <a:gd name="connsiteX5" fmla="*/ 964278 w 2085935"/>
                  <a:gd name="connsiteY5" fmla="*/ 2907 h 1182736"/>
                  <a:gd name="connsiteX6" fmla="*/ 1251105 w 2085935"/>
                  <a:gd name="connsiteY6" fmla="*/ 9376 h 1182736"/>
                  <a:gd name="connsiteX7" fmla="*/ 1346220 w 2085935"/>
                  <a:gd name="connsiteY7" fmla="*/ 22481 h 1182736"/>
                  <a:gd name="connsiteX8" fmla="*/ 1512279 w 2085935"/>
                  <a:gd name="connsiteY8" fmla="*/ 95806 h 1182736"/>
                  <a:gd name="connsiteX9" fmla="*/ 1681821 w 2085935"/>
                  <a:gd name="connsiteY9" fmla="*/ 278288 h 1182736"/>
                  <a:gd name="connsiteX10" fmla="*/ 2085935 w 2085935"/>
                  <a:gd name="connsiteY10" fmla="*/ 981010 h 1182736"/>
                  <a:gd name="connsiteX0" fmla="*/ 2085935 w 2085935"/>
                  <a:gd name="connsiteY0" fmla="*/ 978103 h 1179829"/>
                  <a:gd name="connsiteX1" fmla="*/ 486398 w 2085935"/>
                  <a:gd name="connsiteY1" fmla="*/ 971964 h 1179829"/>
                  <a:gd name="connsiteX2" fmla="*/ 220140 w 2085935"/>
                  <a:gd name="connsiteY2" fmla="*/ 1011115 h 1179829"/>
                  <a:gd name="connsiteX3" fmla="*/ 0 w 2085935"/>
                  <a:gd name="connsiteY3" fmla="*/ 1179829 h 1179829"/>
                  <a:gd name="connsiteX4" fmla="*/ 543300 w 2085935"/>
                  <a:gd name="connsiteY4" fmla="*/ 211180 h 1179829"/>
                  <a:gd name="connsiteX5" fmla="*/ 964278 w 2085935"/>
                  <a:gd name="connsiteY5" fmla="*/ 0 h 1179829"/>
                  <a:gd name="connsiteX6" fmla="*/ 1251105 w 2085935"/>
                  <a:gd name="connsiteY6" fmla="*/ 6469 h 1179829"/>
                  <a:gd name="connsiteX7" fmla="*/ 1346220 w 2085935"/>
                  <a:gd name="connsiteY7" fmla="*/ 19574 h 1179829"/>
                  <a:gd name="connsiteX8" fmla="*/ 1512279 w 2085935"/>
                  <a:gd name="connsiteY8" fmla="*/ 92899 h 1179829"/>
                  <a:gd name="connsiteX9" fmla="*/ 1681821 w 2085935"/>
                  <a:gd name="connsiteY9" fmla="*/ 275381 h 1179829"/>
                  <a:gd name="connsiteX10" fmla="*/ 2085935 w 2085935"/>
                  <a:gd name="connsiteY10" fmla="*/ 978103 h 1179829"/>
                  <a:gd name="connsiteX0" fmla="*/ 2085935 w 2085935"/>
                  <a:gd name="connsiteY0" fmla="*/ 980260 h 1181986"/>
                  <a:gd name="connsiteX1" fmla="*/ 486398 w 2085935"/>
                  <a:gd name="connsiteY1" fmla="*/ 974121 h 1181986"/>
                  <a:gd name="connsiteX2" fmla="*/ 220140 w 2085935"/>
                  <a:gd name="connsiteY2" fmla="*/ 1013272 h 1181986"/>
                  <a:gd name="connsiteX3" fmla="*/ 0 w 2085935"/>
                  <a:gd name="connsiteY3" fmla="*/ 1181986 h 1181986"/>
                  <a:gd name="connsiteX4" fmla="*/ 543300 w 2085935"/>
                  <a:gd name="connsiteY4" fmla="*/ 213337 h 1181986"/>
                  <a:gd name="connsiteX5" fmla="*/ 964278 w 2085935"/>
                  <a:gd name="connsiteY5" fmla="*/ 0 h 1181986"/>
                  <a:gd name="connsiteX6" fmla="*/ 1251105 w 2085935"/>
                  <a:gd name="connsiteY6" fmla="*/ 8626 h 1181986"/>
                  <a:gd name="connsiteX7" fmla="*/ 1346220 w 2085935"/>
                  <a:gd name="connsiteY7" fmla="*/ 21731 h 1181986"/>
                  <a:gd name="connsiteX8" fmla="*/ 1512279 w 2085935"/>
                  <a:gd name="connsiteY8" fmla="*/ 95056 h 1181986"/>
                  <a:gd name="connsiteX9" fmla="*/ 1681821 w 2085935"/>
                  <a:gd name="connsiteY9" fmla="*/ 277538 h 1181986"/>
                  <a:gd name="connsiteX10" fmla="*/ 2085935 w 2085935"/>
                  <a:gd name="connsiteY10" fmla="*/ 980260 h 1181986"/>
                  <a:gd name="connsiteX0" fmla="*/ 2085935 w 2085935"/>
                  <a:gd name="connsiteY0" fmla="*/ 980260 h 1181986"/>
                  <a:gd name="connsiteX1" fmla="*/ 486398 w 2085935"/>
                  <a:gd name="connsiteY1" fmla="*/ 974121 h 1181986"/>
                  <a:gd name="connsiteX2" fmla="*/ 220140 w 2085935"/>
                  <a:gd name="connsiteY2" fmla="*/ 1013272 h 1181986"/>
                  <a:gd name="connsiteX3" fmla="*/ 0 w 2085935"/>
                  <a:gd name="connsiteY3" fmla="*/ 1181986 h 1181986"/>
                  <a:gd name="connsiteX4" fmla="*/ 543300 w 2085935"/>
                  <a:gd name="connsiteY4" fmla="*/ 213337 h 1181986"/>
                  <a:gd name="connsiteX5" fmla="*/ 964278 w 2085935"/>
                  <a:gd name="connsiteY5" fmla="*/ 0 h 1181986"/>
                  <a:gd name="connsiteX6" fmla="*/ 1251105 w 2085935"/>
                  <a:gd name="connsiteY6" fmla="*/ 8626 h 1181986"/>
                  <a:gd name="connsiteX7" fmla="*/ 1346220 w 2085935"/>
                  <a:gd name="connsiteY7" fmla="*/ 21731 h 1181986"/>
                  <a:gd name="connsiteX8" fmla="*/ 1512279 w 2085935"/>
                  <a:gd name="connsiteY8" fmla="*/ 95056 h 1181986"/>
                  <a:gd name="connsiteX9" fmla="*/ 1681821 w 2085935"/>
                  <a:gd name="connsiteY9" fmla="*/ 277538 h 1181986"/>
                  <a:gd name="connsiteX10" fmla="*/ 2085935 w 2085935"/>
                  <a:gd name="connsiteY10" fmla="*/ 980260 h 1181986"/>
                  <a:gd name="connsiteX0" fmla="*/ 2085935 w 2085935"/>
                  <a:gd name="connsiteY0" fmla="*/ 981805 h 1183531"/>
                  <a:gd name="connsiteX1" fmla="*/ 486398 w 2085935"/>
                  <a:gd name="connsiteY1" fmla="*/ 975666 h 1183531"/>
                  <a:gd name="connsiteX2" fmla="*/ 220140 w 2085935"/>
                  <a:gd name="connsiteY2" fmla="*/ 1014817 h 1183531"/>
                  <a:gd name="connsiteX3" fmla="*/ 0 w 2085935"/>
                  <a:gd name="connsiteY3" fmla="*/ 1183531 h 1183531"/>
                  <a:gd name="connsiteX4" fmla="*/ 543300 w 2085935"/>
                  <a:gd name="connsiteY4" fmla="*/ 214882 h 1183531"/>
                  <a:gd name="connsiteX5" fmla="*/ 964278 w 2085935"/>
                  <a:gd name="connsiteY5" fmla="*/ 1545 h 1183531"/>
                  <a:gd name="connsiteX6" fmla="*/ 1251105 w 2085935"/>
                  <a:gd name="connsiteY6" fmla="*/ 10171 h 1183531"/>
                  <a:gd name="connsiteX7" fmla="*/ 1346220 w 2085935"/>
                  <a:gd name="connsiteY7" fmla="*/ 23276 h 1183531"/>
                  <a:gd name="connsiteX8" fmla="*/ 1512279 w 2085935"/>
                  <a:gd name="connsiteY8" fmla="*/ 96601 h 1183531"/>
                  <a:gd name="connsiteX9" fmla="*/ 1681821 w 2085935"/>
                  <a:gd name="connsiteY9" fmla="*/ 279083 h 1183531"/>
                  <a:gd name="connsiteX10" fmla="*/ 2085935 w 2085935"/>
                  <a:gd name="connsiteY10" fmla="*/ 981805 h 1183531"/>
                  <a:gd name="connsiteX0" fmla="*/ 2085935 w 2085935"/>
                  <a:gd name="connsiteY0" fmla="*/ 971634 h 1173360"/>
                  <a:gd name="connsiteX1" fmla="*/ 486398 w 2085935"/>
                  <a:gd name="connsiteY1" fmla="*/ 965495 h 1173360"/>
                  <a:gd name="connsiteX2" fmla="*/ 220140 w 2085935"/>
                  <a:gd name="connsiteY2" fmla="*/ 1004646 h 1173360"/>
                  <a:gd name="connsiteX3" fmla="*/ 0 w 2085935"/>
                  <a:gd name="connsiteY3" fmla="*/ 1173360 h 1173360"/>
                  <a:gd name="connsiteX4" fmla="*/ 543300 w 2085935"/>
                  <a:gd name="connsiteY4" fmla="*/ 204711 h 1173360"/>
                  <a:gd name="connsiteX5" fmla="*/ 983687 w 2085935"/>
                  <a:gd name="connsiteY5" fmla="*/ 25879 h 1173360"/>
                  <a:gd name="connsiteX6" fmla="*/ 1251105 w 2085935"/>
                  <a:gd name="connsiteY6" fmla="*/ 0 h 1173360"/>
                  <a:gd name="connsiteX7" fmla="*/ 1346220 w 2085935"/>
                  <a:gd name="connsiteY7" fmla="*/ 13105 h 1173360"/>
                  <a:gd name="connsiteX8" fmla="*/ 1512279 w 2085935"/>
                  <a:gd name="connsiteY8" fmla="*/ 86430 h 1173360"/>
                  <a:gd name="connsiteX9" fmla="*/ 1681821 w 2085935"/>
                  <a:gd name="connsiteY9" fmla="*/ 268912 h 1173360"/>
                  <a:gd name="connsiteX10" fmla="*/ 2085935 w 2085935"/>
                  <a:gd name="connsiteY10" fmla="*/ 971634 h 1173360"/>
                  <a:gd name="connsiteX0" fmla="*/ 2085935 w 2085935"/>
                  <a:gd name="connsiteY0" fmla="*/ 971634 h 1173360"/>
                  <a:gd name="connsiteX1" fmla="*/ 486398 w 2085935"/>
                  <a:gd name="connsiteY1" fmla="*/ 965495 h 1173360"/>
                  <a:gd name="connsiteX2" fmla="*/ 220140 w 2085935"/>
                  <a:gd name="connsiteY2" fmla="*/ 1004646 h 1173360"/>
                  <a:gd name="connsiteX3" fmla="*/ 0 w 2085935"/>
                  <a:gd name="connsiteY3" fmla="*/ 1173360 h 1173360"/>
                  <a:gd name="connsiteX4" fmla="*/ 543300 w 2085935"/>
                  <a:gd name="connsiteY4" fmla="*/ 204711 h 1173360"/>
                  <a:gd name="connsiteX5" fmla="*/ 983687 w 2085935"/>
                  <a:gd name="connsiteY5" fmla="*/ 15096 h 1173360"/>
                  <a:gd name="connsiteX6" fmla="*/ 1251105 w 2085935"/>
                  <a:gd name="connsiteY6" fmla="*/ 0 h 1173360"/>
                  <a:gd name="connsiteX7" fmla="*/ 1346220 w 2085935"/>
                  <a:gd name="connsiteY7" fmla="*/ 13105 h 1173360"/>
                  <a:gd name="connsiteX8" fmla="*/ 1512279 w 2085935"/>
                  <a:gd name="connsiteY8" fmla="*/ 86430 h 1173360"/>
                  <a:gd name="connsiteX9" fmla="*/ 1681821 w 2085935"/>
                  <a:gd name="connsiteY9" fmla="*/ 268912 h 1173360"/>
                  <a:gd name="connsiteX10" fmla="*/ 2085935 w 2085935"/>
                  <a:gd name="connsiteY10" fmla="*/ 971634 h 1173360"/>
                  <a:gd name="connsiteX0" fmla="*/ 2085935 w 2085935"/>
                  <a:gd name="connsiteY0" fmla="*/ 971634 h 1173360"/>
                  <a:gd name="connsiteX1" fmla="*/ 486398 w 2085935"/>
                  <a:gd name="connsiteY1" fmla="*/ 965495 h 1173360"/>
                  <a:gd name="connsiteX2" fmla="*/ 220140 w 2085935"/>
                  <a:gd name="connsiteY2" fmla="*/ 1004646 h 1173360"/>
                  <a:gd name="connsiteX3" fmla="*/ 0 w 2085935"/>
                  <a:gd name="connsiteY3" fmla="*/ 1173360 h 1173360"/>
                  <a:gd name="connsiteX4" fmla="*/ 543300 w 2085935"/>
                  <a:gd name="connsiteY4" fmla="*/ 204711 h 1173360"/>
                  <a:gd name="connsiteX5" fmla="*/ 983687 w 2085935"/>
                  <a:gd name="connsiteY5" fmla="*/ 15096 h 1173360"/>
                  <a:gd name="connsiteX6" fmla="*/ 1251105 w 2085935"/>
                  <a:gd name="connsiteY6" fmla="*/ 0 h 1173360"/>
                  <a:gd name="connsiteX7" fmla="*/ 1346220 w 2085935"/>
                  <a:gd name="connsiteY7" fmla="*/ 13105 h 1173360"/>
                  <a:gd name="connsiteX8" fmla="*/ 1512279 w 2085935"/>
                  <a:gd name="connsiteY8" fmla="*/ 86430 h 1173360"/>
                  <a:gd name="connsiteX9" fmla="*/ 1681821 w 2085935"/>
                  <a:gd name="connsiteY9" fmla="*/ 268912 h 1173360"/>
                  <a:gd name="connsiteX10" fmla="*/ 2085935 w 2085935"/>
                  <a:gd name="connsiteY10" fmla="*/ 971634 h 1173360"/>
                  <a:gd name="connsiteX0" fmla="*/ 2085935 w 2085935"/>
                  <a:gd name="connsiteY0" fmla="*/ 971634 h 1173360"/>
                  <a:gd name="connsiteX1" fmla="*/ 486398 w 2085935"/>
                  <a:gd name="connsiteY1" fmla="*/ 965495 h 1173360"/>
                  <a:gd name="connsiteX2" fmla="*/ 220140 w 2085935"/>
                  <a:gd name="connsiteY2" fmla="*/ 1004646 h 1173360"/>
                  <a:gd name="connsiteX3" fmla="*/ 0 w 2085935"/>
                  <a:gd name="connsiteY3" fmla="*/ 1173360 h 1173360"/>
                  <a:gd name="connsiteX4" fmla="*/ 543300 w 2085935"/>
                  <a:gd name="connsiteY4" fmla="*/ 204711 h 1173360"/>
                  <a:gd name="connsiteX5" fmla="*/ 1020349 w 2085935"/>
                  <a:gd name="connsiteY5" fmla="*/ 2156 h 1173360"/>
                  <a:gd name="connsiteX6" fmla="*/ 1251105 w 2085935"/>
                  <a:gd name="connsiteY6" fmla="*/ 0 h 1173360"/>
                  <a:gd name="connsiteX7" fmla="*/ 1346220 w 2085935"/>
                  <a:gd name="connsiteY7" fmla="*/ 13105 h 1173360"/>
                  <a:gd name="connsiteX8" fmla="*/ 1512279 w 2085935"/>
                  <a:gd name="connsiteY8" fmla="*/ 86430 h 1173360"/>
                  <a:gd name="connsiteX9" fmla="*/ 1681821 w 2085935"/>
                  <a:gd name="connsiteY9" fmla="*/ 268912 h 1173360"/>
                  <a:gd name="connsiteX10" fmla="*/ 2085935 w 2085935"/>
                  <a:gd name="connsiteY10" fmla="*/ 971634 h 1173360"/>
                  <a:gd name="connsiteX0" fmla="*/ 2085935 w 2085935"/>
                  <a:gd name="connsiteY0" fmla="*/ 971450 h 1173176"/>
                  <a:gd name="connsiteX1" fmla="*/ 486398 w 2085935"/>
                  <a:gd name="connsiteY1" fmla="*/ 965311 h 1173176"/>
                  <a:gd name="connsiteX2" fmla="*/ 220140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255419 w 2085935"/>
                  <a:gd name="connsiteY6" fmla="*/ 8442 h 1173176"/>
                  <a:gd name="connsiteX7" fmla="*/ 134622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5311 h 1173176"/>
                  <a:gd name="connsiteX2" fmla="*/ 220140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255419 w 2085935"/>
                  <a:gd name="connsiteY6" fmla="*/ 8442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5311 h 1173176"/>
                  <a:gd name="connsiteX2" fmla="*/ 220140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5311 h 1173176"/>
                  <a:gd name="connsiteX2" fmla="*/ 220140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5311 h 1173176"/>
                  <a:gd name="connsiteX2" fmla="*/ 220140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7467 h 1173176"/>
                  <a:gd name="connsiteX2" fmla="*/ 220140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7467 h 1173176"/>
                  <a:gd name="connsiteX2" fmla="*/ 224453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7467 h 1173176"/>
                  <a:gd name="connsiteX2" fmla="*/ 224453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7467 h 1173176"/>
                  <a:gd name="connsiteX2" fmla="*/ 224453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7467 h 1173176"/>
                  <a:gd name="connsiteX2" fmla="*/ 224453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7467 h 1173176"/>
                  <a:gd name="connsiteX2" fmla="*/ 224453 w 2085935"/>
                  <a:gd name="connsiteY2" fmla="*/ 1004462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5935 w 2085935"/>
                  <a:gd name="connsiteY0" fmla="*/ 971450 h 1173176"/>
                  <a:gd name="connsiteX1" fmla="*/ 486398 w 2085935"/>
                  <a:gd name="connsiteY1" fmla="*/ 967467 h 1173176"/>
                  <a:gd name="connsiteX2" fmla="*/ 271898 w 2085935"/>
                  <a:gd name="connsiteY2" fmla="*/ 978583 h 1173176"/>
                  <a:gd name="connsiteX3" fmla="*/ 0 w 2085935"/>
                  <a:gd name="connsiteY3" fmla="*/ 1173176 h 1173176"/>
                  <a:gd name="connsiteX4" fmla="*/ 543300 w 2085935"/>
                  <a:gd name="connsiteY4" fmla="*/ 204527 h 1173176"/>
                  <a:gd name="connsiteX5" fmla="*/ 1020349 w 2085935"/>
                  <a:gd name="connsiteY5" fmla="*/ 1972 h 1173176"/>
                  <a:gd name="connsiteX6" fmla="*/ 1199347 w 2085935"/>
                  <a:gd name="connsiteY6" fmla="*/ 4129 h 1173176"/>
                  <a:gd name="connsiteX7" fmla="*/ 1359160 w 2085935"/>
                  <a:gd name="connsiteY7" fmla="*/ 12921 h 1173176"/>
                  <a:gd name="connsiteX8" fmla="*/ 1512279 w 2085935"/>
                  <a:gd name="connsiteY8" fmla="*/ 86246 h 1173176"/>
                  <a:gd name="connsiteX9" fmla="*/ 1681821 w 2085935"/>
                  <a:gd name="connsiteY9" fmla="*/ 268728 h 1173176"/>
                  <a:gd name="connsiteX10" fmla="*/ 2085935 w 2085935"/>
                  <a:gd name="connsiteY10" fmla="*/ 971450 h 1173176"/>
                  <a:gd name="connsiteX0" fmla="*/ 2086361 w 2086361"/>
                  <a:gd name="connsiteY0" fmla="*/ 971450 h 1204468"/>
                  <a:gd name="connsiteX1" fmla="*/ 486824 w 2086361"/>
                  <a:gd name="connsiteY1" fmla="*/ 967467 h 1204468"/>
                  <a:gd name="connsiteX2" fmla="*/ 426 w 2086361"/>
                  <a:gd name="connsiteY2" fmla="*/ 1173176 h 1204468"/>
                  <a:gd name="connsiteX3" fmla="*/ 543726 w 2086361"/>
                  <a:gd name="connsiteY3" fmla="*/ 204527 h 1204468"/>
                  <a:gd name="connsiteX4" fmla="*/ 1020775 w 2086361"/>
                  <a:gd name="connsiteY4" fmla="*/ 1972 h 1204468"/>
                  <a:gd name="connsiteX5" fmla="*/ 1199773 w 2086361"/>
                  <a:gd name="connsiteY5" fmla="*/ 4129 h 1204468"/>
                  <a:gd name="connsiteX6" fmla="*/ 1359586 w 2086361"/>
                  <a:gd name="connsiteY6" fmla="*/ 12921 h 1204468"/>
                  <a:gd name="connsiteX7" fmla="*/ 1512705 w 2086361"/>
                  <a:gd name="connsiteY7" fmla="*/ 86246 h 1204468"/>
                  <a:gd name="connsiteX8" fmla="*/ 1682247 w 2086361"/>
                  <a:gd name="connsiteY8" fmla="*/ 268728 h 1204468"/>
                  <a:gd name="connsiteX9" fmla="*/ 2086361 w 2086361"/>
                  <a:gd name="connsiteY9" fmla="*/ 971450 h 1204468"/>
                  <a:gd name="connsiteX0" fmla="*/ 2087180 w 2087180"/>
                  <a:gd name="connsiteY0" fmla="*/ 971450 h 1198720"/>
                  <a:gd name="connsiteX1" fmla="*/ 487643 w 2087180"/>
                  <a:gd name="connsiteY1" fmla="*/ 967467 h 1198720"/>
                  <a:gd name="connsiteX2" fmla="*/ 1245 w 2087180"/>
                  <a:gd name="connsiteY2" fmla="*/ 1173176 h 1198720"/>
                  <a:gd name="connsiteX3" fmla="*/ 544545 w 2087180"/>
                  <a:gd name="connsiteY3" fmla="*/ 204527 h 1198720"/>
                  <a:gd name="connsiteX4" fmla="*/ 1021594 w 2087180"/>
                  <a:gd name="connsiteY4" fmla="*/ 1972 h 1198720"/>
                  <a:gd name="connsiteX5" fmla="*/ 1200592 w 2087180"/>
                  <a:gd name="connsiteY5" fmla="*/ 4129 h 1198720"/>
                  <a:gd name="connsiteX6" fmla="*/ 1360405 w 2087180"/>
                  <a:gd name="connsiteY6" fmla="*/ 12921 h 1198720"/>
                  <a:gd name="connsiteX7" fmla="*/ 1513524 w 2087180"/>
                  <a:gd name="connsiteY7" fmla="*/ 86246 h 1198720"/>
                  <a:gd name="connsiteX8" fmla="*/ 1683066 w 2087180"/>
                  <a:gd name="connsiteY8" fmla="*/ 268728 h 1198720"/>
                  <a:gd name="connsiteX9" fmla="*/ 2087180 w 2087180"/>
                  <a:gd name="connsiteY9" fmla="*/ 971450 h 1198720"/>
                  <a:gd name="connsiteX0" fmla="*/ 2104172 w 2104172"/>
                  <a:gd name="connsiteY0" fmla="*/ 971450 h 1188534"/>
                  <a:gd name="connsiteX1" fmla="*/ 504635 w 2104172"/>
                  <a:gd name="connsiteY1" fmla="*/ 967467 h 1188534"/>
                  <a:gd name="connsiteX2" fmla="*/ 984 w 2104172"/>
                  <a:gd name="connsiteY2" fmla="*/ 1162393 h 1188534"/>
                  <a:gd name="connsiteX3" fmla="*/ 561537 w 2104172"/>
                  <a:gd name="connsiteY3" fmla="*/ 204527 h 1188534"/>
                  <a:gd name="connsiteX4" fmla="*/ 1038586 w 2104172"/>
                  <a:gd name="connsiteY4" fmla="*/ 1972 h 1188534"/>
                  <a:gd name="connsiteX5" fmla="*/ 1217584 w 2104172"/>
                  <a:gd name="connsiteY5" fmla="*/ 4129 h 1188534"/>
                  <a:gd name="connsiteX6" fmla="*/ 1377397 w 2104172"/>
                  <a:gd name="connsiteY6" fmla="*/ 12921 h 1188534"/>
                  <a:gd name="connsiteX7" fmla="*/ 1530516 w 2104172"/>
                  <a:gd name="connsiteY7" fmla="*/ 86246 h 1188534"/>
                  <a:gd name="connsiteX8" fmla="*/ 1700058 w 2104172"/>
                  <a:gd name="connsiteY8" fmla="*/ 268728 h 1188534"/>
                  <a:gd name="connsiteX9" fmla="*/ 2104172 w 2104172"/>
                  <a:gd name="connsiteY9" fmla="*/ 971450 h 1188534"/>
                  <a:gd name="connsiteX0" fmla="*/ 2104319 w 2104319"/>
                  <a:gd name="connsiteY0" fmla="*/ 971450 h 1192644"/>
                  <a:gd name="connsiteX1" fmla="*/ 504782 w 2104319"/>
                  <a:gd name="connsiteY1" fmla="*/ 967467 h 1192644"/>
                  <a:gd name="connsiteX2" fmla="*/ 1131 w 2104319"/>
                  <a:gd name="connsiteY2" fmla="*/ 1162393 h 1192644"/>
                  <a:gd name="connsiteX3" fmla="*/ 561684 w 2104319"/>
                  <a:gd name="connsiteY3" fmla="*/ 204527 h 1192644"/>
                  <a:gd name="connsiteX4" fmla="*/ 1038733 w 2104319"/>
                  <a:gd name="connsiteY4" fmla="*/ 1972 h 1192644"/>
                  <a:gd name="connsiteX5" fmla="*/ 1217731 w 2104319"/>
                  <a:gd name="connsiteY5" fmla="*/ 4129 h 1192644"/>
                  <a:gd name="connsiteX6" fmla="*/ 1377544 w 2104319"/>
                  <a:gd name="connsiteY6" fmla="*/ 12921 h 1192644"/>
                  <a:gd name="connsiteX7" fmla="*/ 1530663 w 2104319"/>
                  <a:gd name="connsiteY7" fmla="*/ 86246 h 1192644"/>
                  <a:gd name="connsiteX8" fmla="*/ 1700205 w 2104319"/>
                  <a:gd name="connsiteY8" fmla="*/ 268728 h 1192644"/>
                  <a:gd name="connsiteX9" fmla="*/ 2104319 w 2104319"/>
                  <a:gd name="connsiteY9" fmla="*/ 971450 h 1192644"/>
                  <a:gd name="connsiteX0" fmla="*/ 2104319 w 2104319"/>
                  <a:gd name="connsiteY0" fmla="*/ 971450 h 1192644"/>
                  <a:gd name="connsiteX1" fmla="*/ 504782 w 2104319"/>
                  <a:gd name="connsiteY1" fmla="*/ 967467 h 1192644"/>
                  <a:gd name="connsiteX2" fmla="*/ 1131 w 2104319"/>
                  <a:gd name="connsiteY2" fmla="*/ 1162393 h 1192644"/>
                  <a:gd name="connsiteX3" fmla="*/ 561684 w 2104319"/>
                  <a:gd name="connsiteY3" fmla="*/ 204527 h 1192644"/>
                  <a:gd name="connsiteX4" fmla="*/ 1038733 w 2104319"/>
                  <a:gd name="connsiteY4" fmla="*/ 1972 h 1192644"/>
                  <a:gd name="connsiteX5" fmla="*/ 1217731 w 2104319"/>
                  <a:gd name="connsiteY5" fmla="*/ 4129 h 1192644"/>
                  <a:gd name="connsiteX6" fmla="*/ 1377544 w 2104319"/>
                  <a:gd name="connsiteY6" fmla="*/ 12921 h 1192644"/>
                  <a:gd name="connsiteX7" fmla="*/ 1530663 w 2104319"/>
                  <a:gd name="connsiteY7" fmla="*/ 86246 h 1192644"/>
                  <a:gd name="connsiteX8" fmla="*/ 1700205 w 2104319"/>
                  <a:gd name="connsiteY8" fmla="*/ 268728 h 1192644"/>
                  <a:gd name="connsiteX9" fmla="*/ 2104319 w 2104319"/>
                  <a:gd name="connsiteY9" fmla="*/ 971450 h 1192644"/>
                  <a:gd name="connsiteX0" fmla="*/ 2104319 w 2104319"/>
                  <a:gd name="connsiteY0" fmla="*/ 971450 h 1192644"/>
                  <a:gd name="connsiteX1" fmla="*/ 504782 w 2104319"/>
                  <a:gd name="connsiteY1" fmla="*/ 967467 h 1192644"/>
                  <a:gd name="connsiteX2" fmla="*/ 1131 w 2104319"/>
                  <a:gd name="connsiteY2" fmla="*/ 1162393 h 1192644"/>
                  <a:gd name="connsiteX3" fmla="*/ 561684 w 2104319"/>
                  <a:gd name="connsiteY3" fmla="*/ 204527 h 1192644"/>
                  <a:gd name="connsiteX4" fmla="*/ 1038733 w 2104319"/>
                  <a:gd name="connsiteY4" fmla="*/ 1972 h 1192644"/>
                  <a:gd name="connsiteX5" fmla="*/ 1217731 w 2104319"/>
                  <a:gd name="connsiteY5" fmla="*/ 4129 h 1192644"/>
                  <a:gd name="connsiteX6" fmla="*/ 1377544 w 2104319"/>
                  <a:gd name="connsiteY6" fmla="*/ 12921 h 1192644"/>
                  <a:gd name="connsiteX7" fmla="*/ 1530663 w 2104319"/>
                  <a:gd name="connsiteY7" fmla="*/ 86246 h 1192644"/>
                  <a:gd name="connsiteX8" fmla="*/ 1700205 w 2104319"/>
                  <a:gd name="connsiteY8" fmla="*/ 268728 h 1192644"/>
                  <a:gd name="connsiteX9" fmla="*/ 2104319 w 2104319"/>
                  <a:gd name="connsiteY9" fmla="*/ 971450 h 1192644"/>
                  <a:gd name="connsiteX0" fmla="*/ 2111232 w 2111232"/>
                  <a:gd name="connsiteY0" fmla="*/ 971450 h 1192644"/>
                  <a:gd name="connsiteX1" fmla="*/ 511695 w 2111232"/>
                  <a:gd name="connsiteY1" fmla="*/ 967467 h 1192644"/>
                  <a:gd name="connsiteX2" fmla="*/ 8044 w 2111232"/>
                  <a:gd name="connsiteY2" fmla="*/ 1162393 h 1192644"/>
                  <a:gd name="connsiteX3" fmla="*/ 568597 w 2111232"/>
                  <a:gd name="connsiteY3" fmla="*/ 204527 h 1192644"/>
                  <a:gd name="connsiteX4" fmla="*/ 1045646 w 2111232"/>
                  <a:gd name="connsiteY4" fmla="*/ 1972 h 1192644"/>
                  <a:gd name="connsiteX5" fmla="*/ 1224644 w 2111232"/>
                  <a:gd name="connsiteY5" fmla="*/ 4129 h 1192644"/>
                  <a:gd name="connsiteX6" fmla="*/ 1384457 w 2111232"/>
                  <a:gd name="connsiteY6" fmla="*/ 12921 h 1192644"/>
                  <a:gd name="connsiteX7" fmla="*/ 1537576 w 2111232"/>
                  <a:gd name="connsiteY7" fmla="*/ 86246 h 1192644"/>
                  <a:gd name="connsiteX8" fmla="*/ 1707118 w 2111232"/>
                  <a:gd name="connsiteY8" fmla="*/ 268728 h 1192644"/>
                  <a:gd name="connsiteX9" fmla="*/ 2111232 w 2111232"/>
                  <a:gd name="connsiteY9" fmla="*/ 971450 h 1192644"/>
                  <a:gd name="connsiteX0" fmla="*/ 2097316 w 2097316"/>
                  <a:gd name="connsiteY0" fmla="*/ 971450 h 1278210"/>
                  <a:gd name="connsiteX1" fmla="*/ 497779 w 2097316"/>
                  <a:gd name="connsiteY1" fmla="*/ 967467 h 1278210"/>
                  <a:gd name="connsiteX2" fmla="*/ 8942 w 2097316"/>
                  <a:gd name="connsiteY2" fmla="*/ 1253545 h 1278210"/>
                  <a:gd name="connsiteX3" fmla="*/ 554681 w 2097316"/>
                  <a:gd name="connsiteY3" fmla="*/ 204527 h 1278210"/>
                  <a:gd name="connsiteX4" fmla="*/ 1031730 w 2097316"/>
                  <a:gd name="connsiteY4" fmla="*/ 1972 h 1278210"/>
                  <a:gd name="connsiteX5" fmla="*/ 1210728 w 2097316"/>
                  <a:gd name="connsiteY5" fmla="*/ 4129 h 1278210"/>
                  <a:gd name="connsiteX6" fmla="*/ 1370541 w 2097316"/>
                  <a:gd name="connsiteY6" fmla="*/ 12921 h 1278210"/>
                  <a:gd name="connsiteX7" fmla="*/ 1523660 w 2097316"/>
                  <a:gd name="connsiteY7" fmla="*/ 86246 h 1278210"/>
                  <a:gd name="connsiteX8" fmla="*/ 1693202 w 2097316"/>
                  <a:gd name="connsiteY8" fmla="*/ 268728 h 1278210"/>
                  <a:gd name="connsiteX9" fmla="*/ 2097316 w 2097316"/>
                  <a:gd name="connsiteY9" fmla="*/ 971450 h 1278210"/>
                  <a:gd name="connsiteX0" fmla="*/ 2025313 w 2025313"/>
                  <a:gd name="connsiteY0" fmla="*/ 971450 h 1133993"/>
                  <a:gd name="connsiteX1" fmla="*/ 425776 w 2025313"/>
                  <a:gd name="connsiteY1" fmla="*/ 967467 h 1133993"/>
                  <a:gd name="connsiteX2" fmla="*/ 17637 w 2025313"/>
                  <a:gd name="connsiteY2" fmla="*/ 1097993 h 1133993"/>
                  <a:gd name="connsiteX3" fmla="*/ 482678 w 2025313"/>
                  <a:gd name="connsiteY3" fmla="*/ 204527 h 1133993"/>
                  <a:gd name="connsiteX4" fmla="*/ 959727 w 2025313"/>
                  <a:gd name="connsiteY4" fmla="*/ 1972 h 1133993"/>
                  <a:gd name="connsiteX5" fmla="*/ 1138725 w 2025313"/>
                  <a:gd name="connsiteY5" fmla="*/ 4129 h 1133993"/>
                  <a:gd name="connsiteX6" fmla="*/ 1298538 w 2025313"/>
                  <a:gd name="connsiteY6" fmla="*/ 12921 h 1133993"/>
                  <a:gd name="connsiteX7" fmla="*/ 1451657 w 2025313"/>
                  <a:gd name="connsiteY7" fmla="*/ 86246 h 1133993"/>
                  <a:gd name="connsiteX8" fmla="*/ 1621199 w 2025313"/>
                  <a:gd name="connsiteY8" fmla="*/ 268728 h 1133993"/>
                  <a:gd name="connsiteX9" fmla="*/ 2025313 w 2025313"/>
                  <a:gd name="connsiteY9" fmla="*/ 971450 h 1133993"/>
                  <a:gd name="connsiteX0" fmla="*/ 2026224 w 2026224"/>
                  <a:gd name="connsiteY0" fmla="*/ 971450 h 1190379"/>
                  <a:gd name="connsiteX1" fmla="*/ 426687 w 2026224"/>
                  <a:gd name="connsiteY1" fmla="*/ 967467 h 1190379"/>
                  <a:gd name="connsiteX2" fmla="*/ 17461 w 2026224"/>
                  <a:gd name="connsiteY2" fmla="*/ 1159943 h 1190379"/>
                  <a:gd name="connsiteX3" fmla="*/ 483589 w 2026224"/>
                  <a:gd name="connsiteY3" fmla="*/ 204527 h 1190379"/>
                  <a:gd name="connsiteX4" fmla="*/ 960638 w 2026224"/>
                  <a:gd name="connsiteY4" fmla="*/ 1972 h 1190379"/>
                  <a:gd name="connsiteX5" fmla="*/ 1139636 w 2026224"/>
                  <a:gd name="connsiteY5" fmla="*/ 4129 h 1190379"/>
                  <a:gd name="connsiteX6" fmla="*/ 1299449 w 2026224"/>
                  <a:gd name="connsiteY6" fmla="*/ 12921 h 1190379"/>
                  <a:gd name="connsiteX7" fmla="*/ 1452568 w 2026224"/>
                  <a:gd name="connsiteY7" fmla="*/ 86246 h 1190379"/>
                  <a:gd name="connsiteX8" fmla="*/ 1622110 w 2026224"/>
                  <a:gd name="connsiteY8" fmla="*/ 268728 h 1190379"/>
                  <a:gd name="connsiteX9" fmla="*/ 2026224 w 2026224"/>
                  <a:gd name="connsiteY9" fmla="*/ 971450 h 1190379"/>
                  <a:gd name="connsiteX0" fmla="*/ 2026538 w 2026538"/>
                  <a:gd name="connsiteY0" fmla="*/ 971450 h 1210137"/>
                  <a:gd name="connsiteX1" fmla="*/ 427001 w 2026538"/>
                  <a:gd name="connsiteY1" fmla="*/ 967467 h 1210137"/>
                  <a:gd name="connsiteX2" fmla="*/ 17401 w 2026538"/>
                  <a:gd name="connsiteY2" fmla="*/ 1181238 h 1210137"/>
                  <a:gd name="connsiteX3" fmla="*/ 483903 w 2026538"/>
                  <a:gd name="connsiteY3" fmla="*/ 204527 h 1210137"/>
                  <a:gd name="connsiteX4" fmla="*/ 960952 w 2026538"/>
                  <a:gd name="connsiteY4" fmla="*/ 1972 h 1210137"/>
                  <a:gd name="connsiteX5" fmla="*/ 1139950 w 2026538"/>
                  <a:gd name="connsiteY5" fmla="*/ 4129 h 1210137"/>
                  <a:gd name="connsiteX6" fmla="*/ 1299763 w 2026538"/>
                  <a:gd name="connsiteY6" fmla="*/ 12921 h 1210137"/>
                  <a:gd name="connsiteX7" fmla="*/ 1452882 w 2026538"/>
                  <a:gd name="connsiteY7" fmla="*/ 86246 h 1210137"/>
                  <a:gd name="connsiteX8" fmla="*/ 1622424 w 2026538"/>
                  <a:gd name="connsiteY8" fmla="*/ 268728 h 1210137"/>
                  <a:gd name="connsiteX9" fmla="*/ 2026538 w 2026538"/>
                  <a:gd name="connsiteY9" fmla="*/ 971450 h 1210137"/>
                  <a:gd name="connsiteX0" fmla="*/ 2164670 w 2164670"/>
                  <a:gd name="connsiteY0" fmla="*/ 971450 h 1081693"/>
                  <a:gd name="connsiteX1" fmla="*/ 565133 w 2164670"/>
                  <a:gd name="connsiteY1" fmla="*/ 967467 h 1081693"/>
                  <a:gd name="connsiteX2" fmla="*/ 5709 w 2164670"/>
                  <a:gd name="connsiteY2" fmla="*/ 1037978 h 1081693"/>
                  <a:gd name="connsiteX3" fmla="*/ 622035 w 2164670"/>
                  <a:gd name="connsiteY3" fmla="*/ 204527 h 1081693"/>
                  <a:gd name="connsiteX4" fmla="*/ 1099084 w 2164670"/>
                  <a:gd name="connsiteY4" fmla="*/ 1972 h 1081693"/>
                  <a:gd name="connsiteX5" fmla="*/ 1278082 w 2164670"/>
                  <a:gd name="connsiteY5" fmla="*/ 4129 h 1081693"/>
                  <a:gd name="connsiteX6" fmla="*/ 1437895 w 2164670"/>
                  <a:gd name="connsiteY6" fmla="*/ 12921 h 1081693"/>
                  <a:gd name="connsiteX7" fmla="*/ 1591014 w 2164670"/>
                  <a:gd name="connsiteY7" fmla="*/ 86246 h 1081693"/>
                  <a:gd name="connsiteX8" fmla="*/ 1760556 w 2164670"/>
                  <a:gd name="connsiteY8" fmla="*/ 268728 h 1081693"/>
                  <a:gd name="connsiteX9" fmla="*/ 2164670 w 2164670"/>
                  <a:gd name="connsiteY9" fmla="*/ 971450 h 1081693"/>
                  <a:gd name="connsiteX0" fmla="*/ 2037718 w 2037718"/>
                  <a:gd name="connsiteY0" fmla="*/ 971450 h 1233827"/>
                  <a:gd name="connsiteX1" fmla="*/ 438181 w 2037718"/>
                  <a:gd name="connsiteY1" fmla="*/ 967467 h 1233827"/>
                  <a:gd name="connsiteX2" fmla="*/ 15442 w 2037718"/>
                  <a:gd name="connsiteY2" fmla="*/ 1206566 h 1233827"/>
                  <a:gd name="connsiteX3" fmla="*/ 495083 w 2037718"/>
                  <a:gd name="connsiteY3" fmla="*/ 204527 h 1233827"/>
                  <a:gd name="connsiteX4" fmla="*/ 972132 w 2037718"/>
                  <a:gd name="connsiteY4" fmla="*/ 1972 h 1233827"/>
                  <a:gd name="connsiteX5" fmla="*/ 1151130 w 2037718"/>
                  <a:gd name="connsiteY5" fmla="*/ 4129 h 1233827"/>
                  <a:gd name="connsiteX6" fmla="*/ 1310943 w 2037718"/>
                  <a:gd name="connsiteY6" fmla="*/ 12921 h 1233827"/>
                  <a:gd name="connsiteX7" fmla="*/ 1464062 w 2037718"/>
                  <a:gd name="connsiteY7" fmla="*/ 86246 h 1233827"/>
                  <a:gd name="connsiteX8" fmla="*/ 1633604 w 2037718"/>
                  <a:gd name="connsiteY8" fmla="*/ 268728 h 1233827"/>
                  <a:gd name="connsiteX9" fmla="*/ 2037718 w 2037718"/>
                  <a:gd name="connsiteY9" fmla="*/ 971450 h 1233827"/>
                  <a:gd name="connsiteX0" fmla="*/ 2126498 w 2126498"/>
                  <a:gd name="connsiteY0" fmla="*/ 971450 h 1216254"/>
                  <a:gd name="connsiteX1" fmla="*/ 526961 w 2126498"/>
                  <a:gd name="connsiteY1" fmla="*/ 967467 h 1216254"/>
                  <a:gd name="connsiteX2" fmla="*/ 7224 w 2126498"/>
                  <a:gd name="connsiteY2" fmla="*/ 1187798 h 1216254"/>
                  <a:gd name="connsiteX3" fmla="*/ 583863 w 2126498"/>
                  <a:gd name="connsiteY3" fmla="*/ 204527 h 1216254"/>
                  <a:gd name="connsiteX4" fmla="*/ 1060912 w 2126498"/>
                  <a:gd name="connsiteY4" fmla="*/ 1972 h 1216254"/>
                  <a:gd name="connsiteX5" fmla="*/ 1239910 w 2126498"/>
                  <a:gd name="connsiteY5" fmla="*/ 4129 h 1216254"/>
                  <a:gd name="connsiteX6" fmla="*/ 1399723 w 2126498"/>
                  <a:gd name="connsiteY6" fmla="*/ 12921 h 1216254"/>
                  <a:gd name="connsiteX7" fmla="*/ 1552842 w 2126498"/>
                  <a:gd name="connsiteY7" fmla="*/ 86246 h 1216254"/>
                  <a:gd name="connsiteX8" fmla="*/ 1722384 w 2126498"/>
                  <a:gd name="connsiteY8" fmla="*/ 268728 h 1216254"/>
                  <a:gd name="connsiteX9" fmla="*/ 2126498 w 2126498"/>
                  <a:gd name="connsiteY9" fmla="*/ 971450 h 1216254"/>
                  <a:gd name="connsiteX0" fmla="*/ 2071331 w 2071331"/>
                  <a:gd name="connsiteY0" fmla="*/ 971450 h 1225205"/>
                  <a:gd name="connsiteX1" fmla="*/ 471794 w 2071331"/>
                  <a:gd name="connsiteY1" fmla="*/ 967467 h 1225205"/>
                  <a:gd name="connsiteX2" fmla="*/ 11132 w 2071331"/>
                  <a:gd name="connsiteY2" fmla="*/ 1197371 h 1225205"/>
                  <a:gd name="connsiteX3" fmla="*/ 528696 w 2071331"/>
                  <a:gd name="connsiteY3" fmla="*/ 204527 h 1225205"/>
                  <a:gd name="connsiteX4" fmla="*/ 1005745 w 2071331"/>
                  <a:gd name="connsiteY4" fmla="*/ 1972 h 1225205"/>
                  <a:gd name="connsiteX5" fmla="*/ 1184743 w 2071331"/>
                  <a:gd name="connsiteY5" fmla="*/ 4129 h 1225205"/>
                  <a:gd name="connsiteX6" fmla="*/ 1344556 w 2071331"/>
                  <a:gd name="connsiteY6" fmla="*/ 12921 h 1225205"/>
                  <a:gd name="connsiteX7" fmla="*/ 1497675 w 2071331"/>
                  <a:gd name="connsiteY7" fmla="*/ 86246 h 1225205"/>
                  <a:gd name="connsiteX8" fmla="*/ 1667217 w 2071331"/>
                  <a:gd name="connsiteY8" fmla="*/ 268728 h 1225205"/>
                  <a:gd name="connsiteX9" fmla="*/ 2071331 w 2071331"/>
                  <a:gd name="connsiteY9" fmla="*/ 971450 h 1225205"/>
                  <a:gd name="connsiteX0" fmla="*/ 2060199 w 2060199"/>
                  <a:gd name="connsiteY0" fmla="*/ 971450 h 1197371"/>
                  <a:gd name="connsiteX1" fmla="*/ 460662 w 2060199"/>
                  <a:gd name="connsiteY1" fmla="*/ 967467 h 1197371"/>
                  <a:gd name="connsiteX2" fmla="*/ 0 w 2060199"/>
                  <a:gd name="connsiteY2" fmla="*/ 1197371 h 1197371"/>
                  <a:gd name="connsiteX3" fmla="*/ 517564 w 2060199"/>
                  <a:gd name="connsiteY3" fmla="*/ 204527 h 1197371"/>
                  <a:gd name="connsiteX4" fmla="*/ 994613 w 2060199"/>
                  <a:gd name="connsiteY4" fmla="*/ 1972 h 1197371"/>
                  <a:gd name="connsiteX5" fmla="*/ 1173611 w 2060199"/>
                  <a:gd name="connsiteY5" fmla="*/ 4129 h 1197371"/>
                  <a:gd name="connsiteX6" fmla="*/ 1333424 w 2060199"/>
                  <a:gd name="connsiteY6" fmla="*/ 12921 h 1197371"/>
                  <a:gd name="connsiteX7" fmla="*/ 1486543 w 2060199"/>
                  <a:gd name="connsiteY7" fmla="*/ 86246 h 1197371"/>
                  <a:gd name="connsiteX8" fmla="*/ 1656085 w 2060199"/>
                  <a:gd name="connsiteY8" fmla="*/ 268728 h 1197371"/>
                  <a:gd name="connsiteX9" fmla="*/ 2060199 w 2060199"/>
                  <a:gd name="connsiteY9" fmla="*/ 971450 h 1197371"/>
                  <a:gd name="connsiteX0" fmla="*/ 2060199 w 2060199"/>
                  <a:gd name="connsiteY0" fmla="*/ 971450 h 1197371"/>
                  <a:gd name="connsiteX1" fmla="*/ 460662 w 2060199"/>
                  <a:gd name="connsiteY1" fmla="*/ 967467 h 1197371"/>
                  <a:gd name="connsiteX2" fmla="*/ 0 w 2060199"/>
                  <a:gd name="connsiteY2" fmla="*/ 1197371 h 1197371"/>
                  <a:gd name="connsiteX3" fmla="*/ 517564 w 2060199"/>
                  <a:gd name="connsiteY3" fmla="*/ 204527 h 1197371"/>
                  <a:gd name="connsiteX4" fmla="*/ 994613 w 2060199"/>
                  <a:gd name="connsiteY4" fmla="*/ 1972 h 1197371"/>
                  <a:gd name="connsiteX5" fmla="*/ 1173611 w 2060199"/>
                  <a:gd name="connsiteY5" fmla="*/ 4129 h 1197371"/>
                  <a:gd name="connsiteX6" fmla="*/ 1333424 w 2060199"/>
                  <a:gd name="connsiteY6" fmla="*/ 12921 h 1197371"/>
                  <a:gd name="connsiteX7" fmla="*/ 1486543 w 2060199"/>
                  <a:gd name="connsiteY7" fmla="*/ 86246 h 1197371"/>
                  <a:gd name="connsiteX8" fmla="*/ 1656085 w 2060199"/>
                  <a:gd name="connsiteY8" fmla="*/ 268728 h 1197371"/>
                  <a:gd name="connsiteX9" fmla="*/ 2060199 w 2060199"/>
                  <a:gd name="connsiteY9" fmla="*/ 971450 h 1197371"/>
                  <a:gd name="connsiteX0" fmla="*/ 2060199 w 2060199"/>
                  <a:gd name="connsiteY0" fmla="*/ 971450 h 1203294"/>
                  <a:gd name="connsiteX1" fmla="*/ 460662 w 2060199"/>
                  <a:gd name="connsiteY1" fmla="*/ 967467 h 1203294"/>
                  <a:gd name="connsiteX2" fmla="*/ 0 w 2060199"/>
                  <a:gd name="connsiteY2" fmla="*/ 1197371 h 1203294"/>
                  <a:gd name="connsiteX3" fmla="*/ 517564 w 2060199"/>
                  <a:gd name="connsiteY3" fmla="*/ 204527 h 1203294"/>
                  <a:gd name="connsiteX4" fmla="*/ 994613 w 2060199"/>
                  <a:gd name="connsiteY4" fmla="*/ 1972 h 1203294"/>
                  <a:gd name="connsiteX5" fmla="*/ 1173611 w 2060199"/>
                  <a:gd name="connsiteY5" fmla="*/ 4129 h 1203294"/>
                  <a:gd name="connsiteX6" fmla="*/ 1333424 w 2060199"/>
                  <a:gd name="connsiteY6" fmla="*/ 12921 h 1203294"/>
                  <a:gd name="connsiteX7" fmla="*/ 1486543 w 2060199"/>
                  <a:gd name="connsiteY7" fmla="*/ 86246 h 1203294"/>
                  <a:gd name="connsiteX8" fmla="*/ 1656085 w 2060199"/>
                  <a:gd name="connsiteY8" fmla="*/ 268728 h 1203294"/>
                  <a:gd name="connsiteX9" fmla="*/ 2060199 w 2060199"/>
                  <a:gd name="connsiteY9" fmla="*/ 971450 h 1203294"/>
                  <a:gd name="connsiteX0" fmla="*/ 2056193 w 2056193"/>
                  <a:gd name="connsiteY0" fmla="*/ 971450 h 1215907"/>
                  <a:gd name="connsiteX1" fmla="*/ 456656 w 2056193"/>
                  <a:gd name="connsiteY1" fmla="*/ 967467 h 1215907"/>
                  <a:gd name="connsiteX2" fmla="*/ 0 w 2056193"/>
                  <a:gd name="connsiteY2" fmla="*/ 1210224 h 1215907"/>
                  <a:gd name="connsiteX3" fmla="*/ 513558 w 2056193"/>
                  <a:gd name="connsiteY3" fmla="*/ 204527 h 1215907"/>
                  <a:gd name="connsiteX4" fmla="*/ 990607 w 2056193"/>
                  <a:gd name="connsiteY4" fmla="*/ 1972 h 1215907"/>
                  <a:gd name="connsiteX5" fmla="*/ 1169605 w 2056193"/>
                  <a:gd name="connsiteY5" fmla="*/ 4129 h 1215907"/>
                  <a:gd name="connsiteX6" fmla="*/ 1329418 w 2056193"/>
                  <a:gd name="connsiteY6" fmla="*/ 12921 h 1215907"/>
                  <a:gd name="connsiteX7" fmla="*/ 1482537 w 2056193"/>
                  <a:gd name="connsiteY7" fmla="*/ 86246 h 1215907"/>
                  <a:gd name="connsiteX8" fmla="*/ 1652079 w 2056193"/>
                  <a:gd name="connsiteY8" fmla="*/ 268728 h 1215907"/>
                  <a:gd name="connsiteX9" fmla="*/ 2056193 w 2056193"/>
                  <a:gd name="connsiteY9" fmla="*/ 971450 h 1215907"/>
                  <a:gd name="connsiteX0" fmla="*/ 2056193 w 2056193"/>
                  <a:gd name="connsiteY0" fmla="*/ 971450 h 1214546"/>
                  <a:gd name="connsiteX1" fmla="*/ 456656 w 2056193"/>
                  <a:gd name="connsiteY1" fmla="*/ 967467 h 1214546"/>
                  <a:gd name="connsiteX2" fmla="*/ 0 w 2056193"/>
                  <a:gd name="connsiteY2" fmla="*/ 1210224 h 1214546"/>
                  <a:gd name="connsiteX3" fmla="*/ 513558 w 2056193"/>
                  <a:gd name="connsiteY3" fmla="*/ 204527 h 1214546"/>
                  <a:gd name="connsiteX4" fmla="*/ 990607 w 2056193"/>
                  <a:gd name="connsiteY4" fmla="*/ 1972 h 1214546"/>
                  <a:gd name="connsiteX5" fmla="*/ 1169605 w 2056193"/>
                  <a:gd name="connsiteY5" fmla="*/ 4129 h 1214546"/>
                  <a:gd name="connsiteX6" fmla="*/ 1329418 w 2056193"/>
                  <a:gd name="connsiteY6" fmla="*/ 12921 h 1214546"/>
                  <a:gd name="connsiteX7" fmla="*/ 1482537 w 2056193"/>
                  <a:gd name="connsiteY7" fmla="*/ 86246 h 1214546"/>
                  <a:gd name="connsiteX8" fmla="*/ 1652079 w 2056193"/>
                  <a:gd name="connsiteY8" fmla="*/ 268728 h 1214546"/>
                  <a:gd name="connsiteX9" fmla="*/ 2056193 w 2056193"/>
                  <a:gd name="connsiteY9" fmla="*/ 971450 h 1214546"/>
                  <a:gd name="connsiteX0" fmla="*/ 2056193 w 2056193"/>
                  <a:gd name="connsiteY0" fmla="*/ 971450 h 1216216"/>
                  <a:gd name="connsiteX1" fmla="*/ 456656 w 2056193"/>
                  <a:gd name="connsiteY1" fmla="*/ 967467 h 1216216"/>
                  <a:gd name="connsiteX2" fmla="*/ 0 w 2056193"/>
                  <a:gd name="connsiteY2" fmla="*/ 1210224 h 1216216"/>
                  <a:gd name="connsiteX3" fmla="*/ 513558 w 2056193"/>
                  <a:gd name="connsiteY3" fmla="*/ 204527 h 1216216"/>
                  <a:gd name="connsiteX4" fmla="*/ 990607 w 2056193"/>
                  <a:gd name="connsiteY4" fmla="*/ 1972 h 1216216"/>
                  <a:gd name="connsiteX5" fmla="*/ 1169605 w 2056193"/>
                  <a:gd name="connsiteY5" fmla="*/ 4129 h 1216216"/>
                  <a:gd name="connsiteX6" fmla="*/ 1329418 w 2056193"/>
                  <a:gd name="connsiteY6" fmla="*/ 12921 h 1216216"/>
                  <a:gd name="connsiteX7" fmla="*/ 1482537 w 2056193"/>
                  <a:gd name="connsiteY7" fmla="*/ 86246 h 1216216"/>
                  <a:gd name="connsiteX8" fmla="*/ 1652079 w 2056193"/>
                  <a:gd name="connsiteY8" fmla="*/ 268728 h 1216216"/>
                  <a:gd name="connsiteX9" fmla="*/ 2056193 w 2056193"/>
                  <a:gd name="connsiteY9" fmla="*/ 971450 h 1216216"/>
                  <a:gd name="connsiteX0" fmla="*/ 2012768 w 2012768"/>
                  <a:gd name="connsiteY0" fmla="*/ 971450 h 1154666"/>
                  <a:gd name="connsiteX1" fmla="*/ 413231 w 2012768"/>
                  <a:gd name="connsiteY1" fmla="*/ 967467 h 1154666"/>
                  <a:gd name="connsiteX2" fmla="*/ 0 w 2012768"/>
                  <a:gd name="connsiteY2" fmla="*/ 1147091 h 1154666"/>
                  <a:gd name="connsiteX3" fmla="*/ 470133 w 2012768"/>
                  <a:gd name="connsiteY3" fmla="*/ 204527 h 1154666"/>
                  <a:gd name="connsiteX4" fmla="*/ 947182 w 2012768"/>
                  <a:gd name="connsiteY4" fmla="*/ 1972 h 1154666"/>
                  <a:gd name="connsiteX5" fmla="*/ 1126180 w 2012768"/>
                  <a:gd name="connsiteY5" fmla="*/ 4129 h 1154666"/>
                  <a:gd name="connsiteX6" fmla="*/ 1285993 w 2012768"/>
                  <a:gd name="connsiteY6" fmla="*/ 12921 h 1154666"/>
                  <a:gd name="connsiteX7" fmla="*/ 1439112 w 2012768"/>
                  <a:gd name="connsiteY7" fmla="*/ 86246 h 1154666"/>
                  <a:gd name="connsiteX8" fmla="*/ 1608654 w 2012768"/>
                  <a:gd name="connsiteY8" fmla="*/ 268728 h 1154666"/>
                  <a:gd name="connsiteX9" fmla="*/ 2012768 w 2012768"/>
                  <a:gd name="connsiteY9" fmla="*/ 971450 h 1154666"/>
                  <a:gd name="connsiteX0" fmla="*/ 2012768 w 2012768"/>
                  <a:gd name="connsiteY0" fmla="*/ 971450 h 1161626"/>
                  <a:gd name="connsiteX1" fmla="*/ 413231 w 2012768"/>
                  <a:gd name="connsiteY1" fmla="*/ 967467 h 1161626"/>
                  <a:gd name="connsiteX2" fmla="*/ 0 w 2012768"/>
                  <a:gd name="connsiteY2" fmla="*/ 1147091 h 1161626"/>
                  <a:gd name="connsiteX3" fmla="*/ 470133 w 2012768"/>
                  <a:gd name="connsiteY3" fmla="*/ 204527 h 1161626"/>
                  <a:gd name="connsiteX4" fmla="*/ 947182 w 2012768"/>
                  <a:gd name="connsiteY4" fmla="*/ 1972 h 1161626"/>
                  <a:gd name="connsiteX5" fmla="*/ 1126180 w 2012768"/>
                  <a:gd name="connsiteY5" fmla="*/ 4129 h 1161626"/>
                  <a:gd name="connsiteX6" fmla="*/ 1285993 w 2012768"/>
                  <a:gd name="connsiteY6" fmla="*/ 12921 h 1161626"/>
                  <a:gd name="connsiteX7" fmla="*/ 1439112 w 2012768"/>
                  <a:gd name="connsiteY7" fmla="*/ 86246 h 1161626"/>
                  <a:gd name="connsiteX8" fmla="*/ 1608654 w 2012768"/>
                  <a:gd name="connsiteY8" fmla="*/ 268728 h 1161626"/>
                  <a:gd name="connsiteX9" fmla="*/ 2012768 w 2012768"/>
                  <a:gd name="connsiteY9" fmla="*/ 971450 h 1161626"/>
                  <a:gd name="connsiteX0" fmla="*/ 2307771 w 2307771"/>
                  <a:gd name="connsiteY0" fmla="*/ 971450 h 1097182"/>
                  <a:gd name="connsiteX1" fmla="*/ 708234 w 2307771"/>
                  <a:gd name="connsiteY1" fmla="*/ 967467 h 1097182"/>
                  <a:gd name="connsiteX2" fmla="*/ 0 w 2307771"/>
                  <a:gd name="connsiteY2" fmla="*/ 1077933 h 1097182"/>
                  <a:gd name="connsiteX3" fmla="*/ 765136 w 2307771"/>
                  <a:gd name="connsiteY3" fmla="*/ 204527 h 1097182"/>
                  <a:gd name="connsiteX4" fmla="*/ 1242185 w 2307771"/>
                  <a:gd name="connsiteY4" fmla="*/ 1972 h 1097182"/>
                  <a:gd name="connsiteX5" fmla="*/ 1421183 w 2307771"/>
                  <a:gd name="connsiteY5" fmla="*/ 4129 h 1097182"/>
                  <a:gd name="connsiteX6" fmla="*/ 1580996 w 2307771"/>
                  <a:gd name="connsiteY6" fmla="*/ 12921 h 1097182"/>
                  <a:gd name="connsiteX7" fmla="*/ 1734115 w 2307771"/>
                  <a:gd name="connsiteY7" fmla="*/ 86246 h 1097182"/>
                  <a:gd name="connsiteX8" fmla="*/ 1903657 w 2307771"/>
                  <a:gd name="connsiteY8" fmla="*/ 268728 h 1097182"/>
                  <a:gd name="connsiteX9" fmla="*/ 2307771 w 2307771"/>
                  <a:gd name="connsiteY9" fmla="*/ 971450 h 1097182"/>
                  <a:gd name="connsiteX0" fmla="*/ 2102878 w 2102878"/>
                  <a:gd name="connsiteY0" fmla="*/ 971450 h 1229523"/>
                  <a:gd name="connsiteX1" fmla="*/ 503341 w 2102878"/>
                  <a:gd name="connsiteY1" fmla="*/ 967467 h 1229523"/>
                  <a:gd name="connsiteX2" fmla="*/ 0 w 2102878"/>
                  <a:gd name="connsiteY2" fmla="*/ 1217913 h 1229523"/>
                  <a:gd name="connsiteX3" fmla="*/ 560243 w 2102878"/>
                  <a:gd name="connsiteY3" fmla="*/ 204527 h 1229523"/>
                  <a:gd name="connsiteX4" fmla="*/ 1037292 w 2102878"/>
                  <a:gd name="connsiteY4" fmla="*/ 1972 h 1229523"/>
                  <a:gd name="connsiteX5" fmla="*/ 1216290 w 2102878"/>
                  <a:gd name="connsiteY5" fmla="*/ 4129 h 1229523"/>
                  <a:gd name="connsiteX6" fmla="*/ 1376103 w 2102878"/>
                  <a:gd name="connsiteY6" fmla="*/ 12921 h 1229523"/>
                  <a:gd name="connsiteX7" fmla="*/ 1529222 w 2102878"/>
                  <a:gd name="connsiteY7" fmla="*/ 86246 h 1229523"/>
                  <a:gd name="connsiteX8" fmla="*/ 1698764 w 2102878"/>
                  <a:gd name="connsiteY8" fmla="*/ 268728 h 1229523"/>
                  <a:gd name="connsiteX9" fmla="*/ 2102878 w 2102878"/>
                  <a:gd name="connsiteY9" fmla="*/ 971450 h 1229523"/>
                  <a:gd name="connsiteX0" fmla="*/ 2029914 w 2029914"/>
                  <a:gd name="connsiteY0" fmla="*/ 971450 h 1173485"/>
                  <a:gd name="connsiteX1" fmla="*/ 430377 w 2029914"/>
                  <a:gd name="connsiteY1" fmla="*/ 967467 h 1173485"/>
                  <a:gd name="connsiteX2" fmla="*/ 0 w 2029914"/>
                  <a:gd name="connsiteY2" fmla="*/ 1159567 h 1173485"/>
                  <a:gd name="connsiteX3" fmla="*/ 487279 w 2029914"/>
                  <a:gd name="connsiteY3" fmla="*/ 204527 h 1173485"/>
                  <a:gd name="connsiteX4" fmla="*/ 964328 w 2029914"/>
                  <a:gd name="connsiteY4" fmla="*/ 1972 h 1173485"/>
                  <a:gd name="connsiteX5" fmla="*/ 1143326 w 2029914"/>
                  <a:gd name="connsiteY5" fmla="*/ 4129 h 1173485"/>
                  <a:gd name="connsiteX6" fmla="*/ 1303139 w 2029914"/>
                  <a:gd name="connsiteY6" fmla="*/ 12921 h 1173485"/>
                  <a:gd name="connsiteX7" fmla="*/ 1456258 w 2029914"/>
                  <a:gd name="connsiteY7" fmla="*/ 86246 h 1173485"/>
                  <a:gd name="connsiteX8" fmla="*/ 1625800 w 2029914"/>
                  <a:gd name="connsiteY8" fmla="*/ 268728 h 1173485"/>
                  <a:gd name="connsiteX9" fmla="*/ 2029914 w 2029914"/>
                  <a:gd name="connsiteY9" fmla="*/ 971450 h 1173485"/>
                  <a:gd name="connsiteX0" fmla="*/ 1986862 w 1986862"/>
                  <a:gd name="connsiteY0" fmla="*/ 971450 h 1133955"/>
                  <a:gd name="connsiteX1" fmla="*/ 387325 w 1986862"/>
                  <a:gd name="connsiteY1" fmla="*/ 967467 h 1133955"/>
                  <a:gd name="connsiteX2" fmla="*/ 0 w 1986862"/>
                  <a:gd name="connsiteY2" fmla="*/ 1117730 h 1133955"/>
                  <a:gd name="connsiteX3" fmla="*/ 444227 w 1986862"/>
                  <a:gd name="connsiteY3" fmla="*/ 204527 h 1133955"/>
                  <a:gd name="connsiteX4" fmla="*/ 921276 w 1986862"/>
                  <a:gd name="connsiteY4" fmla="*/ 1972 h 1133955"/>
                  <a:gd name="connsiteX5" fmla="*/ 1100274 w 1986862"/>
                  <a:gd name="connsiteY5" fmla="*/ 4129 h 1133955"/>
                  <a:gd name="connsiteX6" fmla="*/ 1260087 w 1986862"/>
                  <a:gd name="connsiteY6" fmla="*/ 12921 h 1133955"/>
                  <a:gd name="connsiteX7" fmla="*/ 1413206 w 1986862"/>
                  <a:gd name="connsiteY7" fmla="*/ 86246 h 1133955"/>
                  <a:gd name="connsiteX8" fmla="*/ 1582748 w 1986862"/>
                  <a:gd name="connsiteY8" fmla="*/ 268728 h 1133955"/>
                  <a:gd name="connsiteX9" fmla="*/ 1986862 w 1986862"/>
                  <a:gd name="connsiteY9" fmla="*/ 971450 h 1133955"/>
                  <a:gd name="connsiteX0" fmla="*/ 1986862 w 1986862"/>
                  <a:gd name="connsiteY0" fmla="*/ 971450 h 1133955"/>
                  <a:gd name="connsiteX1" fmla="*/ 387325 w 1986862"/>
                  <a:gd name="connsiteY1" fmla="*/ 967467 h 1133955"/>
                  <a:gd name="connsiteX2" fmla="*/ 0 w 1986862"/>
                  <a:gd name="connsiteY2" fmla="*/ 1117730 h 1133955"/>
                  <a:gd name="connsiteX3" fmla="*/ 444227 w 1986862"/>
                  <a:gd name="connsiteY3" fmla="*/ 204527 h 1133955"/>
                  <a:gd name="connsiteX4" fmla="*/ 921276 w 1986862"/>
                  <a:gd name="connsiteY4" fmla="*/ 1972 h 1133955"/>
                  <a:gd name="connsiteX5" fmla="*/ 1100274 w 1986862"/>
                  <a:gd name="connsiteY5" fmla="*/ 4129 h 1133955"/>
                  <a:gd name="connsiteX6" fmla="*/ 1260087 w 1986862"/>
                  <a:gd name="connsiteY6" fmla="*/ 12921 h 1133955"/>
                  <a:gd name="connsiteX7" fmla="*/ 1413206 w 1986862"/>
                  <a:gd name="connsiteY7" fmla="*/ 86246 h 1133955"/>
                  <a:gd name="connsiteX8" fmla="*/ 1582748 w 1986862"/>
                  <a:gd name="connsiteY8" fmla="*/ 268728 h 1133955"/>
                  <a:gd name="connsiteX9" fmla="*/ 1986862 w 1986862"/>
                  <a:gd name="connsiteY9" fmla="*/ 971450 h 1133955"/>
                  <a:gd name="connsiteX0" fmla="*/ 1986862 w 1986862"/>
                  <a:gd name="connsiteY0" fmla="*/ 971450 h 1138038"/>
                  <a:gd name="connsiteX1" fmla="*/ 387325 w 1986862"/>
                  <a:gd name="connsiteY1" fmla="*/ 967467 h 1138038"/>
                  <a:gd name="connsiteX2" fmla="*/ 0 w 1986862"/>
                  <a:gd name="connsiteY2" fmla="*/ 1117730 h 1138038"/>
                  <a:gd name="connsiteX3" fmla="*/ 444227 w 1986862"/>
                  <a:gd name="connsiteY3" fmla="*/ 204527 h 1138038"/>
                  <a:gd name="connsiteX4" fmla="*/ 921276 w 1986862"/>
                  <a:gd name="connsiteY4" fmla="*/ 1972 h 1138038"/>
                  <a:gd name="connsiteX5" fmla="*/ 1100274 w 1986862"/>
                  <a:gd name="connsiteY5" fmla="*/ 4129 h 1138038"/>
                  <a:gd name="connsiteX6" fmla="*/ 1260087 w 1986862"/>
                  <a:gd name="connsiteY6" fmla="*/ 12921 h 1138038"/>
                  <a:gd name="connsiteX7" fmla="*/ 1413206 w 1986862"/>
                  <a:gd name="connsiteY7" fmla="*/ 86246 h 1138038"/>
                  <a:gd name="connsiteX8" fmla="*/ 1582748 w 1986862"/>
                  <a:gd name="connsiteY8" fmla="*/ 268728 h 1138038"/>
                  <a:gd name="connsiteX9" fmla="*/ 1986862 w 1986862"/>
                  <a:gd name="connsiteY9" fmla="*/ 971450 h 1138038"/>
                  <a:gd name="connsiteX0" fmla="*/ 1986862 w 1986862"/>
                  <a:gd name="connsiteY0" fmla="*/ 971450 h 1127690"/>
                  <a:gd name="connsiteX1" fmla="*/ 387325 w 1986862"/>
                  <a:gd name="connsiteY1" fmla="*/ 967467 h 1127690"/>
                  <a:gd name="connsiteX2" fmla="*/ 0 w 1986862"/>
                  <a:gd name="connsiteY2" fmla="*/ 1117730 h 1127690"/>
                  <a:gd name="connsiteX3" fmla="*/ 444227 w 1986862"/>
                  <a:gd name="connsiteY3" fmla="*/ 204527 h 1127690"/>
                  <a:gd name="connsiteX4" fmla="*/ 921276 w 1986862"/>
                  <a:gd name="connsiteY4" fmla="*/ 1972 h 1127690"/>
                  <a:gd name="connsiteX5" fmla="*/ 1100274 w 1986862"/>
                  <a:gd name="connsiteY5" fmla="*/ 4129 h 1127690"/>
                  <a:gd name="connsiteX6" fmla="*/ 1260087 w 1986862"/>
                  <a:gd name="connsiteY6" fmla="*/ 12921 h 1127690"/>
                  <a:gd name="connsiteX7" fmla="*/ 1413206 w 1986862"/>
                  <a:gd name="connsiteY7" fmla="*/ 86246 h 1127690"/>
                  <a:gd name="connsiteX8" fmla="*/ 1582748 w 1986862"/>
                  <a:gd name="connsiteY8" fmla="*/ 268728 h 1127690"/>
                  <a:gd name="connsiteX9" fmla="*/ 1986862 w 1986862"/>
                  <a:gd name="connsiteY9" fmla="*/ 971450 h 1127690"/>
                  <a:gd name="connsiteX0" fmla="*/ 2051520 w 2051520"/>
                  <a:gd name="connsiteY0" fmla="*/ 971450 h 1217917"/>
                  <a:gd name="connsiteX1" fmla="*/ 451983 w 2051520"/>
                  <a:gd name="connsiteY1" fmla="*/ 967467 h 1217917"/>
                  <a:gd name="connsiteX2" fmla="*/ 0 w 2051520"/>
                  <a:gd name="connsiteY2" fmla="*/ 1211742 h 1217917"/>
                  <a:gd name="connsiteX3" fmla="*/ 508885 w 2051520"/>
                  <a:gd name="connsiteY3" fmla="*/ 204527 h 1217917"/>
                  <a:gd name="connsiteX4" fmla="*/ 985934 w 2051520"/>
                  <a:gd name="connsiteY4" fmla="*/ 1972 h 1217917"/>
                  <a:gd name="connsiteX5" fmla="*/ 1164932 w 2051520"/>
                  <a:gd name="connsiteY5" fmla="*/ 4129 h 1217917"/>
                  <a:gd name="connsiteX6" fmla="*/ 1324745 w 2051520"/>
                  <a:gd name="connsiteY6" fmla="*/ 12921 h 1217917"/>
                  <a:gd name="connsiteX7" fmla="*/ 1477864 w 2051520"/>
                  <a:gd name="connsiteY7" fmla="*/ 86246 h 1217917"/>
                  <a:gd name="connsiteX8" fmla="*/ 1647406 w 2051520"/>
                  <a:gd name="connsiteY8" fmla="*/ 268728 h 1217917"/>
                  <a:gd name="connsiteX9" fmla="*/ 2051520 w 2051520"/>
                  <a:gd name="connsiteY9" fmla="*/ 971450 h 1217917"/>
                  <a:gd name="connsiteX0" fmla="*/ 2042324 w 2042324"/>
                  <a:gd name="connsiteY0" fmla="*/ 971450 h 1203498"/>
                  <a:gd name="connsiteX1" fmla="*/ 442787 w 2042324"/>
                  <a:gd name="connsiteY1" fmla="*/ 967467 h 1203498"/>
                  <a:gd name="connsiteX2" fmla="*/ 0 w 2042324"/>
                  <a:gd name="connsiteY2" fmla="*/ 1196927 h 1203498"/>
                  <a:gd name="connsiteX3" fmla="*/ 499689 w 2042324"/>
                  <a:gd name="connsiteY3" fmla="*/ 204527 h 1203498"/>
                  <a:gd name="connsiteX4" fmla="*/ 976738 w 2042324"/>
                  <a:gd name="connsiteY4" fmla="*/ 1972 h 1203498"/>
                  <a:gd name="connsiteX5" fmla="*/ 1155736 w 2042324"/>
                  <a:gd name="connsiteY5" fmla="*/ 4129 h 1203498"/>
                  <a:gd name="connsiteX6" fmla="*/ 1315549 w 2042324"/>
                  <a:gd name="connsiteY6" fmla="*/ 12921 h 1203498"/>
                  <a:gd name="connsiteX7" fmla="*/ 1468668 w 2042324"/>
                  <a:gd name="connsiteY7" fmla="*/ 86246 h 1203498"/>
                  <a:gd name="connsiteX8" fmla="*/ 1638210 w 2042324"/>
                  <a:gd name="connsiteY8" fmla="*/ 268728 h 1203498"/>
                  <a:gd name="connsiteX9" fmla="*/ 2042324 w 2042324"/>
                  <a:gd name="connsiteY9" fmla="*/ 971450 h 1203498"/>
                  <a:gd name="connsiteX0" fmla="*/ 2015017 w 2015017"/>
                  <a:gd name="connsiteY0" fmla="*/ 971450 h 1151371"/>
                  <a:gd name="connsiteX1" fmla="*/ 415480 w 2015017"/>
                  <a:gd name="connsiteY1" fmla="*/ 967467 h 1151371"/>
                  <a:gd name="connsiteX2" fmla="*/ 0 w 2015017"/>
                  <a:gd name="connsiteY2" fmla="*/ 1142799 h 1151371"/>
                  <a:gd name="connsiteX3" fmla="*/ 472382 w 2015017"/>
                  <a:gd name="connsiteY3" fmla="*/ 204527 h 1151371"/>
                  <a:gd name="connsiteX4" fmla="*/ 949431 w 2015017"/>
                  <a:gd name="connsiteY4" fmla="*/ 1972 h 1151371"/>
                  <a:gd name="connsiteX5" fmla="*/ 1128429 w 2015017"/>
                  <a:gd name="connsiteY5" fmla="*/ 4129 h 1151371"/>
                  <a:gd name="connsiteX6" fmla="*/ 1288242 w 2015017"/>
                  <a:gd name="connsiteY6" fmla="*/ 12921 h 1151371"/>
                  <a:gd name="connsiteX7" fmla="*/ 1441361 w 2015017"/>
                  <a:gd name="connsiteY7" fmla="*/ 86246 h 1151371"/>
                  <a:gd name="connsiteX8" fmla="*/ 1610903 w 2015017"/>
                  <a:gd name="connsiteY8" fmla="*/ 268728 h 1151371"/>
                  <a:gd name="connsiteX9" fmla="*/ 2015017 w 2015017"/>
                  <a:gd name="connsiteY9" fmla="*/ 971450 h 1151371"/>
                  <a:gd name="connsiteX0" fmla="*/ 2028378 w 2028378"/>
                  <a:gd name="connsiteY0" fmla="*/ 971450 h 1195429"/>
                  <a:gd name="connsiteX1" fmla="*/ 428841 w 2028378"/>
                  <a:gd name="connsiteY1" fmla="*/ 967467 h 1195429"/>
                  <a:gd name="connsiteX2" fmla="*/ 13361 w 2028378"/>
                  <a:gd name="connsiteY2" fmla="*/ 1142799 h 1195429"/>
                  <a:gd name="connsiteX3" fmla="*/ 485743 w 2028378"/>
                  <a:gd name="connsiteY3" fmla="*/ 204527 h 1195429"/>
                  <a:gd name="connsiteX4" fmla="*/ 962792 w 2028378"/>
                  <a:gd name="connsiteY4" fmla="*/ 1972 h 1195429"/>
                  <a:gd name="connsiteX5" fmla="*/ 1141790 w 2028378"/>
                  <a:gd name="connsiteY5" fmla="*/ 4129 h 1195429"/>
                  <a:gd name="connsiteX6" fmla="*/ 1301603 w 2028378"/>
                  <a:gd name="connsiteY6" fmla="*/ 12921 h 1195429"/>
                  <a:gd name="connsiteX7" fmla="*/ 1454722 w 2028378"/>
                  <a:gd name="connsiteY7" fmla="*/ 86246 h 1195429"/>
                  <a:gd name="connsiteX8" fmla="*/ 1624264 w 2028378"/>
                  <a:gd name="connsiteY8" fmla="*/ 268728 h 1195429"/>
                  <a:gd name="connsiteX9" fmla="*/ 2028378 w 2028378"/>
                  <a:gd name="connsiteY9" fmla="*/ 971450 h 1195429"/>
                  <a:gd name="connsiteX0" fmla="*/ 2028378 w 2028378"/>
                  <a:gd name="connsiteY0" fmla="*/ 971450 h 1195429"/>
                  <a:gd name="connsiteX1" fmla="*/ 428841 w 2028378"/>
                  <a:gd name="connsiteY1" fmla="*/ 967467 h 1195429"/>
                  <a:gd name="connsiteX2" fmla="*/ 13361 w 2028378"/>
                  <a:gd name="connsiteY2" fmla="*/ 1142799 h 1195429"/>
                  <a:gd name="connsiteX3" fmla="*/ 485743 w 2028378"/>
                  <a:gd name="connsiteY3" fmla="*/ 204527 h 1195429"/>
                  <a:gd name="connsiteX4" fmla="*/ 962792 w 2028378"/>
                  <a:gd name="connsiteY4" fmla="*/ 1972 h 1195429"/>
                  <a:gd name="connsiteX5" fmla="*/ 1141790 w 2028378"/>
                  <a:gd name="connsiteY5" fmla="*/ 4129 h 1195429"/>
                  <a:gd name="connsiteX6" fmla="*/ 1301603 w 2028378"/>
                  <a:gd name="connsiteY6" fmla="*/ 12921 h 1195429"/>
                  <a:gd name="connsiteX7" fmla="*/ 1454722 w 2028378"/>
                  <a:gd name="connsiteY7" fmla="*/ 86246 h 1195429"/>
                  <a:gd name="connsiteX8" fmla="*/ 1624264 w 2028378"/>
                  <a:gd name="connsiteY8" fmla="*/ 268728 h 1195429"/>
                  <a:gd name="connsiteX9" fmla="*/ 2028378 w 2028378"/>
                  <a:gd name="connsiteY9" fmla="*/ 971450 h 1195429"/>
                  <a:gd name="connsiteX0" fmla="*/ 2028378 w 2028378"/>
                  <a:gd name="connsiteY0" fmla="*/ 971450 h 1195429"/>
                  <a:gd name="connsiteX1" fmla="*/ 428841 w 2028378"/>
                  <a:gd name="connsiteY1" fmla="*/ 967467 h 1195429"/>
                  <a:gd name="connsiteX2" fmla="*/ 13361 w 2028378"/>
                  <a:gd name="connsiteY2" fmla="*/ 1142799 h 1195429"/>
                  <a:gd name="connsiteX3" fmla="*/ 485743 w 2028378"/>
                  <a:gd name="connsiteY3" fmla="*/ 204527 h 1195429"/>
                  <a:gd name="connsiteX4" fmla="*/ 962792 w 2028378"/>
                  <a:gd name="connsiteY4" fmla="*/ 1972 h 1195429"/>
                  <a:gd name="connsiteX5" fmla="*/ 1141790 w 2028378"/>
                  <a:gd name="connsiteY5" fmla="*/ 4129 h 1195429"/>
                  <a:gd name="connsiteX6" fmla="*/ 1301603 w 2028378"/>
                  <a:gd name="connsiteY6" fmla="*/ 12921 h 1195429"/>
                  <a:gd name="connsiteX7" fmla="*/ 1454722 w 2028378"/>
                  <a:gd name="connsiteY7" fmla="*/ 86246 h 1195429"/>
                  <a:gd name="connsiteX8" fmla="*/ 1624264 w 2028378"/>
                  <a:gd name="connsiteY8" fmla="*/ 268728 h 1195429"/>
                  <a:gd name="connsiteX9" fmla="*/ 2028378 w 2028378"/>
                  <a:gd name="connsiteY9" fmla="*/ 971450 h 1195429"/>
                  <a:gd name="connsiteX0" fmla="*/ 2027533 w 2027533"/>
                  <a:gd name="connsiteY0" fmla="*/ 971450 h 1196074"/>
                  <a:gd name="connsiteX1" fmla="*/ 432947 w 2027533"/>
                  <a:gd name="connsiteY1" fmla="*/ 972168 h 1196074"/>
                  <a:gd name="connsiteX2" fmla="*/ 12516 w 2027533"/>
                  <a:gd name="connsiteY2" fmla="*/ 1142799 h 1196074"/>
                  <a:gd name="connsiteX3" fmla="*/ 484898 w 2027533"/>
                  <a:gd name="connsiteY3" fmla="*/ 204527 h 1196074"/>
                  <a:gd name="connsiteX4" fmla="*/ 961947 w 2027533"/>
                  <a:gd name="connsiteY4" fmla="*/ 1972 h 1196074"/>
                  <a:gd name="connsiteX5" fmla="*/ 1140945 w 2027533"/>
                  <a:gd name="connsiteY5" fmla="*/ 4129 h 1196074"/>
                  <a:gd name="connsiteX6" fmla="*/ 1300758 w 2027533"/>
                  <a:gd name="connsiteY6" fmla="*/ 12921 h 1196074"/>
                  <a:gd name="connsiteX7" fmla="*/ 1453877 w 2027533"/>
                  <a:gd name="connsiteY7" fmla="*/ 86246 h 1196074"/>
                  <a:gd name="connsiteX8" fmla="*/ 1623419 w 2027533"/>
                  <a:gd name="connsiteY8" fmla="*/ 268728 h 1196074"/>
                  <a:gd name="connsiteX9" fmla="*/ 2027533 w 2027533"/>
                  <a:gd name="connsiteY9" fmla="*/ 971450 h 1196074"/>
                  <a:gd name="connsiteX0" fmla="*/ 2034871 w 2034871"/>
                  <a:gd name="connsiteY0" fmla="*/ 971450 h 1194628"/>
                  <a:gd name="connsiteX1" fmla="*/ 440285 w 2034871"/>
                  <a:gd name="connsiteY1" fmla="*/ 972168 h 1194628"/>
                  <a:gd name="connsiteX2" fmla="*/ 11140 w 2034871"/>
                  <a:gd name="connsiteY2" fmla="*/ 1141118 h 1194628"/>
                  <a:gd name="connsiteX3" fmla="*/ 492236 w 2034871"/>
                  <a:gd name="connsiteY3" fmla="*/ 204527 h 1194628"/>
                  <a:gd name="connsiteX4" fmla="*/ 969285 w 2034871"/>
                  <a:gd name="connsiteY4" fmla="*/ 1972 h 1194628"/>
                  <a:gd name="connsiteX5" fmla="*/ 1148283 w 2034871"/>
                  <a:gd name="connsiteY5" fmla="*/ 4129 h 1194628"/>
                  <a:gd name="connsiteX6" fmla="*/ 1308096 w 2034871"/>
                  <a:gd name="connsiteY6" fmla="*/ 12921 h 1194628"/>
                  <a:gd name="connsiteX7" fmla="*/ 1461215 w 2034871"/>
                  <a:gd name="connsiteY7" fmla="*/ 86246 h 1194628"/>
                  <a:gd name="connsiteX8" fmla="*/ 1630757 w 2034871"/>
                  <a:gd name="connsiteY8" fmla="*/ 268728 h 1194628"/>
                  <a:gd name="connsiteX9" fmla="*/ 2034871 w 2034871"/>
                  <a:gd name="connsiteY9" fmla="*/ 971450 h 1194628"/>
                  <a:gd name="connsiteX0" fmla="*/ 2033360 w 2033360"/>
                  <a:gd name="connsiteY0" fmla="*/ 971450 h 1191391"/>
                  <a:gd name="connsiteX1" fmla="*/ 438774 w 2033360"/>
                  <a:gd name="connsiteY1" fmla="*/ 972168 h 1191391"/>
                  <a:gd name="connsiteX2" fmla="*/ 9629 w 2033360"/>
                  <a:gd name="connsiteY2" fmla="*/ 1141118 h 1191391"/>
                  <a:gd name="connsiteX3" fmla="*/ 490725 w 2033360"/>
                  <a:gd name="connsiteY3" fmla="*/ 204527 h 1191391"/>
                  <a:gd name="connsiteX4" fmla="*/ 967774 w 2033360"/>
                  <a:gd name="connsiteY4" fmla="*/ 1972 h 1191391"/>
                  <a:gd name="connsiteX5" fmla="*/ 1146772 w 2033360"/>
                  <a:gd name="connsiteY5" fmla="*/ 4129 h 1191391"/>
                  <a:gd name="connsiteX6" fmla="*/ 1306585 w 2033360"/>
                  <a:gd name="connsiteY6" fmla="*/ 12921 h 1191391"/>
                  <a:gd name="connsiteX7" fmla="*/ 1459704 w 2033360"/>
                  <a:gd name="connsiteY7" fmla="*/ 86246 h 1191391"/>
                  <a:gd name="connsiteX8" fmla="*/ 1629246 w 2033360"/>
                  <a:gd name="connsiteY8" fmla="*/ 268728 h 1191391"/>
                  <a:gd name="connsiteX9" fmla="*/ 2033360 w 2033360"/>
                  <a:gd name="connsiteY9" fmla="*/ 971450 h 1191391"/>
                  <a:gd name="connsiteX0" fmla="*/ 2037125 w 2037125"/>
                  <a:gd name="connsiteY0" fmla="*/ 971450 h 1204134"/>
                  <a:gd name="connsiteX1" fmla="*/ 442539 w 2037125"/>
                  <a:gd name="connsiteY1" fmla="*/ 972168 h 1204134"/>
                  <a:gd name="connsiteX2" fmla="*/ 9007 w 2037125"/>
                  <a:gd name="connsiteY2" fmla="*/ 1155790 h 1204134"/>
                  <a:gd name="connsiteX3" fmla="*/ 494490 w 2037125"/>
                  <a:gd name="connsiteY3" fmla="*/ 204527 h 1204134"/>
                  <a:gd name="connsiteX4" fmla="*/ 971539 w 2037125"/>
                  <a:gd name="connsiteY4" fmla="*/ 1972 h 1204134"/>
                  <a:gd name="connsiteX5" fmla="*/ 1150537 w 2037125"/>
                  <a:gd name="connsiteY5" fmla="*/ 4129 h 1204134"/>
                  <a:gd name="connsiteX6" fmla="*/ 1310350 w 2037125"/>
                  <a:gd name="connsiteY6" fmla="*/ 12921 h 1204134"/>
                  <a:gd name="connsiteX7" fmla="*/ 1463469 w 2037125"/>
                  <a:gd name="connsiteY7" fmla="*/ 86246 h 1204134"/>
                  <a:gd name="connsiteX8" fmla="*/ 1633011 w 2037125"/>
                  <a:gd name="connsiteY8" fmla="*/ 268728 h 1204134"/>
                  <a:gd name="connsiteX9" fmla="*/ 2037125 w 2037125"/>
                  <a:gd name="connsiteY9" fmla="*/ 971450 h 1204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37125" h="1204134">
                    <a:moveTo>
                      <a:pt x="2037125" y="971450"/>
                    </a:moveTo>
                    <a:lnTo>
                      <a:pt x="442539" y="972168"/>
                    </a:lnTo>
                    <a:cubicBezTo>
                      <a:pt x="-56854" y="1051862"/>
                      <a:pt x="-6227" y="1310355"/>
                      <a:pt x="9007" y="1155790"/>
                    </a:cubicBezTo>
                    <a:cubicBezTo>
                      <a:pt x="130502" y="864456"/>
                      <a:pt x="279161" y="514151"/>
                      <a:pt x="494490" y="204527"/>
                    </a:cubicBezTo>
                    <a:cubicBezTo>
                      <a:pt x="655203" y="7529"/>
                      <a:pt x="828411" y="-7043"/>
                      <a:pt x="971539" y="1972"/>
                    </a:cubicBezTo>
                    <a:lnTo>
                      <a:pt x="1150537" y="4129"/>
                    </a:lnTo>
                    <a:cubicBezTo>
                      <a:pt x="1205965" y="4903"/>
                      <a:pt x="1257079" y="9990"/>
                      <a:pt x="1310350" y="12921"/>
                    </a:cubicBezTo>
                    <a:cubicBezTo>
                      <a:pt x="1366422" y="25861"/>
                      <a:pt x="1409692" y="43612"/>
                      <a:pt x="1463469" y="86246"/>
                    </a:cubicBezTo>
                    <a:cubicBezTo>
                      <a:pt x="1517246" y="128880"/>
                      <a:pt x="1537402" y="121194"/>
                      <a:pt x="1633011" y="268728"/>
                    </a:cubicBezTo>
                    <a:lnTo>
                      <a:pt x="2037125" y="971450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6" dirty="0"/>
              </a:p>
            </p:txBody>
          </p:sp>
          <p:sp>
            <p:nvSpPr>
              <p:cNvPr id="14" name="Hexagon 11"/>
              <p:cNvSpPr/>
              <p:nvPr/>
            </p:nvSpPr>
            <p:spPr>
              <a:xfrm rot="21530773">
                <a:off x="7781994" y="4587892"/>
                <a:ext cx="2677116" cy="2250856"/>
              </a:xfrm>
              <a:custGeom>
                <a:avLst/>
                <a:gdLst>
                  <a:gd name="connsiteX0" fmla="*/ 0 w 1338558"/>
                  <a:gd name="connsiteY0" fmla="*/ 552693 h 1105386"/>
                  <a:gd name="connsiteX1" fmla="*/ 339873 w 1338558"/>
                  <a:gd name="connsiteY1" fmla="*/ 0 h 1105386"/>
                  <a:gd name="connsiteX2" fmla="*/ 998685 w 1338558"/>
                  <a:gd name="connsiteY2" fmla="*/ 0 h 1105386"/>
                  <a:gd name="connsiteX3" fmla="*/ 1338558 w 1338558"/>
                  <a:gd name="connsiteY3" fmla="*/ 552693 h 1105386"/>
                  <a:gd name="connsiteX4" fmla="*/ 998685 w 1338558"/>
                  <a:gd name="connsiteY4" fmla="*/ 1105386 h 1105386"/>
                  <a:gd name="connsiteX5" fmla="*/ 339873 w 1338558"/>
                  <a:gd name="connsiteY5" fmla="*/ 1105386 h 1105386"/>
                  <a:gd name="connsiteX6" fmla="*/ 0 w 1338558"/>
                  <a:gd name="connsiteY6" fmla="*/ 552693 h 1105386"/>
                  <a:gd name="connsiteX0" fmla="*/ 0 w 1338558"/>
                  <a:gd name="connsiteY0" fmla="*/ 565963 h 1118656"/>
                  <a:gd name="connsiteX1" fmla="*/ 353690 w 1338558"/>
                  <a:gd name="connsiteY1" fmla="*/ 0 h 1118656"/>
                  <a:gd name="connsiteX2" fmla="*/ 998685 w 1338558"/>
                  <a:gd name="connsiteY2" fmla="*/ 13270 h 1118656"/>
                  <a:gd name="connsiteX3" fmla="*/ 1338558 w 1338558"/>
                  <a:gd name="connsiteY3" fmla="*/ 565963 h 1118656"/>
                  <a:gd name="connsiteX4" fmla="*/ 998685 w 1338558"/>
                  <a:gd name="connsiteY4" fmla="*/ 1118656 h 1118656"/>
                  <a:gd name="connsiteX5" fmla="*/ 339873 w 1338558"/>
                  <a:gd name="connsiteY5" fmla="*/ 1118656 h 1118656"/>
                  <a:gd name="connsiteX6" fmla="*/ 0 w 1338558"/>
                  <a:gd name="connsiteY6" fmla="*/ 565963 h 1118656"/>
                  <a:gd name="connsiteX0" fmla="*/ 0 w 1338558"/>
                  <a:gd name="connsiteY0" fmla="*/ 565963 h 1125428"/>
                  <a:gd name="connsiteX1" fmla="*/ 353690 w 1338558"/>
                  <a:gd name="connsiteY1" fmla="*/ 0 h 1125428"/>
                  <a:gd name="connsiteX2" fmla="*/ 998685 w 1338558"/>
                  <a:gd name="connsiteY2" fmla="*/ 13270 h 1125428"/>
                  <a:gd name="connsiteX3" fmla="*/ 1338558 w 1338558"/>
                  <a:gd name="connsiteY3" fmla="*/ 565963 h 1125428"/>
                  <a:gd name="connsiteX4" fmla="*/ 998548 w 1338558"/>
                  <a:gd name="connsiteY4" fmla="*/ 1125428 h 1125428"/>
                  <a:gd name="connsiteX5" fmla="*/ 339873 w 1338558"/>
                  <a:gd name="connsiteY5" fmla="*/ 1118656 h 1125428"/>
                  <a:gd name="connsiteX6" fmla="*/ 0 w 1338558"/>
                  <a:gd name="connsiteY6" fmla="*/ 565963 h 1125428"/>
                  <a:gd name="connsiteX0" fmla="*/ 0 w 1338558"/>
                  <a:gd name="connsiteY0" fmla="*/ 565963 h 1125428"/>
                  <a:gd name="connsiteX1" fmla="*/ 353690 w 1338558"/>
                  <a:gd name="connsiteY1" fmla="*/ 0 h 1125428"/>
                  <a:gd name="connsiteX2" fmla="*/ 998685 w 1338558"/>
                  <a:gd name="connsiteY2" fmla="*/ 13270 h 1125428"/>
                  <a:gd name="connsiteX3" fmla="*/ 1338558 w 1338558"/>
                  <a:gd name="connsiteY3" fmla="*/ 565963 h 1125428"/>
                  <a:gd name="connsiteX4" fmla="*/ 998548 w 1338558"/>
                  <a:gd name="connsiteY4" fmla="*/ 1125428 h 1125428"/>
                  <a:gd name="connsiteX5" fmla="*/ 333238 w 1338558"/>
                  <a:gd name="connsiteY5" fmla="*/ 1111748 h 1125428"/>
                  <a:gd name="connsiteX6" fmla="*/ 0 w 1338558"/>
                  <a:gd name="connsiteY6" fmla="*/ 565963 h 1125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8558" h="1125428">
                    <a:moveTo>
                      <a:pt x="0" y="565963"/>
                    </a:moveTo>
                    <a:lnTo>
                      <a:pt x="353690" y="0"/>
                    </a:lnTo>
                    <a:lnTo>
                      <a:pt x="998685" y="13270"/>
                    </a:lnTo>
                    <a:lnTo>
                      <a:pt x="1338558" y="565963"/>
                    </a:lnTo>
                    <a:lnTo>
                      <a:pt x="998548" y="1125428"/>
                    </a:lnTo>
                    <a:lnTo>
                      <a:pt x="333238" y="1111748"/>
                    </a:lnTo>
                    <a:lnTo>
                      <a:pt x="0" y="56596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6" dirty="0"/>
              </a:p>
            </p:txBody>
          </p:sp>
          <p:sp>
            <p:nvSpPr>
              <p:cNvPr id="15" name="Freeform 5"/>
              <p:cNvSpPr>
                <a:spLocks noEditPoints="1"/>
              </p:cNvSpPr>
              <p:nvPr/>
            </p:nvSpPr>
            <p:spPr bwMode="auto">
              <a:xfrm>
                <a:off x="6877300" y="5268857"/>
                <a:ext cx="543352" cy="583158"/>
              </a:xfrm>
              <a:custGeom>
                <a:avLst/>
                <a:gdLst/>
                <a:ahLst/>
                <a:cxnLst>
                  <a:cxn ang="0">
                    <a:pos x="0" y="192"/>
                  </a:cxn>
                  <a:cxn ang="0">
                    <a:pos x="255" y="135"/>
                  </a:cxn>
                  <a:cxn ang="0">
                    <a:pos x="277" y="122"/>
                  </a:cxn>
                  <a:cxn ang="0">
                    <a:pos x="303" y="116"/>
                  </a:cxn>
                  <a:cxn ang="0">
                    <a:pos x="296" y="105"/>
                  </a:cxn>
                  <a:cxn ang="0">
                    <a:pos x="278" y="89"/>
                  </a:cxn>
                  <a:cxn ang="0">
                    <a:pos x="265" y="90"/>
                  </a:cxn>
                  <a:cxn ang="0">
                    <a:pos x="256" y="82"/>
                  </a:cxn>
                  <a:cxn ang="0">
                    <a:pos x="231" y="73"/>
                  </a:cxn>
                  <a:cxn ang="0">
                    <a:pos x="234" y="98"/>
                  </a:cxn>
                  <a:cxn ang="0">
                    <a:pos x="224" y="118"/>
                  </a:cxn>
                  <a:cxn ang="0">
                    <a:pos x="205" y="103"/>
                  </a:cxn>
                  <a:cxn ang="0">
                    <a:pos x="175" y="89"/>
                  </a:cxn>
                  <a:cxn ang="0">
                    <a:pos x="183" y="68"/>
                  </a:cxn>
                  <a:cxn ang="0">
                    <a:pos x="212" y="58"/>
                  </a:cxn>
                  <a:cxn ang="0">
                    <a:pos x="207" y="47"/>
                  </a:cxn>
                  <a:cxn ang="0">
                    <a:pos x="188" y="50"/>
                  </a:cxn>
                  <a:cxn ang="0">
                    <a:pos x="168" y="37"/>
                  </a:cxn>
                  <a:cxn ang="0">
                    <a:pos x="171" y="52"/>
                  </a:cxn>
                  <a:cxn ang="0">
                    <a:pos x="157" y="52"/>
                  </a:cxn>
                  <a:cxn ang="0">
                    <a:pos x="141" y="40"/>
                  </a:cxn>
                  <a:cxn ang="0">
                    <a:pos x="126" y="47"/>
                  </a:cxn>
                  <a:cxn ang="0">
                    <a:pos x="143" y="51"/>
                  </a:cxn>
                  <a:cxn ang="0">
                    <a:pos x="131" y="58"/>
                  </a:cxn>
                  <a:cxn ang="0">
                    <a:pos x="56" y="107"/>
                  </a:cxn>
                  <a:cxn ang="0">
                    <a:pos x="65" y="118"/>
                  </a:cxn>
                  <a:cxn ang="0">
                    <a:pos x="79" y="135"/>
                  </a:cxn>
                  <a:cxn ang="0">
                    <a:pos x="74" y="158"/>
                  </a:cxn>
                  <a:cxn ang="0">
                    <a:pos x="88" y="185"/>
                  </a:cxn>
                  <a:cxn ang="0">
                    <a:pos x="108" y="214"/>
                  </a:cxn>
                  <a:cxn ang="0">
                    <a:pos x="118" y="227"/>
                  </a:cxn>
                  <a:cxn ang="0">
                    <a:pos x="105" y="197"/>
                  </a:cxn>
                  <a:cxn ang="0">
                    <a:pos x="125" y="225"/>
                  </a:cxn>
                  <a:cxn ang="0">
                    <a:pos x="150" y="255"/>
                  </a:cxn>
                  <a:cxn ang="0">
                    <a:pos x="184" y="269"/>
                  </a:cxn>
                  <a:cxn ang="0">
                    <a:pos x="213" y="290"/>
                  </a:cxn>
                  <a:cxn ang="0">
                    <a:pos x="224" y="288"/>
                  </a:cxn>
                  <a:cxn ang="0">
                    <a:pos x="212" y="268"/>
                  </a:cxn>
                  <a:cxn ang="0">
                    <a:pos x="197" y="262"/>
                  </a:cxn>
                  <a:cxn ang="0">
                    <a:pos x="194" y="239"/>
                  </a:cxn>
                  <a:cxn ang="0">
                    <a:pos x="171" y="250"/>
                  </a:cxn>
                  <a:cxn ang="0">
                    <a:pos x="168" y="210"/>
                  </a:cxn>
                  <a:cxn ang="0">
                    <a:pos x="184" y="206"/>
                  </a:cxn>
                  <a:cxn ang="0">
                    <a:pos x="196" y="202"/>
                  </a:cxn>
                  <a:cxn ang="0">
                    <a:pos x="214" y="211"/>
                  </a:cxn>
                  <a:cxn ang="0">
                    <a:pos x="221" y="205"/>
                  </a:cxn>
                  <a:cxn ang="0">
                    <a:pos x="234" y="179"/>
                  </a:cxn>
                  <a:cxn ang="0">
                    <a:pos x="233" y="171"/>
                  </a:cxn>
                  <a:cxn ang="0">
                    <a:pos x="252" y="157"/>
                  </a:cxn>
                  <a:cxn ang="0">
                    <a:pos x="266" y="143"/>
                  </a:cxn>
                  <a:cxn ang="0">
                    <a:pos x="273" y="131"/>
                  </a:cxn>
                  <a:cxn ang="0">
                    <a:pos x="255" y="135"/>
                  </a:cxn>
                  <a:cxn ang="0">
                    <a:pos x="295" y="298"/>
                  </a:cxn>
                  <a:cxn ang="0">
                    <a:pos x="272" y="288"/>
                  </a:cxn>
                  <a:cxn ang="0">
                    <a:pos x="251" y="288"/>
                  </a:cxn>
                  <a:cxn ang="0">
                    <a:pos x="236" y="286"/>
                  </a:cxn>
                  <a:cxn ang="0">
                    <a:pos x="230" y="307"/>
                  </a:cxn>
                  <a:cxn ang="0">
                    <a:pos x="223" y="335"/>
                  </a:cxn>
                  <a:cxn ang="0">
                    <a:pos x="308" y="302"/>
                  </a:cxn>
                </a:cxnLst>
                <a:rect l="0" t="0" r="r" b="b"/>
                <a:pathLst>
                  <a:path w="384" h="384">
                    <a:moveTo>
                      <a:pt x="384" y="192"/>
                    </a:moveTo>
                    <a:cubicBezTo>
                      <a:pt x="384" y="298"/>
                      <a:pt x="298" y="384"/>
                      <a:pt x="192" y="384"/>
                    </a:cubicBezTo>
                    <a:cubicBezTo>
                      <a:pt x="86" y="384"/>
                      <a:pt x="0" y="298"/>
                      <a:pt x="0" y="192"/>
                    </a:cubicBezTo>
                    <a:cubicBezTo>
                      <a:pt x="0" y="86"/>
                      <a:pt x="86" y="0"/>
                      <a:pt x="192" y="0"/>
                    </a:cubicBezTo>
                    <a:cubicBezTo>
                      <a:pt x="298" y="0"/>
                      <a:pt x="384" y="86"/>
                      <a:pt x="384" y="192"/>
                    </a:cubicBezTo>
                    <a:close/>
                    <a:moveTo>
                      <a:pt x="255" y="135"/>
                    </a:moveTo>
                    <a:cubicBezTo>
                      <a:pt x="256" y="135"/>
                      <a:pt x="257" y="130"/>
                      <a:pt x="258" y="129"/>
                    </a:cubicBezTo>
                    <a:cubicBezTo>
                      <a:pt x="260" y="127"/>
                      <a:pt x="262" y="126"/>
                      <a:pt x="264" y="125"/>
                    </a:cubicBezTo>
                    <a:cubicBezTo>
                      <a:pt x="268" y="124"/>
                      <a:pt x="272" y="123"/>
                      <a:pt x="277" y="122"/>
                    </a:cubicBezTo>
                    <a:cubicBezTo>
                      <a:pt x="281" y="121"/>
                      <a:pt x="286" y="121"/>
                      <a:pt x="289" y="125"/>
                    </a:cubicBezTo>
                    <a:cubicBezTo>
                      <a:pt x="289" y="124"/>
                      <a:pt x="295" y="119"/>
                      <a:pt x="295" y="119"/>
                    </a:cubicBezTo>
                    <a:cubicBezTo>
                      <a:pt x="298" y="118"/>
                      <a:pt x="301" y="118"/>
                      <a:pt x="303" y="116"/>
                    </a:cubicBezTo>
                    <a:cubicBezTo>
                      <a:pt x="303" y="115"/>
                      <a:pt x="303" y="110"/>
                      <a:pt x="303" y="110"/>
                    </a:cubicBezTo>
                    <a:cubicBezTo>
                      <a:pt x="299" y="111"/>
                      <a:pt x="298" y="107"/>
                      <a:pt x="297" y="103"/>
                    </a:cubicBezTo>
                    <a:cubicBezTo>
                      <a:pt x="297" y="104"/>
                      <a:pt x="297" y="104"/>
                      <a:pt x="296" y="105"/>
                    </a:cubicBezTo>
                    <a:cubicBezTo>
                      <a:pt x="296" y="102"/>
                      <a:pt x="291" y="104"/>
                      <a:pt x="290" y="104"/>
                    </a:cubicBezTo>
                    <a:cubicBezTo>
                      <a:pt x="284" y="102"/>
                      <a:pt x="285" y="98"/>
                      <a:pt x="283" y="94"/>
                    </a:cubicBezTo>
                    <a:cubicBezTo>
                      <a:pt x="282" y="92"/>
                      <a:pt x="279" y="91"/>
                      <a:pt x="278" y="89"/>
                    </a:cubicBezTo>
                    <a:cubicBezTo>
                      <a:pt x="277" y="87"/>
                      <a:pt x="277" y="84"/>
                      <a:pt x="274" y="84"/>
                    </a:cubicBezTo>
                    <a:cubicBezTo>
                      <a:pt x="273" y="84"/>
                      <a:pt x="270" y="89"/>
                      <a:pt x="270" y="89"/>
                    </a:cubicBezTo>
                    <a:cubicBezTo>
                      <a:pt x="267" y="88"/>
                      <a:pt x="266" y="89"/>
                      <a:pt x="265" y="90"/>
                    </a:cubicBezTo>
                    <a:cubicBezTo>
                      <a:pt x="263" y="91"/>
                      <a:pt x="262" y="91"/>
                      <a:pt x="260" y="92"/>
                    </a:cubicBezTo>
                    <a:cubicBezTo>
                      <a:pt x="265" y="90"/>
                      <a:pt x="258" y="88"/>
                      <a:pt x="256" y="88"/>
                    </a:cubicBezTo>
                    <a:cubicBezTo>
                      <a:pt x="260" y="87"/>
                      <a:pt x="258" y="83"/>
                      <a:pt x="256" y="82"/>
                    </a:cubicBezTo>
                    <a:cubicBezTo>
                      <a:pt x="256" y="82"/>
                      <a:pt x="257" y="82"/>
                      <a:pt x="257" y="82"/>
                    </a:cubicBezTo>
                    <a:cubicBezTo>
                      <a:pt x="257" y="79"/>
                      <a:pt x="250" y="77"/>
                      <a:pt x="247" y="76"/>
                    </a:cubicBezTo>
                    <a:cubicBezTo>
                      <a:pt x="245" y="74"/>
                      <a:pt x="233" y="72"/>
                      <a:pt x="231" y="73"/>
                    </a:cubicBezTo>
                    <a:cubicBezTo>
                      <a:pt x="228" y="75"/>
                      <a:pt x="231" y="80"/>
                      <a:pt x="231" y="83"/>
                    </a:cubicBezTo>
                    <a:cubicBezTo>
                      <a:pt x="232" y="86"/>
                      <a:pt x="228" y="86"/>
                      <a:pt x="228" y="89"/>
                    </a:cubicBezTo>
                    <a:cubicBezTo>
                      <a:pt x="228" y="93"/>
                      <a:pt x="236" y="92"/>
                      <a:pt x="234" y="98"/>
                    </a:cubicBezTo>
                    <a:cubicBezTo>
                      <a:pt x="233" y="102"/>
                      <a:pt x="228" y="102"/>
                      <a:pt x="226" y="105"/>
                    </a:cubicBezTo>
                    <a:cubicBezTo>
                      <a:pt x="224" y="108"/>
                      <a:pt x="227" y="112"/>
                      <a:pt x="229" y="114"/>
                    </a:cubicBezTo>
                    <a:cubicBezTo>
                      <a:pt x="231" y="115"/>
                      <a:pt x="225" y="118"/>
                      <a:pt x="224" y="118"/>
                    </a:cubicBezTo>
                    <a:cubicBezTo>
                      <a:pt x="220" y="120"/>
                      <a:pt x="217" y="114"/>
                      <a:pt x="216" y="110"/>
                    </a:cubicBezTo>
                    <a:cubicBezTo>
                      <a:pt x="215" y="108"/>
                      <a:pt x="215" y="104"/>
                      <a:pt x="212" y="103"/>
                    </a:cubicBezTo>
                    <a:cubicBezTo>
                      <a:pt x="210" y="102"/>
                      <a:pt x="206" y="102"/>
                      <a:pt x="205" y="103"/>
                    </a:cubicBezTo>
                    <a:cubicBezTo>
                      <a:pt x="203" y="99"/>
                      <a:pt x="198" y="98"/>
                      <a:pt x="194" y="97"/>
                    </a:cubicBezTo>
                    <a:cubicBezTo>
                      <a:pt x="189" y="95"/>
                      <a:pt x="185" y="95"/>
                      <a:pt x="180" y="96"/>
                    </a:cubicBezTo>
                    <a:cubicBezTo>
                      <a:pt x="181" y="95"/>
                      <a:pt x="179" y="88"/>
                      <a:pt x="175" y="89"/>
                    </a:cubicBezTo>
                    <a:cubicBezTo>
                      <a:pt x="176" y="86"/>
                      <a:pt x="176" y="84"/>
                      <a:pt x="176" y="81"/>
                    </a:cubicBezTo>
                    <a:cubicBezTo>
                      <a:pt x="177" y="79"/>
                      <a:pt x="178" y="77"/>
                      <a:pt x="179" y="75"/>
                    </a:cubicBezTo>
                    <a:cubicBezTo>
                      <a:pt x="180" y="74"/>
                      <a:pt x="185" y="69"/>
                      <a:pt x="183" y="68"/>
                    </a:cubicBezTo>
                    <a:cubicBezTo>
                      <a:pt x="188" y="69"/>
                      <a:pt x="193" y="69"/>
                      <a:pt x="196" y="66"/>
                    </a:cubicBezTo>
                    <a:cubicBezTo>
                      <a:pt x="198" y="63"/>
                      <a:pt x="199" y="60"/>
                      <a:pt x="202" y="57"/>
                    </a:cubicBezTo>
                    <a:cubicBezTo>
                      <a:pt x="205" y="53"/>
                      <a:pt x="209" y="58"/>
                      <a:pt x="212" y="58"/>
                    </a:cubicBezTo>
                    <a:cubicBezTo>
                      <a:pt x="217" y="59"/>
                      <a:pt x="217" y="53"/>
                      <a:pt x="214" y="51"/>
                    </a:cubicBezTo>
                    <a:cubicBezTo>
                      <a:pt x="218" y="51"/>
                      <a:pt x="215" y="45"/>
                      <a:pt x="213" y="44"/>
                    </a:cubicBezTo>
                    <a:cubicBezTo>
                      <a:pt x="211" y="43"/>
                      <a:pt x="202" y="46"/>
                      <a:pt x="207" y="47"/>
                    </a:cubicBezTo>
                    <a:cubicBezTo>
                      <a:pt x="206" y="47"/>
                      <a:pt x="200" y="59"/>
                      <a:pt x="196" y="53"/>
                    </a:cubicBezTo>
                    <a:cubicBezTo>
                      <a:pt x="195" y="52"/>
                      <a:pt x="195" y="47"/>
                      <a:pt x="193" y="46"/>
                    </a:cubicBezTo>
                    <a:cubicBezTo>
                      <a:pt x="190" y="46"/>
                      <a:pt x="189" y="49"/>
                      <a:pt x="188" y="50"/>
                    </a:cubicBezTo>
                    <a:cubicBezTo>
                      <a:pt x="190" y="47"/>
                      <a:pt x="181" y="45"/>
                      <a:pt x="180" y="44"/>
                    </a:cubicBezTo>
                    <a:cubicBezTo>
                      <a:pt x="183" y="42"/>
                      <a:pt x="180" y="39"/>
                      <a:pt x="178" y="38"/>
                    </a:cubicBezTo>
                    <a:cubicBezTo>
                      <a:pt x="176" y="36"/>
                      <a:pt x="169" y="35"/>
                      <a:pt x="168" y="37"/>
                    </a:cubicBezTo>
                    <a:cubicBezTo>
                      <a:pt x="163" y="43"/>
                      <a:pt x="173" y="44"/>
                      <a:pt x="175" y="45"/>
                    </a:cubicBezTo>
                    <a:cubicBezTo>
                      <a:pt x="176" y="46"/>
                      <a:pt x="179" y="48"/>
                      <a:pt x="177" y="49"/>
                    </a:cubicBezTo>
                    <a:cubicBezTo>
                      <a:pt x="176" y="50"/>
                      <a:pt x="171" y="51"/>
                      <a:pt x="171" y="52"/>
                    </a:cubicBezTo>
                    <a:cubicBezTo>
                      <a:pt x="169" y="54"/>
                      <a:pt x="172" y="57"/>
                      <a:pt x="170" y="59"/>
                    </a:cubicBezTo>
                    <a:cubicBezTo>
                      <a:pt x="168" y="57"/>
                      <a:pt x="168" y="53"/>
                      <a:pt x="166" y="50"/>
                    </a:cubicBezTo>
                    <a:cubicBezTo>
                      <a:pt x="168" y="53"/>
                      <a:pt x="157" y="52"/>
                      <a:pt x="157" y="52"/>
                    </a:cubicBezTo>
                    <a:cubicBezTo>
                      <a:pt x="154" y="52"/>
                      <a:pt x="148" y="54"/>
                      <a:pt x="145" y="50"/>
                    </a:cubicBezTo>
                    <a:cubicBezTo>
                      <a:pt x="144" y="49"/>
                      <a:pt x="144" y="44"/>
                      <a:pt x="146" y="45"/>
                    </a:cubicBezTo>
                    <a:cubicBezTo>
                      <a:pt x="144" y="43"/>
                      <a:pt x="142" y="41"/>
                      <a:pt x="141" y="40"/>
                    </a:cubicBezTo>
                    <a:cubicBezTo>
                      <a:pt x="132" y="43"/>
                      <a:pt x="125" y="47"/>
                      <a:pt x="117" y="51"/>
                    </a:cubicBezTo>
                    <a:cubicBezTo>
                      <a:pt x="118" y="51"/>
                      <a:pt x="119" y="51"/>
                      <a:pt x="120" y="50"/>
                    </a:cubicBezTo>
                    <a:cubicBezTo>
                      <a:pt x="122" y="50"/>
                      <a:pt x="124" y="48"/>
                      <a:pt x="126" y="47"/>
                    </a:cubicBezTo>
                    <a:cubicBezTo>
                      <a:pt x="128" y="46"/>
                      <a:pt x="134" y="43"/>
                      <a:pt x="136" y="46"/>
                    </a:cubicBezTo>
                    <a:cubicBezTo>
                      <a:pt x="137" y="45"/>
                      <a:pt x="137" y="45"/>
                      <a:pt x="138" y="44"/>
                    </a:cubicBezTo>
                    <a:cubicBezTo>
                      <a:pt x="139" y="46"/>
                      <a:pt x="141" y="48"/>
                      <a:pt x="143" y="51"/>
                    </a:cubicBezTo>
                    <a:cubicBezTo>
                      <a:pt x="141" y="50"/>
                      <a:pt x="137" y="50"/>
                      <a:pt x="135" y="50"/>
                    </a:cubicBezTo>
                    <a:cubicBezTo>
                      <a:pt x="133" y="51"/>
                      <a:pt x="130" y="51"/>
                      <a:pt x="130" y="53"/>
                    </a:cubicBezTo>
                    <a:cubicBezTo>
                      <a:pt x="130" y="55"/>
                      <a:pt x="131" y="57"/>
                      <a:pt x="131" y="58"/>
                    </a:cubicBezTo>
                    <a:cubicBezTo>
                      <a:pt x="128" y="56"/>
                      <a:pt x="125" y="52"/>
                      <a:pt x="121" y="51"/>
                    </a:cubicBezTo>
                    <a:cubicBezTo>
                      <a:pt x="119" y="51"/>
                      <a:pt x="117" y="51"/>
                      <a:pt x="115" y="52"/>
                    </a:cubicBezTo>
                    <a:cubicBezTo>
                      <a:pt x="91" y="65"/>
                      <a:pt x="71" y="84"/>
                      <a:pt x="56" y="107"/>
                    </a:cubicBezTo>
                    <a:cubicBezTo>
                      <a:pt x="57" y="108"/>
                      <a:pt x="58" y="109"/>
                      <a:pt x="59" y="109"/>
                    </a:cubicBezTo>
                    <a:cubicBezTo>
                      <a:pt x="62" y="110"/>
                      <a:pt x="59" y="117"/>
                      <a:pt x="64" y="113"/>
                    </a:cubicBezTo>
                    <a:cubicBezTo>
                      <a:pt x="66" y="115"/>
                      <a:pt x="66" y="116"/>
                      <a:pt x="65" y="118"/>
                    </a:cubicBezTo>
                    <a:cubicBezTo>
                      <a:pt x="65" y="118"/>
                      <a:pt x="75" y="124"/>
                      <a:pt x="76" y="125"/>
                    </a:cubicBezTo>
                    <a:cubicBezTo>
                      <a:pt x="78" y="126"/>
                      <a:pt x="80" y="128"/>
                      <a:pt x="81" y="130"/>
                    </a:cubicBezTo>
                    <a:cubicBezTo>
                      <a:pt x="82" y="132"/>
                      <a:pt x="80" y="134"/>
                      <a:pt x="79" y="135"/>
                    </a:cubicBezTo>
                    <a:cubicBezTo>
                      <a:pt x="78" y="134"/>
                      <a:pt x="75" y="130"/>
                      <a:pt x="74" y="131"/>
                    </a:cubicBezTo>
                    <a:cubicBezTo>
                      <a:pt x="73" y="133"/>
                      <a:pt x="74" y="139"/>
                      <a:pt x="77" y="139"/>
                    </a:cubicBezTo>
                    <a:cubicBezTo>
                      <a:pt x="73" y="139"/>
                      <a:pt x="75" y="155"/>
                      <a:pt x="74" y="158"/>
                    </a:cubicBezTo>
                    <a:cubicBezTo>
                      <a:pt x="74" y="158"/>
                      <a:pt x="74" y="158"/>
                      <a:pt x="74" y="158"/>
                    </a:cubicBezTo>
                    <a:cubicBezTo>
                      <a:pt x="73" y="161"/>
                      <a:pt x="76" y="173"/>
                      <a:pt x="81" y="172"/>
                    </a:cubicBezTo>
                    <a:cubicBezTo>
                      <a:pt x="78" y="172"/>
                      <a:pt x="87" y="184"/>
                      <a:pt x="88" y="185"/>
                    </a:cubicBezTo>
                    <a:cubicBezTo>
                      <a:pt x="91" y="187"/>
                      <a:pt x="95" y="188"/>
                      <a:pt x="97" y="192"/>
                    </a:cubicBezTo>
                    <a:cubicBezTo>
                      <a:pt x="100" y="195"/>
                      <a:pt x="100" y="201"/>
                      <a:pt x="103" y="203"/>
                    </a:cubicBezTo>
                    <a:cubicBezTo>
                      <a:pt x="102" y="206"/>
                      <a:pt x="108" y="210"/>
                      <a:pt x="108" y="214"/>
                    </a:cubicBezTo>
                    <a:cubicBezTo>
                      <a:pt x="108" y="214"/>
                      <a:pt x="107" y="214"/>
                      <a:pt x="107" y="215"/>
                    </a:cubicBezTo>
                    <a:cubicBezTo>
                      <a:pt x="108" y="218"/>
                      <a:pt x="113" y="218"/>
                      <a:pt x="115" y="221"/>
                    </a:cubicBezTo>
                    <a:cubicBezTo>
                      <a:pt x="116" y="223"/>
                      <a:pt x="115" y="228"/>
                      <a:pt x="118" y="227"/>
                    </a:cubicBezTo>
                    <a:cubicBezTo>
                      <a:pt x="118" y="222"/>
                      <a:pt x="115" y="216"/>
                      <a:pt x="112" y="212"/>
                    </a:cubicBezTo>
                    <a:cubicBezTo>
                      <a:pt x="110" y="209"/>
                      <a:pt x="109" y="207"/>
                      <a:pt x="108" y="204"/>
                    </a:cubicBezTo>
                    <a:cubicBezTo>
                      <a:pt x="106" y="202"/>
                      <a:pt x="106" y="199"/>
                      <a:pt x="105" y="197"/>
                    </a:cubicBezTo>
                    <a:cubicBezTo>
                      <a:pt x="106" y="197"/>
                      <a:pt x="112" y="199"/>
                      <a:pt x="111" y="200"/>
                    </a:cubicBezTo>
                    <a:cubicBezTo>
                      <a:pt x="109" y="205"/>
                      <a:pt x="119" y="214"/>
                      <a:pt x="122" y="217"/>
                    </a:cubicBezTo>
                    <a:cubicBezTo>
                      <a:pt x="123" y="218"/>
                      <a:pt x="128" y="225"/>
                      <a:pt x="125" y="225"/>
                    </a:cubicBezTo>
                    <a:cubicBezTo>
                      <a:pt x="129" y="225"/>
                      <a:pt x="133" y="230"/>
                      <a:pt x="135" y="233"/>
                    </a:cubicBezTo>
                    <a:cubicBezTo>
                      <a:pt x="137" y="236"/>
                      <a:pt x="136" y="241"/>
                      <a:pt x="138" y="245"/>
                    </a:cubicBezTo>
                    <a:cubicBezTo>
                      <a:pt x="139" y="250"/>
                      <a:pt x="146" y="252"/>
                      <a:pt x="150" y="255"/>
                    </a:cubicBezTo>
                    <a:cubicBezTo>
                      <a:pt x="154" y="256"/>
                      <a:pt x="157" y="259"/>
                      <a:pt x="160" y="260"/>
                    </a:cubicBezTo>
                    <a:cubicBezTo>
                      <a:pt x="166" y="262"/>
                      <a:pt x="167" y="260"/>
                      <a:pt x="171" y="260"/>
                    </a:cubicBezTo>
                    <a:cubicBezTo>
                      <a:pt x="178" y="259"/>
                      <a:pt x="179" y="266"/>
                      <a:pt x="184" y="269"/>
                    </a:cubicBezTo>
                    <a:cubicBezTo>
                      <a:pt x="187" y="270"/>
                      <a:pt x="194" y="273"/>
                      <a:pt x="198" y="271"/>
                    </a:cubicBezTo>
                    <a:cubicBezTo>
                      <a:pt x="196" y="272"/>
                      <a:pt x="203" y="282"/>
                      <a:pt x="204" y="283"/>
                    </a:cubicBezTo>
                    <a:cubicBezTo>
                      <a:pt x="206" y="286"/>
                      <a:pt x="210" y="287"/>
                      <a:pt x="213" y="290"/>
                    </a:cubicBezTo>
                    <a:cubicBezTo>
                      <a:pt x="213" y="290"/>
                      <a:pt x="214" y="289"/>
                      <a:pt x="214" y="288"/>
                    </a:cubicBezTo>
                    <a:cubicBezTo>
                      <a:pt x="213" y="291"/>
                      <a:pt x="218" y="296"/>
                      <a:pt x="221" y="296"/>
                    </a:cubicBezTo>
                    <a:cubicBezTo>
                      <a:pt x="223" y="295"/>
                      <a:pt x="224" y="290"/>
                      <a:pt x="224" y="288"/>
                    </a:cubicBezTo>
                    <a:cubicBezTo>
                      <a:pt x="219" y="290"/>
                      <a:pt x="215" y="288"/>
                      <a:pt x="212" y="283"/>
                    </a:cubicBezTo>
                    <a:cubicBezTo>
                      <a:pt x="211" y="282"/>
                      <a:pt x="207" y="275"/>
                      <a:pt x="211" y="275"/>
                    </a:cubicBezTo>
                    <a:cubicBezTo>
                      <a:pt x="216" y="275"/>
                      <a:pt x="212" y="271"/>
                      <a:pt x="212" y="268"/>
                    </a:cubicBezTo>
                    <a:cubicBezTo>
                      <a:pt x="211" y="264"/>
                      <a:pt x="208" y="262"/>
                      <a:pt x="206" y="259"/>
                    </a:cubicBezTo>
                    <a:cubicBezTo>
                      <a:pt x="205" y="262"/>
                      <a:pt x="200" y="261"/>
                      <a:pt x="198" y="259"/>
                    </a:cubicBezTo>
                    <a:cubicBezTo>
                      <a:pt x="198" y="259"/>
                      <a:pt x="197" y="261"/>
                      <a:pt x="197" y="262"/>
                    </a:cubicBezTo>
                    <a:cubicBezTo>
                      <a:pt x="196" y="262"/>
                      <a:pt x="195" y="262"/>
                      <a:pt x="194" y="261"/>
                    </a:cubicBezTo>
                    <a:cubicBezTo>
                      <a:pt x="194" y="258"/>
                      <a:pt x="194" y="255"/>
                      <a:pt x="195" y="251"/>
                    </a:cubicBezTo>
                    <a:cubicBezTo>
                      <a:pt x="196" y="247"/>
                      <a:pt x="205" y="238"/>
                      <a:pt x="194" y="239"/>
                    </a:cubicBezTo>
                    <a:cubicBezTo>
                      <a:pt x="190" y="239"/>
                      <a:pt x="188" y="240"/>
                      <a:pt x="187" y="244"/>
                    </a:cubicBezTo>
                    <a:cubicBezTo>
                      <a:pt x="186" y="247"/>
                      <a:pt x="186" y="249"/>
                      <a:pt x="183" y="251"/>
                    </a:cubicBezTo>
                    <a:cubicBezTo>
                      <a:pt x="181" y="252"/>
                      <a:pt x="173" y="251"/>
                      <a:pt x="171" y="250"/>
                    </a:cubicBezTo>
                    <a:cubicBezTo>
                      <a:pt x="166" y="247"/>
                      <a:pt x="163" y="239"/>
                      <a:pt x="163" y="234"/>
                    </a:cubicBezTo>
                    <a:cubicBezTo>
                      <a:pt x="163" y="227"/>
                      <a:pt x="166" y="221"/>
                      <a:pt x="163" y="215"/>
                    </a:cubicBezTo>
                    <a:cubicBezTo>
                      <a:pt x="164" y="213"/>
                      <a:pt x="166" y="211"/>
                      <a:pt x="168" y="210"/>
                    </a:cubicBezTo>
                    <a:cubicBezTo>
                      <a:pt x="169" y="209"/>
                      <a:pt x="171" y="210"/>
                      <a:pt x="172" y="207"/>
                    </a:cubicBezTo>
                    <a:cubicBezTo>
                      <a:pt x="171" y="207"/>
                      <a:pt x="170" y="206"/>
                      <a:pt x="170" y="206"/>
                    </a:cubicBezTo>
                    <a:cubicBezTo>
                      <a:pt x="173" y="208"/>
                      <a:pt x="180" y="203"/>
                      <a:pt x="184" y="206"/>
                    </a:cubicBezTo>
                    <a:cubicBezTo>
                      <a:pt x="186" y="207"/>
                      <a:pt x="188" y="208"/>
                      <a:pt x="189" y="205"/>
                    </a:cubicBezTo>
                    <a:cubicBezTo>
                      <a:pt x="189" y="205"/>
                      <a:pt x="187" y="202"/>
                      <a:pt x="188" y="200"/>
                    </a:cubicBezTo>
                    <a:cubicBezTo>
                      <a:pt x="189" y="204"/>
                      <a:pt x="192" y="205"/>
                      <a:pt x="196" y="202"/>
                    </a:cubicBezTo>
                    <a:cubicBezTo>
                      <a:pt x="197" y="203"/>
                      <a:pt x="201" y="203"/>
                      <a:pt x="204" y="204"/>
                    </a:cubicBezTo>
                    <a:cubicBezTo>
                      <a:pt x="207" y="206"/>
                      <a:pt x="207" y="209"/>
                      <a:pt x="211" y="205"/>
                    </a:cubicBezTo>
                    <a:cubicBezTo>
                      <a:pt x="213" y="208"/>
                      <a:pt x="213" y="208"/>
                      <a:pt x="214" y="211"/>
                    </a:cubicBezTo>
                    <a:cubicBezTo>
                      <a:pt x="214" y="214"/>
                      <a:pt x="216" y="221"/>
                      <a:pt x="218" y="222"/>
                    </a:cubicBezTo>
                    <a:cubicBezTo>
                      <a:pt x="224" y="225"/>
                      <a:pt x="222" y="217"/>
                      <a:pt x="222" y="214"/>
                    </a:cubicBezTo>
                    <a:cubicBezTo>
                      <a:pt x="222" y="213"/>
                      <a:pt x="222" y="205"/>
                      <a:pt x="221" y="205"/>
                    </a:cubicBezTo>
                    <a:cubicBezTo>
                      <a:pt x="213" y="203"/>
                      <a:pt x="216" y="197"/>
                      <a:pt x="221" y="193"/>
                    </a:cubicBezTo>
                    <a:cubicBezTo>
                      <a:pt x="222" y="192"/>
                      <a:pt x="227" y="190"/>
                      <a:pt x="230" y="188"/>
                    </a:cubicBezTo>
                    <a:cubicBezTo>
                      <a:pt x="232" y="186"/>
                      <a:pt x="235" y="183"/>
                      <a:pt x="234" y="179"/>
                    </a:cubicBezTo>
                    <a:cubicBezTo>
                      <a:pt x="235" y="179"/>
                      <a:pt x="236" y="178"/>
                      <a:pt x="236" y="177"/>
                    </a:cubicBezTo>
                    <a:cubicBezTo>
                      <a:pt x="236" y="177"/>
                      <a:pt x="233" y="174"/>
                      <a:pt x="232" y="175"/>
                    </a:cubicBezTo>
                    <a:cubicBezTo>
                      <a:pt x="234" y="174"/>
                      <a:pt x="234" y="172"/>
                      <a:pt x="233" y="171"/>
                    </a:cubicBezTo>
                    <a:cubicBezTo>
                      <a:pt x="235" y="169"/>
                      <a:pt x="234" y="166"/>
                      <a:pt x="236" y="165"/>
                    </a:cubicBezTo>
                    <a:cubicBezTo>
                      <a:pt x="239" y="169"/>
                      <a:pt x="245" y="165"/>
                      <a:pt x="242" y="162"/>
                    </a:cubicBezTo>
                    <a:cubicBezTo>
                      <a:pt x="244" y="158"/>
                      <a:pt x="250" y="160"/>
                      <a:pt x="252" y="157"/>
                    </a:cubicBezTo>
                    <a:cubicBezTo>
                      <a:pt x="255" y="158"/>
                      <a:pt x="253" y="153"/>
                      <a:pt x="255" y="150"/>
                    </a:cubicBezTo>
                    <a:cubicBezTo>
                      <a:pt x="256" y="148"/>
                      <a:pt x="259" y="148"/>
                      <a:pt x="262" y="147"/>
                    </a:cubicBezTo>
                    <a:cubicBezTo>
                      <a:pt x="262" y="147"/>
                      <a:pt x="268" y="143"/>
                      <a:pt x="266" y="143"/>
                    </a:cubicBezTo>
                    <a:cubicBezTo>
                      <a:pt x="270" y="144"/>
                      <a:pt x="279" y="139"/>
                      <a:pt x="272" y="135"/>
                    </a:cubicBezTo>
                    <a:cubicBezTo>
                      <a:pt x="273" y="133"/>
                      <a:pt x="270" y="132"/>
                      <a:pt x="268" y="132"/>
                    </a:cubicBezTo>
                    <a:cubicBezTo>
                      <a:pt x="269" y="131"/>
                      <a:pt x="272" y="132"/>
                      <a:pt x="273" y="131"/>
                    </a:cubicBezTo>
                    <a:cubicBezTo>
                      <a:pt x="276" y="129"/>
                      <a:pt x="274" y="128"/>
                      <a:pt x="271" y="127"/>
                    </a:cubicBezTo>
                    <a:cubicBezTo>
                      <a:pt x="268" y="126"/>
                      <a:pt x="263" y="128"/>
                      <a:pt x="261" y="130"/>
                    </a:cubicBezTo>
                    <a:cubicBezTo>
                      <a:pt x="259" y="132"/>
                      <a:pt x="257" y="134"/>
                      <a:pt x="255" y="135"/>
                    </a:cubicBezTo>
                    <a:close/>
                    <a:moveTo>
                      <a:pt x="308" y="302"/>
                    </a:moveTo>
                    <a:cubicBezTo>
                      <a:pt x="306" y="301"/>
                      <a:pt x="303" y="301"/>
                      <a:pt x="301" y="300"/>
                    </a:cubicBezTo>
                    <a:cubicBezTo>
                      <a:pt x="299" y="300"/>
                      <a:pt x="298" y="299"/>
                      <a:pt x="295" y="298"/>
                    </a:cubicBezTo>
                    <a:cubicBezTo>
                      <a:pt x="296" y="293"/>
                      <a:pt x="290" y="292"/>
                      <a:pt x="287" y="289"/>
                    </a:cubicBezTo>
                    <a:cubicBezTo>
                      <a:pt x="284" y="287"/>
                      <a:pt x="282" y="284"/>
                      <a:pt x="277" y="285"/>
                    </a:cubicBezTo>
                    <a:cubicBezTo>
                      <a:pt x="276" y="285"/>
                      <a:pt x="271" y="287"/>
                      <a:pt x="272" y="288"/>
                    </a:cubicBezTo>
                    <a:cubicBezTo>
                      <a:pt x="269" y="285"/>
                      <a:pt x="268" y="284"/>
                      <a:pt x="263" y="282"/>
                    </a:cubicBezTo>
                    <a:cubicBezTo>
                      <a:pt x="259" y="281"/>
                      <a:pt x="257" y="276"/>
                      <a:pt x="253" y="281"/>
                    </a:cubicBezTo>
                    <a:cubicBezTo>
                      <a:pt x="251" y="283"/>
                      <a:pt x="252" y="286"/>
                      <a:pt x="251" y="288"/>
                    </a:cubicBezTo>
                    <a:cubicBezTo>
                      <a:pt x="247" y="285"/>
                      <a:pt x="254" y="282"/>
                      <a:pt x="251" y="279"/>
                    </a:cubicBezTo>
                    <a:cubicBezTo>
                      <a:pt x="248" y="275"/>
                      <a:pt x="243" y="281"/>
                      <a:pt x="240" y="282"/>
                    </a:cubicBezTo>
                    <a:cubicBezTo>
                      <a:pt x="239" y="284"/>
                      <a:pt x="237" y="284"/>
                      <a:pt x="236" y="286"/>
                    </a:cubicBezTo>
                    <a:cubicBezTo>
                      <a:pt x="235" y="287"/>
                      <a:pt x="234" y="290"/>
                      <a:pt x="233" y="291"/>
                    </a:cubicBezTo>
                    <a:cubicBezTo>
                      <a:pt x="233" y="289"/>
                      <a:pt x="228" y="290"/>
                      <a:pt x="228" y="288"/>
                    </a:cubicBezTo>
                    <a:cubicBezTo>
                      <a:pt x="229" y="294"/>
                      <a:pt x="229" y="301"/>
                      <a:pt x="230" y="307"/>
                    </a:cubicBezTo>
                    <a:cubicBezTo>
                      <a:pt x="231" y="310"/>
                      <a:pt x="230" y="316"/>
                      <a:pt x="227" y="319"/>
                    </a:cubicBezTo>
                    <a:cubicBezTo>
                      <a:pt x="224" y="321"/>
                      <a:pt x="221" y="324"/>
                      <a:pt x="220" y="329"/>
                    </a:cubicBezTo>
                    <a:cubicBezTo>
                      <a:pt x="220" y="332"/>
                      <a:pt x="220" y="334"/>
                      <a:pt x="223" y="335"/>
                    </a:cubicBezTo>
                    <a:cubicBezTo>
                      <a:pt x="223" y="339"/>
                      <a:pt x="219" y="342"/>
                      <a:pt x="219" y="346"/>
                    </a:cubicBezTo>
                    <a:cubicBezTo>
                      <a:pt x="219" y="346"/>
                      <a:pt x="220" y="348"/>
                      <a:pt x="220" y="350"/>
                    </a:cubicBezTo>
                    <a:cubicBezTo>
                      <a:pt x="254" y="344"/>
                      <a:pt x="285" y="327"/>
                      <a:pt x="308" y="30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37160" tIns="68580" rIns="137160" bIns="685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26" dirty="0"/>
              </a:p>
            </p:txBody>
          </p:sp>
          <p:sp>
            <p:nvSpPr>
              <p:cNvPr id="16" name="Freeform 36"/>
              <p:cNvSpPr>
                <a:spLocks noEditPoints="1"/>
              </p:cNvSpPr>
              <p:nvPr/>
            </p:nvSpPr>
            <p:spPr bwMode="auto">
              <a:xfrm>
                <a:off x="10881864" y="5212228"/>
                <a:ext cx="530868" cy="618728"/>
              </a:xfrm>
              <a:custGeom>
                <a:avLst/>
                <a:gdLst/>
                <a:ahLst/>
                <a:cxnLst>
                  <a:cxn ang="0">
                    <a:pos x="55" y="64"/>
                  </a:cxn>
                  <a:cxn ang="0">
                    <a:pos x="0" y="59"/>
                  </a:cxn>
                  <a:cxn ang="0">
                    <a:pos x="4" y="9"/>
                  </a:cxn>
                  <a:cxn ang="0">
                    <a:pos x="9" y="5"/>
                  </a:cxn>
                  <a:cxn ang="0">
                    <a:pos x="17" y="0"/>
                  </a:cxn>
                  <a:cxn ang="0">
                    <a:pos x="23" y="9"/>
                  </a:cxn>
                  <a:cxn ang="0">
                    <a:pos x="36" y="5"/>
                  </a:cxn>
                  <a:cxn ang="0">
                    <a:pos x="44" y="0"/>
                  </a:cxn>
                  <a:cxn ang="0">
                    <a:pos x="50" y="9"/>
                  </a:cxn>
                  <a:cxn ang="0">
                    <a:pos x="59" y="13"/>
                  </a:cxn>
                  <a:cxn ang="0">
                    <a:pos x="15" y="33"/>
                  </a:cxn>
                  <a:cxn ang="0">
                    <a:pos x="4" y="23"/>
                  </a:cxn>
                  <a:cxn ang="0">
                    <a:pos x="15" y="33"/>
                  </a:cxn>
                  <a:cxn ang="0">
                    <a:pos x="15" y="35"/>
                  </a:cxn>
                  <a:cxn ang="0">
                    <a:pos x="4" y="47"/>
                  </a:cxn>
                  <a:cxn ang="0">
                    <a:pos x="15" y="59"/>
                  </a:cxn>
                  <a:cxn ang="0">
                    <a:pos x="4" y="49"/>
                  </a:cxn>
                  <a:cxn ang="0">
                    <a:pos x="15" y="59"/>
                  </a:cxn>
                  <a:cxn ang="0">
                    <a:pos x="17" y="4"/>
                  </a:cxn>
                  <a:cxn ang="0">
                    <a:pos x="13" y="5"/>
                  </a:cxn>
                  <a:cxn ang="0">
                    <a:pos x="15" y="17"/>
                  </a:cxn>
                  <a:cxn ang="0">
                    <a:pos x="18" y="16"/>
                  </a:cxn>
                  <a:cxn ang="0">
                    <a:pos x="28" y="33"/>
                  </a:cxn>
                  <a:cxn ang="0">
                    <a:pos x="17" y="23"/>
                  </a:cxn>
                  <a:cxn ang="0">
                    <a:pos x="28" y="33"/>
                  </a:cxn>
                  <a:cxn ang="0">
                    <a:pos x="28" y="35"/>
                  </a:cxn>
                  <a:cxn ang="0">
                    <a:pos x="17" y="47"/>
                  </a:cxn>
                  <a:cxn ang="0">
                    <a:pos x="28" y="59"/>
                  </a:cxn>
                  <a:cxn ang="0">
                    <a:pos x="17" y="49"/>
                  </a:cxn>
                  <a:cxn ang="0">
                    <a:pos x="28" y="59"/>
                  </a:cxn>
                  <a:cxn ang="0">
                    <a:pos x="42" y="23"/>
                  </a:cxn>
                  <a:cxn ang="0">
                    <a:pos x="31" y="33"/>
                  </a:cxn>
                  <a:cxn ang="0">
                    <a:pos x="42" y="47"/>
                  </a:cxn>
                  <a:cxn ang="0">
                    <a:pos x="31" y="35"/>
                  </a:cxn>
                  <a:cxn ang="0">
                    <a:pos x="42" y="47"/>
                  </a:cxn>
                  <a:cxn ang="0">
                    <a:pos x="42" y="49"/>
                  </a:cxn>
                  <a:cxn ang="0">
                    <a:pos x="31" y="59"/>
                  </a:cxn>
                  <a:cxn ang="0">
                    <a:pos x="45" y="5"/>
                  </a:cxn>
                  <a:cxn ang="0">
                    <a:pos x="42" y="4"/>
                  </a:cxn>
                  <a:cxn ang="0">
                    <a:pos x="41" y="16"/>
                  </a:cxn>
                  <a:cxn ang="0">
                    <a:pos x="44" y="17"/>
                  </a:cxn>
                  <a:cxn ang="0">
                    <a:pos x="45" y="5"/>
                  </a:cxn>
                  <a:cxn ang="0">
                    <a:pos x="55" y="23"/>
                  </a:cxn>
                  <a:cxn ang="0">
                    <a:pos x="44" y="33"/>
                  </a:cxn>
                  <a:cxn ang="0">
                    <a:pos x="55" y="47"/>
                  </a:cxn>
                  <a:cxn ang="0">
                    <a:pos x="44" y="35"/>
                  </a:cxn>
                  <a:cxn ang="0">
                    <a:pos x="55" y="47"/>
                  </a:cxn>
                  <a:cxn ang="0">
                    <a:pos x="55" y="49"/>
                  </a:cxn>
                  <a:cxn ang="0">
                    <a:pos x="44" y="59"/>
                  </a:cxn>
                </a:cxnLst>
                <a:rect l="0" t="0" r="r" b="b"/>
                <a:pathLst>
                  <a:path w="59" h="64">
                    <a:moveTo>
                      <a:pt x="59" y="59"/>
                    </a:moveTo>
                    <a:cubicBezTo>
                      <a:pt x="59" y="62"/>
                      <a:pt x="57" y="64"/>
                      <a:pt x="55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2" y="64"/>
                      <a:pt x="0" y="62"/>
                      <a:pt x="0" y="5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2" y="9"/>
                      <a:pt x="4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2"/>
                      <a:pt x="11" y="0"/>
                      <a:pt x="15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0" y="0"/>
                      <a:pt x="23" y="2"/>
                      <a:pt x="23" y="5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2"/>
                      <a:pt x="39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50" y="2"/>
                      <a:pt x="50" y="5"/>
                    </a:cubicBezTo>
                    <a:cubicBezTo>
                      <a:pt x="50" y="9"/>
                      <a:pt x="50" y="9"/>
                      <a:pt x="50" y="9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7" y="9"/>
                      <a:pt x="59" y="11"/>
                      <a:pt x="59" y="13"/>
                    </a:cubicBezTo>
                    <a:lnTo>
                      <a:pt x="59" y="59"/>
                    </a:lnTo>
                    <a:close/>
                    <a:moveTo>
                      <a:pt x="15" y="33"/>
                    </a:moveTo>
                    <a:cubicBezTo>
                      <a:pt x="15" y="23"/>
                      <a:pt x="15" y="23"/>
                      <a:pt x="15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33"/>
                      <a:pt x="4" y="33"/>
                      <a:pt x="4" y="33"/>
                    </a:cubicBezTo>
                    <a:lnTo>
                      <a:pt x="15" y="33"/>
                    </a:lnTo>
                    <a:close/>
                    <a:moveTo>
                      <a:pt x="15" y="47"/>
                    </a:moveTo>
                    <a:cubicBezTo>
                      <a:pt x="15" y="35"/>
                      <a:pt x="15" y="35"/>
                      <a:pt x="15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47"/>
                      <a:pt x="4" y="47"/>
                      <a:pt x="4" y="47"/>
                    </a:cubicBezTo>
                    <a:lnTo>
                      <a:pt x="15" y="47"/>
                    </a:lnTo>
                    <a:close/>
                    <a:moveTo>
                      <a:pt x="15" y="59"/>
                    </a:moveTo>
                    <a:cubicBezTo>
                      <a:pt x="15" y="49"/>
                      <a:pt x="15" y="49"/>
                      <a:pt x="15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9"/>
                      <a:pt x="4" y="59"/>
                      <a:pt x="4" y="59"/>
                    </a:cubicBezTo>
                    <a:lnTo>
                      <a:pt x="15" y="59"/>
                    </a:lnTo>
                    <a:close/>
                    <a:moveTo>
                      <a:pt x="18" y="5"/>
                    </a:moveTo>
                    <a:cubicBezTo>
                      <a:pt x="18" y="5"/>
                      <a:pt x="18" y="4"/>
                      <a:pt x="17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4"/>
                      <a:pt x="13" y="5"/>
                      <a:pt x="13" y="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6"/>
                      <a:pt x="14" y="17"/>
                      <a:pt x="15" y="17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8" y="17"/>
                      <a:pt x="18" y="16"/>
                      <a:pt x="18" y="16"/>
                    </a:cubicBezTo>
                    <a:lnTo>
                      <a:pt x="18" y="5"/>
                    </a:lnTo>
                    <a:close/>
                    <a:moveTo>
                      <a:pt x="28" y="33"/>
                    </a:moveTo>
                    <a:cubicBezTo>
                      <a:pt x="28" y="23"/>
                      <a:pt x="28" y="23"/>
                      <a:pt x="28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33"/>
                      <a:pt x="17" y="33"/>
                      <a:pt x="17" y="33"/>
                    </a:cubicBezTo>
                    <a:lnTo>
                      <a:pt x="28" y="33"/>
                    </a:lnTo>
                    <a:close/>
                    <a:moveTo>
                      <a:pt x="28" y="47"/>
                    </a:moveTo>
                    <a:cubicBezTo>
                      <a:pt x="28" y="35"/>
                      <a:pt x="28" y="35"/>
                      <a:pt x="28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28" y="47"/>
                    </a:lnTo>
                    <a:close/>
                    <a:moveTo>
                      <a:pt x="28" y="59"/>
                    </a:moveTo>
                    <a:cubicBezTo>
                      <a:pt x="28" y="49"/>
                      <a:pt x="28" y="49"/>
                      <a:pt x="28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59"/>
                      <a:pt x="17" y="59"/>
                      <a:pt x="17" y="59"/>
                    </a:cubicBezTo>
                    <a:lnTo>
                      <a:pt x="28" y="59"/>
                    </a:lnTo>
                    <a:close/>
                    <a:moveTo>
                      <a:pt x="42" y="33"/>
                    </a:moveTo>
                    <a:cubicBezTo>
                      <a:pt x="42" y="23"/>
                      <a:pt x="42" y="23"/>
                      <a:pt x="42" y="23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1" y="33"/>
                      <a:pt x="31" y="33"/>
                      <a:pt x="31" y="33"/>
                    </a:cubicBezTo>
                    <a:lnTo>
                      <a:pt x="42" y="33"/>
                    </a:lnTo>
                    <a:close/>
                    <a:moveTo>
                      <a:pt x="42" y="47"/>
                    </a:moveTo>
                    <a:cubicBezTo>
                      <a:pt x="42" y="35"/>
                      <a:pt x="42" y="35"/>
                      <a:pt x="42" y="35"/>
                    </a:cubicBezTo>
                    <a:cubicBezTo>
                      <a:pt x="31" y="35"/>
                      <a:pt x="31" y="35"/>
                      <a:pt x="31" y="35"/>
                    </a:cubicBezTo>
                    <a:cubicBezTo>
                      <a:pt x="31" y="47"/>
                      <a:pt x="31" y="47"/>
                      <a:pt x="31" y="47"/>
                    </a:cubicBezTo>
                    <a:lnTo>
                      <a:pt x="42" y="47"/>
                    </a:lnTo>
                    <a:close/>
                    <a:moveTo>
                      <a:pt x="42" y="59"/>
                    </a:moveTo>
                    <a:cubicBezTo>
                      <a:pt x="42" y="49"/>
                      <a:pt x="42" y="49"/>
                      <a:pt x="42" y="49"/>
                    </a:cubicBezTo>
                    <a:cubicBezTo>
                      <a:pt x="31" y="49"/>
                      <a:pt x="31" y="49"/>
                      <a:pt x="31" y="49"/>
                    </a:cubicBezTo>
                    <a:cubicBezTo>
                      <a:pt x="31" y="59"/>
                      <a:pt x="31" y="59"/>
                      <a:pt x="31" y="59"/>
                    </a:cubicBezTo>
                    <a:lnTo>
                      <a:pt x="42" y="59"/>
                    </a:lnTo>
                    <a:close/>
                    <a:moveTo>
                      <a:pt x="45" y="5"/>
                    </a:moveTo>
                    <a:cubicBezTo>
                      <a:pt x="45" y="5"/>
                      <a:pt x="45" y="4"/>
                      <a:pt x="44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1" y="4"/>
                      <a:pt x="41" y="5"/>
                      <a:pt x="41" y="5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1" y="16"/>
                      <a:pt x="41" y="17"/>
                      <a:pt x="42" y="17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5" y="17"/>
                      <a:pt x="45" y="16"/>
                      <a:pt x="45" y="16"/>
                    </a:cubicBezTo>
                    <a:lnTo>
                      <a:pt x="45" y="5"/>
                    </a:lnTo>
                    <a:close/>
                    <a:moveTo>
                      <a:pt x="55" y="33"/>
                    </a:moveTo>
                    <a:cubicBezTo>
                      <a:pt x="55" y="23"/>
                      <a:pt x="55" y="23"/>
                      <a:pt x="55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4" y="33"/>
                      <a:pt x="44" y="33"/>
                      <a:pt x="44" y="33"/>
                    </a:cubicBezTo>
                    <a:lnTo>
                      <a:pt x="55" y="33"/>
                    </a:lnTo>
                    <a:close/>
                    <a:moveTo>
                      <a:pt x="55" y="47"/>
                    </a:moveTo>
                    <a:cubicBezTo>
                      <a:pt x="55" y="35"/>
                      <a:pt x="55" y="35"/>
                      <a:pt x="55" y="35"/>
                    </a:cubicBezTo>
                    <a:cubicBezTo>
                      <a:pt x="44" y="35"/>
                      <a:pt x="44" y="35"/>
                      <a:pt x="44" y="35"/>
                    </a:cubicBezTo>
                    <a:cubicBezTo>
                      <a:pt x="44" y="47"/>
                      <a:pt x="44" y="47"/>
                      <a:pt x="44" y="47"/>
                    </a:cubicBezTo>
                    <a:lnTo>
                      <a:pt x="55" y="47"/>
                    </a:lnTo>
                    <a:close/>
                    <a:moveTo>
                      <a:pt x="55" y="59"/>
                    </a:moveTo>
                    <a:cubicBezTo>
                      <a:pt x="55" y="49"/>
                      <a:pt x="55" y="49"/>
                      <a:pt x="55" y="49"/>
                    </a:cubicBezTo>
                    <a:cubicBezTo>
                      <a:pt x="44" y="49"/>
                      <a:pt x="44" y="49"/>
                      <a:pt x="44" y="49"/>
                    </a:cubicBezTo>
                    <a:cubicBezTo>
                      <a:pt x="44" y="59"/>
                      <a:pt x="44" y="59"/>
                      <a:pt x="44" y="59"/>
                    </a:cubicBezTo>
                    <a:lnTo>
                      <a:pt x="55" y="59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37160" tIns="68580" rIns="137160" bIns="685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26" dirty="0"/>
              </a:p>
            </p:txBody>
          </p:sp>
          <p:sp>
            <p:nvSpPr>
              <p:cNvPr id="17" name="Freeform 103"/>
              <p:cNvSpPr>
                <a:spLocks noEditPoints="1"/>
              </p:cNvSpPr>
              <p:nvPr/>
            </p:nvSpPr>
            <p:spPr bwMode="auto">
              <a:xfrm>
                <a:off x="7947817" y="3724067"/>
                <a:ext cx="385498" cy="609242"/>
              </a:xfrm>
              <a:custGeom>
                <a:avLst/>
                <a:gdLst/>
                <a:ahLst/>
                <a:cxnLst>
                  <a:cxn ang="0">
                    <a:pos x="37" y="29"/>
                  </a:cxn>
                  <a:cxn ang="0">
                    <a:pos x="31" y="41"/>
                  </a:cxn>
                  <a:cxn ang="0">
                    <a:pos x="33" y="44"/>
                  </a:cxn>
                  <a:cxn ang="0">
                    <a:pos x="32" y="47"/>
                  </a:cxn>
                  <a:cxn ang="0">
                    <a:pos x="33" y="49"/>
                  </a:cxn>
                  <a:cxn ang="0">
                    <a:pos x="31" y="53"/>
                  </a:cxn>
                  <a:cxn ang="0">
                    <a:pos x="31" y="54"/>
                  </a:cxn>
                  <a:cxn ang="0">
                    <a:pos x="27" y="58"/>
                  </a:cxn>
                  <a:cxn ang="0">
                    <a:pos x="21" y="62"/>
                  </a:cxn>
                  <a:cxn ang="0">
                    <a:pos x="15" y="58"/>
                  </a:cxn>
                  <a:cxn ang="0">
                    <a:pos x="11" y="54"/>
                  </a:cxn>
                  <a:cxn ang="0">
                    <a:pos x="11" y="53"/>
                  </a:cxn>
                  <a:cxn ang="0">
                    <a:pos x="9" y="49"/>
                  </a:cxn>
                  <a:cxn ang="0">
                    <a:pos x="10" y="47"/>
                  </a:cxn>
                  <a:cxn ang="0">
                    <a:pos x="9" y="44"/>
                  </a:cxn>
                  <a:cxn ang="0">
                    <a:pos x="11" y="41"/>
                  </a:cxn>
                  <a:cxn ang="0">
                    <a:pos x="5" y="29"/>
                  </a:cxn>
                  <a:cxn ang="0">
                    <a:pos x="0" y="18"/>
                  </a:cxn>
                  <a:cxn ang="0">
                    <a:pos x="21" y="0"/>
                  </a:cxn>
                  <a:cxn ang="0">
                    <a:pos x="42" y="18"/>
                  </a:cxn>
                  <a:cxn ang="0">
                    <a:pos x="37" y="29"/>
                  </a:cxn>
                  <a:cxn ang="0">
                    <a:pos x="21" y="6"/>
                  </a:cxn>
                  <a:cxn ang="0">
                    <a:pos x="6" y="18"/>
                  </a:cxn>
                  <a:cxn ang="0">
                    <a:pos x="8" y="26"/>
                  </a:cxn>
                  <a:cxn ang="0">
                    <a:pos x="11" y="28"/>
                  </a:cxn>
                  <a:cxn ang="0">
                    <a:pos x="16" y="40"/>
                  </a:cxn>
                  <a:cxn ang="0">
                    <a:pos x="26" y="40"/>
                  </a:cxn>
                  <a:cxn ang="0">
                    <a:pos x="31" y="28"/>
                  </a:cxn>
                  <a:cxn ang="0">
                    <a:pos x="34" y="26"/>
                  </a:cxn>
                  <a:cxn ang="0">
                    <a:pos x="36" y="18"/>
                  </a:cxn>
                  <a:cxn ang="0">
                    <a:pos x="21" y="6"/>
                  </a:cxn>
                  <a:cxn ang="0">
                    <a:pos x="29" y="20"/>
                  </a:cxn>
                  <a:cxn ang="0">
                    <a:pos x="27" y="18"/>
                  </a:cxn>
                  <a:cxn ang="0">
                    <a:pos x="21" y="15"/>
                  </a:cxn>
                  <a:cxn ang="0">
                    <a:pos x="20" y="13"/>
                  </a:cxn>
                  <a:cxn ang="0">
                    <a:pos x="21" y="12"/>
                  </a:cxn>
                  <a:cxn ang="0">
                    <a:pos x="30" y="18"/>
                  </a:cxn>
                  <a:cxn ang="0">
                    <a:pos x="29" y="20"/>
                  </a:cxn>
                </a:cxnLst>
                <a:rect l="0" t="0" r="r" b="b"/>
                <a:pathLst>
                  <a:path w="42" h="62">
                    <a:moveTo>
                      <a:pt x="37" y="29"/>
                    </a:moveTo>
                    <a:cubicBezTo>
                      <a:pt x="35" y="32"/>
                      <a:pt x="31" y="37"/>
                      <a:pt x="31" y="41"/>
                    </a:cubicBezTo>
                    <a:cubicBezTo>
                      <a:pt x="32" y="42"/>
                      <a:pt x="33" y="43"/>
                      <a:pt x="33" y="44"/>
                    </a:cubicBezTo>
                    <a:cubicBezTo>
                      <a:pt x="33" y="45"/>
                      <a:pt x="32" y="46"/>
                      <a:pt x="32" y="47"/>
                    </a:cubicBezTo>
                    <a:cubicBezTo>
                      <a:pt x="32" y="47"/>
                      <a:pt x="33" y="48"/>
                      <a:pt x="33" y="49"/>
                    </a:cubicBezTo>
                    <a:cubicBezTo>
                      <a:pt x="33" y="51"/>
                      <a:pt x="32" y="52"/>
                      <a:pt x="31" y="53"/>
                    </a:cubicBezTo>
                    <a:cubicBezTo>
                      <a:pt x="31" y="53"/>
                      <a:pt x="31" y="54"/>
                      <a:pt x="31" y="54"/>
                    </a:cubicBezTo>
                    <a:cubicBezTo>
                      <a:pt x="31" y="57"/>
                      <a:pt x="29" y="58"/>
                      <a:pt x="27" y="58"/>
                    </a:cubicBezTo>
                    <a:cubicBezTo>
                      <a:pt x="26" y="61"/>
                      <a:pt x="24" y="62"/>
                      <a:pt x="21" y="62"/>
                    </a:cubicBezTo>
                    <a:cubicBezTo>
                      <a:pt x="19" y="62"/>
                      <a:pt x="16" y="61"/>
                      <a:pt x="15" y="58"/>
                    </a:cubicBezTo>
                    <a:cubicBezTo>
                      <a:pt x="13" y="58"/>
                      <a:pt x="11" y="57"/>
                      <a:pt x="11" y="54"/>
                    </a:cubicBezTo>
                    <a:cubicBezTo>
                      <a:pt x="11" y="54"/>
                      <a:pt x="11" y="53"/>
                      <a:pt x="11" y="53"/>
                    </a:cubicBezTo>
                    <a:cubicBezTo>
                      <a:pt x="10" y="52"/>
                      <a:pt x="9" y="51"/>
                      <a:pt x="9" y="49"/>
                    </a:cubicBezTo>
                    <a:cubicBezTo>
                      <a:pt x="9" y="48"/>
                      <a:pt x="10" y="47"/>
                      <a:pt x="10" y="47"/>
                    </a:cubicBezTo>
                    <a:cubicBezTo>
                      <a:pt x="10" y="46"/>
                      <a:pt x="9" y="45"/>
                      <a:pt x="9" y="44"/>
                    </a:cubicBezTo>
                    <a:cubicBezTo>
                      <a:pt x="9" y="43"/>
                      <a:pt x="10" y="42"/>
                      <a:pt x="11" y="41"/>
                    </a:cubicBezTo>
                    <a:cubicBezTo>
                      <a:pt x="11" y="37"/>
                      <a:pt x="7" y="32"/>
                      <a:pt x="5" y="29"/>
                    </a:cubicBezTo>
                    <a:cubicBezTo>
                      <a:pt x="2" y="26"/>
                      <a:pt x="0" y="23"/>
                      <a:pt x="0" y="18"/>
                    </a:cubicBezTo>
                    <a:cubicBezTo>
                      <a:pt x="0" y="8"/>
                      <a:pt x="11" y="0"/>
                      <a:pt x="21" y="0"/>
                    </a:cubicBezTo>
                    <a:cubicBezTo>
                      <a:pt x="31" y="0"/>
                      <a:pt x="42" y="8"/>
                      <a:pt x="42" y="18"/>
                    </a:cubicBezTo>
                    <a:cubicBezTo>
                      <a:pt x="42" y="23"/>
                      <a:pt x="40" y="26"/>
                      <a:pt x="37" y="29"/>
                    </a:cubicBezTo>
                    <a:close/>
                    <a:moveTo>
                      <a:pt x="21" y="6"/>
                    </a:moveTo>
                    <a:cubicBezTo>
                      <a:pt x="14" y="6"/>
                      <a:pt x="6" y="10"/>
                      <a:pt x="6" y="18"/>
                    </a:cubicBezTo>
                    <a:cubicBezTo>
                      <a:pt x="6" y="21"/>
                      <a:pt x="7" y="24"/>
                      <a:pt x="8" y="26"/>
                    </a:cubicBezTo>
                    <a:cubicBezTo>
                      <a:pt x="9" y="27"/>
                      <a:pt x="10" y="27"/>
                      <a:pt x="11" y="28"/>
                    </a:cubicBezTo>
                    <a:cubicBezTo>
                      <a:pt x="14" y="32"/>
                      <a:pt x="16" y="36"/>
                      <a:pt x="1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36"/>
                      <a:pt x="28" y="32"/>
                      <a:pt x="31" y="28"/>
                    </a:cubicBezTo>
                    <a:cubicBezTo>
                      <a:pt x="32" y="27"/>
                      <a:pt x="33" y="27"/>
                      <a:pt x="34" y="26"/>
                    </a:cubicBezTo>
                    <a:cubicBezTo>
                      <a:pt x="35" y="24"/>
                      <a:pt x="36" y="21"/>
                      <a:pt x="36" y="18"/>
                    </a:cubicBezTo>
                    <a:cubicBezTo>
                      <a:pt x="36" y="10"/>
                      <a:pt x="28" y="6"/>
                      <a:pt x="21" y="6"/>
                    </a:cubicBezTo>
                    <a:close/>
                    <a:moveTo>
                      <a:pt x="29" y="20"/>
                    </a:moveTo>
                    <a:cubicBezTo>
                      <a:pt x="28" y="20"/>
                      <a:pt x="27" y="19"/>
                      <a:pt x="27" y="18"/>
                    </a:cubicBezTo>
                    <a:cubicBezTo>
                      <a:pt x="27" y="16"/>
                      <a:pt x="23" y="15"/>
                      <a:pt x="21" y="15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3"/>
                      <a:pt x="20" y="12"/>
                      <a:pt x="21" y="12"/>
                    </a:cubicBezTo>
                    <a:cubicBezTo>
                      <a:pt x="25" y="12"/>
                      <a:pt x="30" y="14"/>
                      <a:pt x="30" y="18"/>
                    </a:cubicBezTo>
                    <a:cubicBezTo>
                      <a:pt x="30" y="19"/>
                      <a:pt x="29" y="20"/>
                      <a:pt x="29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37160" tIns="68580" rIns="137160" bIns="685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26" dirty="0"/>
              </a:p>
            </p:txBody>
          </p:sp>
          <p:sp>
            <p:nvSpPr>
              <p:cNvPr id="18" name="Freeform 13"/>
              <p:cNvSpPr>
                <a:spLocks noEditPoints="1"/>
              </p:cNvSpPr>
              <p:nvPr/>
            </p:nvSpPr>
            <p:spPr bwMode="auto">
              <a:xfrm>
                <a:off x="9820585" y="3723007"/>
                <a:ext cx="528210" cy="426974"/>
              </a:xfrm>
              <a:custGeom>
                <a:avLst/>
                <a:gdLst/>
                <a:ahLst/>
                <a:cxnLst>
                  <a:cxn ang="0">
                    <a:pos x="158" y="119"/>
                  </a:cxn>
                  <a:cxn ang="0">
                    <a:pos x="0" y="119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8" y="108"/>
                  </a:cxn>
                  <a:cxn ang="0">
                    <a:pos x="158" y="108"/>
                  </a:cxn>
                  <a:cxn ang="0">
                    <a:pos x="158" y="119"/>
                  </a:cxn>
                  <a:cxn ang="0">
                    <a:pos x="147" y="98"/>
                  </a:cxn>
                  <a:cxn ang="0">
                    <a:pos x="19" y="98"/>
                  </a:cxn>
                  <a:cxn ang="0">
                    <a:pos x="19" y="54"/>
                  </a:cxn>
                  <a:cxn ang="0">
                    <a:pos x="54" y="9"/>
                  </a:cxn>
                  <a:cxn ang="0">
                    <a:pos x="97" y="54"/>
                  </a:cxn>
                  <a:cxn ang="0">
                    <a:pos x="127" y="28"/>
                  </a:cxn>
                  <a:cxn ang="0">
                    <a:pos x="147" y="98"/>
                  </a:cxn>
                </a:cxnLst>
                <a:rect l="0" t="0" r="r" b="b"/>
                <a:pathLst>
                  <a:path w="158" h="119">
                    <a:moveTo>
                      <a:pt x="158" y="119"/>
                    </a:moveTo>
                    <a:lnTo>
                      <a:pt x="0" y="119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8" y="108"/>
                    </a:lnTo>
                    <a:lnTo>
                      <a:pt x="158" y="108"/>
                    </a:lnTo>
                    <a:lnTo>
                      <a:pt x="158" y="119"/>
                    </a:lnTo>
                    <a:close/>
                    <a:moveTo>
                      <a:pt x="147" y="98"/>
                    </a:moveTo>
                    <a:lnTo>
                      <a:pt x="19" y="98"/>
                    </a:lnTo>
                    <a:lnTo>
                      <a:pt x="19" y="54"/>
                    </a:lnTo>
                    <a:lnTo>
                      <a:pt x="54" y="9"/>
                    </a:lnTo>
                    <a:lnTo>
                      <a:pt x="97" y="54"/>
                    </a:lnTo>
                    <a:lnTo>
                      <a:pt x="127" y="28"/>
                    </a:lnTo>
                    <a:lnTo>
                      <a:pt x="147" y="9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37160" tIns="68580" rIns="137160" bIns="685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26" dirty="0"/>
              </a:p>
            </p:txBody>
          </p:sp>
          <p:sp>
            <p:nvSpPr>
              <p:cNvPr id="19" name="Freeform 86"/>
              <p:cNvSpPr>
                <a:spLocks noEditPoints="1"/>
              </p:cNvSpPr>
              <p:nvPr/>
            </p:nvSpPr>
            <p:spPr bwMode="auto">
              <a:xfrm>
                <a:off x="7880034" y="6877209"/>
                <a:ext cx="361868" cy="653458"/>
              </a:xfrm>
              <a:custGeom>
                <a:avLst/>
                <a:gdLst/>
                <a:ahLst/>
                <a:cxnLst>
                  <a:cxn ang="0">
                    <a:pos x="29" y="44"/>
                  </a:cxn>
                  <a:cxn ang="0">
                    <a:pos x="24" y="49"/>
                  </a:cxn>
                  <a:cxn ang="0">
                    <a:pos x="5" y="49"/>
                  </a:cxn>
                  <a:cxn ang="0">
                    <a:pos x="0" y="44"/>
                  </a:cxn>
                  <a:cxn ang="0">
                    <a:pos x="0" y="5"/>
                  </a:cxn>
                  <a:cxn ang="0">
                    <a:pos x="5" y="0"/>
                  </a:cxn>
                  <a:cxn ang="0">
                    <a:pos x="24" y="0"/>
                  </a:cxn>
                  <a:cxn ang="0">
                    <a:pos x="29" y="5"/>
                  </a:cxn>
                  <a:cxn ang="0">
                    <a:pos x="29" y="44"/>
                  </a:cxn>
                  <a:cxn ang="0">
                    <a:pos x="25" y="11"/>
                  </a:cxn>
                  <a:cxn ang="0">
                    <a:pos x="24" y="10"/>
                  </a:cxn>
                  <a:cxn ang="0">
                    <a:pos x="5" y="10"/>
                  </a:cxn>
                  <a:cxn ang="0">
                    <a:pos x="3" y="11"/>
                  </a:cxn>
                  <a:cxn ang="0">
                    <a:pos x="3" y="38"/>
                  </a:cxn>
                  <a:cxn ang="0">
                    <a:pos x="5" y="39"/>
                  </a:cxn>
                  <a:cxn ang="0">
                    <a:pos x="24" y="39"/>
                  </a:cxn>
                  <a:cxn ang="0">
                    <a:pos x="25" y="38"/>
                  </a:cxn>
                  <a:cxn ang="0">
                    <a:pos x="25" y="11"/>
                  </a:cxn>
                  <a:cxn ang="0">
                    <a:pos x="17" y="5"/>
                  </a:cxn>
                  <a:cxn ang="0">
                    <a:pos x="11" y="5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7" y="6"/>
                  </a:cxn>
                  <a:cxn ang="0">
                    <a:pos x="18" y="6"/>
                  </a:cxn>
                  <a:cxn ang="0">
                    <a:pos x="17" y="5"/>
                  </a:cxn>
                  <a:cxn ang="0">
                    <a:pos x="14" y="41"/>
                  </a:cxn>
                  <a:cxn ang="0">
                    <a:pos x="11" y="44"/>
                  </a:cxn>
                  <a:cxn ang="0">
                    <a:pos x="14" y="47"/>
                  </a:cxn>
                  <a:cxn ang="0">
                    <a:pos x="17" y="44"/>
                  </a:cxn>
                  <a:cxn ang="0">
                    <a:pos x="14" y="41"/>
                  </a:cxn>
                </a:cxnLst>
                <a:rect l="0" t="0" r="r" b="b"/>
                <a:pathLst>
                  <a:path w="29" h="49">
                    <a:moveTo>
                      <a:pt x="29" y="44"/>
                    </a:moveTo>
                    <a:cubicBezTo>
                      <a:pt x="29" y="47"/>
                      <a:pt x="27" y="49"/>
                      <a:pt x="24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2" y="49"/>
                      <a:pt x="0" y="47"/>
                      <a:pt x="0" y="4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9" y="3"/>
                      <a:pt x="29" y="5"/>
                    </a:cubicBezTo>
                    <a:lnTo>
                      <a:pt x="29" y="44"/>
                    </a:lnTo>
                    <a:close/>
                    <a:moveTo>
                      <a:pt x="25" y="11"/>
                    </a:moveTo>
                    <a:cubicBezTo>
                      <a:pt x="25" y="11"/>
                      <a:pt x="25" y="10"/>
                      <a:pt x="24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3" y="11"/>
                      <a:pt x="3" y="11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9"/>
                      <a:pt x="4" y="39"/>
                      <a:pt x="5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5" y="39"/>
                      <a:pt x="25" y="39"/>
                      <a:pt x="25" y="38"/>
                    </a:cubicBezTo>
                    <a:lnTo>
                      <a:pt x="25" y="11"/>
                    </a:lnTo>
                    <a:close/>
                    <a:moveTo>
                      <a:pt x="17" y="5"/>
                    </a:move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6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6"/>
                      <a:pt x="18" y="5"/>
                      <a:pt x="17" y="5"/>
                    </a:cubicBezTo>
                    <a:close/>
                    <a:moveTo>
                      <a:pt x="14" y="41"/>
                    </a:moveTo>
                    <a:cubicBezTo>
                      <a:pt x="13" y="41"/>
                      <a:pt x="11" y="42"/>
                      <a:pt x="11" y="44"/>
                    </a:cubicBezTo>
                    <a:cubicBezTo>
                      <a:pt x="11" y="46"/>
                      <a:pt x="13" y="47"/>
                      <a:pt x="14" y="47"/>
                    </a:cubicBezTo>
                    <a:cubicBezTo>
                      <a:pt x="16" y="47"/>
                      <a:pt x="17" y="46"/>
                      <a:pt x="17" y="44"/>
                    </a:cubicBezTo>
                    <a:cubicBezTo>
                      <a:pt x="17" y="42"/>
                      <a:pt x="16" y="41"/>
                      <a:pt x="14" y="4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37160" tIns="68580" rIns="137160" bIns="685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26" dirty="0"/>
              </a:p>
            </p:txBody>
          </p:sp>
          <p:sp>
            <p:nvSpPr>
              <p:cNvPr id="20" name="Freeform 117"/>
              <p:cNvSpPr>
                <a:spLocks/>
              </p:cNvSpPr>
              <p:nvPr/>
            </p:nvSpPr>
            <p:spPr bwMode="auto">
              <a:xfrm>
                <a:off x="9479626" y="7103603"/>
                <a:ext cx="592680" cy="648482"/>
              </a:xfrm>
              <a:custGeom>
                <a:avLst/>
                <a:gdLst>
                  <a:gd name="connsiteX0" fmla="*/ 9825 w 10000"/>
                  <a:gd name="connsiteY0" fmla="*/ 8947 h 10000"/>
                  <a:gd name="connsiteX1" fmla="*/ 8947 w 10000"/>
                  <a:gd name="connsiteY1" fmla="*/ 9649 h 10000"/>
                  <a:gd name="connsiteX2" fmla="*/ 7544 w 10000"/>
                  <a:gd name="connsiteY2" fmla="*/ 10000 h 10000"/>
                  <a:gd name="connsiteX3" fmla="*/ 5789 w 10000"/>
                  <a:gd name="connsiteY3" fmla="*/ 9474 h 10000"/>
                  <a:gd name="connsiteX4" fmla="*/ 4561 w 10000"/>
                  <a:gd name="connsiteY4" fmla="*/ 8947 h 10000"/>
                  <a:gd name="connsiteX5" fmla="*/ 1228 w 10000"/>
                  <a:gd name="connsiteY5" fmla="*/ 5614 h 10000"/>
                  <a:gd name="connsiteX6" fmla="*/ 526 w 10000"/>
                  <a:gd name="connsiteY6" fmla="*/ 4386 h 10000"/>
                  <a:gd name="connsiteX7" fmla="*/ 0 w 10000"/>
                  <a:gd name="connsiteY7" fmla="*/ 2456 h 10000"/>
                  <a:gd name="connsiteX8" fmla="*/ 526 w 10000"/>
                  <a:gd name="connsiteY8" fmla="*/ 1228 h 10000"/>
                  <a:gd name="connsiteX9" fmla="*/ 1228 w 10000"/>
                  <a:gd name="connsiteY9" fmla="*/ 351 h 10000"/>
                  <a:gd name="connsiteX10" fmla="*/ 2105 w 10000"/>
                  <a:gd name="connsiteY10" fmla="*/ 0 h 10000"/>
                  <a:gd name="connsiteX11" fmla="*/ 2281 w 10000"/>
                  <a:gd name="connsiteY11" fmla="*/ 175 h 10000"/>
                  <a:gd name="connsiteX12" fmla="*/ 3333 w 10000"/>
                  <a:gd name="connsiteY12" fmla="*/ 1754 h 10000"/>
                  <a:gd name="connsiteX13" fmla="*/ 3684 w 10000"/>
                  <a:gd name="connsiteY13" fmla="*/ 2456 h 10000"/>
                  <a:gd name="connsiteX14" fmla="*/ 2456 w 10000"/>
                  <a:gd name="connsiteY14" fmla="*/ 3860 h 10000"/>
                  <a:gd name="connsiteX15" fmla="*/ 2632 w 10000"/>
                  <a:gd name="connsiteY15" fmla="*/ 4561 h 10000"/>
                  <a:gd name="connsiteX16" fmla="*/ 5614 w 10000"/>
                  <a:gd name="connsiteY16" fmla="*/ 7368 h 10000"/>
                  <a:gd name="connsiteX17" fmla="*/ 6140 w 10000"/>
                  <a:gd name="connsiteY17" fmla="*/ 7719 h 10000"/>
                  <a:gd name="connsiteX18" fmla="*/ 7544 w 10000"/>
                  <a:gd name="connsiteY18" fmla="*/ 6316 h 10000"/>
                  <a:gd name="connsiteX19" fmla="*/ 8246 w 10000"/>
                  <a:gd name="connsiteY19" fmla="*/ 6667 h 10000"/>
                  <a:gd name="connsiteX20" fmla="*/ 9474 w 10000"/>
                  <a:gd name="connsiteY20" fmla="*/ 7368 h 10000"/>
                  <a:gd name="connsiteX21" fmla="*/ 10000 w 10000"/>
                  <a:gd name="connsiteY21" fmla="*/ 7719 h 10000"/>
                  <a:gd name="connsiteX22" fmla="*/ 10000 w 10000"/>
                  <a:gd name="connsiteY22" fmla="*/ 7895 h 10000"/>
                  <a:gd name="connsiteX23" fmla="*/ 9825 w 10000"/>
                  <a:gd name="connsiteY23" fmla="*/ 8947 h 10000"/>
                  <a:gd name="connsiteX0" fmla="*/ 9825 w 10000"/>
                  <a:gd name="connsiteY0" fmla="*/ 9017 h 10070"/>
                  <a:gd name="connsiteX1" fmla="*/ 8947 w 10000"/>
                  <a:gd name="connsiteY1" fmla="*/ 9719 h 10070"/>
                  <a:gd name="connsiteX2" fmla="*/ 7544 w 10000"/>
                  <a:gd name="connsiteY2" fmla="*/ 10070 h 10070"/>
                  <a:gd name="connsiteX3" fmla="*/ 5789 w 10000"/>
                  <a:gd name="connsiteY3" fmla="*/ 9544 h 10070"/>
                  <a:gd name="connsiteX4" fmla="*/ 4561 w 10000"/>
                  <a:gd name="connsiteY4" fmla="*/ 9017 h 10070"/>
                  <a:gd name="connsiteX5" fmla="*/ 1228 w 10000"/>
                  <a:gd name="connsiteY5" fmla="*/ 5684 h 10070"/>
                  <a:gd name="connsiteX6" fmla="*/ 526 w 10000"/>
                  <a:gd name="connsiteY6" fmla="*/ 4456 h 10070"/>
                  <a:gd name="connsiteX7" fmla="*/ 0 w 10000"/>
                  <a:gd name="connsiteY7" fmla="*/ 2526 h 10070"/>
                  <a:gd name="connsiteX8" fmla="*/ 526 w 10000"/>
                  <a:gd name="connsiteY8" fmla="*/ 1298 h 10070"/>
                  <a:gd name="connsiteX9" fmla="*/ 1228 w 10000"/>
                  <a:gd name="connsiteY9" fmla="*/ 421 h 10070"/>
                  <a:gd name="connsiteX10" fmla="*/ 2105 w 10000"/>
                  <a:gd name="connsiteY10" fmla="*/ 70 h 10070"/>
                  <a:gd name="connsiteX11" fmla="*/ 3333 w 10000"/>
                  <a:gd name="connsiteY11" fmla="*/ 1824 h 10070"/>
                  <a:gd name="connsiteX12" fmla="*/ 3684 w 10000"/>
                  <a:gd name="connsiteY12" fmla="*/ 2526 h 10070"/>
                  <a:gd name="connsiteX13" fmla="*/ 2456 w 10000"/>
                  <a:gd name="connsiteY13" fmla="*/ 3930 h 10070"/>
                  <a:gd name="connsiteX14" fmla="*/ 2632 w 10000"/>
                  <a:gd name="connsiteY14" fmla="*/ 4631 h 10070"/>
                  <a:gd name="connsiteX15" fmla="*/ 5614 w 10000"/>
                  <a:gd name="connsiteY15" fmla="*/ 7438 h 10070"/>
                  <a:gd name="connsiteX16" fmla="*/ 6140 w 10000"/>
                  <a:gd name="connsiteY16" fmla="*/ 7789 h 10070"/>
                  <a:gd name="connsiteX17" fmla="*/ 7544 w 10000"/>
                  <a:gd name="connsiteY17" fmla="*/ 6386 h 10070"/>
                  <a:gd name="connsiteX18" fmla="*/ 8246 w 10000"/>
                  <a:gd name="connsiteY18" fmla="*/ 6737 h 10070"/>
                  <a:gd name="connsiteX19" fmla="*/ 9474 w 10000"/>
                  <a:gd name="connsiteY19" fmla="*/ 7438 h 10070"/>
                  <a:gd name="connsiteX20" fmla="*/ 10000 w 10000"/>
                  <a:gd name="connsiteY20" fmla="*/ 7789 h 10070"/>
                  <a:gd name="connsiteX21" fmla="*/ 10000 w 10000"/>
                  <a:gd name="connsiteY21" fmla="*/ 7965 h 10070"/>
                  <a:gd name="connsiteX22" fmla="*/ 9825 w 10000"/>
                  <a:gd name="connsiteY22" fmla="*/ 9017 h 10070"/>
                  <a:gd name="connsiteX0" fmla="*/ 9825 w 10000"/>
                  <a:gd name="connsiteY0" fmla="*/ 9065 h 10118"/>
                  <a:gd name="connsiteX1" fmla="*/ 8947 w 10000"/>
                  <a:gd name="connsiteY1" fmla="*/ 9767 h 10118"/>
                  <a:gd name="connsiteX2" fmla="*/ 7544 w 10000"/>
                  <a:gd name="connsiteY2" fmla="*/ 10118 h 10118"/>
                  <a:gd name="connsiteX3" fmla="*/ 5789 w 10000"/>
                  <a:gd name="connsiteY3" fmla="*/ 9592 h 10118"/>
                  <a:gd name="connsiteX4" fmla="*/ 4561 w 10000"/>
                  <a:gd name="connsiteY4" fmla="*/ 9065 h 10118"/>
                  <a:gd name="connsiteX5" fmla="*/ 1228 w 10000"/>
                  <a:gd name="connsiteY5" fmla="*/ 5732 h 10118"/>
                  <a:gd name="connsiteX6" fmla="*/ 526 w 10000"/>
                  <a:gd name="connsiteY6" fmla="*/ 4504 h 10118"/>
                  <a:gd name="connsiteX7" fmla="*/ 0 w 10000"/>
                  <a:gd name="connsiteY7" fmla="*/ 2574 h 10118"/>
                  <a:gd name="connsiteX8" fmla="*/ 526 w 10000"/>
                  <a:gd name="connsiteY8" fmla="*/ 1346 h 10118"/>
                  <a:gd name="connsiteX9" fmla="*/ 1228 w 10000"/>
                  <a:gd name="connsiteY9" fmla="*/ 469 h 10118"/>
                  <a:gd name="connsiteX10" fmla="*/ 2105 w 10000"/>
                  <a:gd name="connsiteY10" fmla="*/ 118 h 10118"/>
                  <a:gd name="connsiteX11" fmla="*/ 3684 w 10000"/>
                  <a:gd name="connsiteY11" fmla="*/ 2574 h 10118"/>
                  <a:gd name="connsiteX12" fmla="*/ 2456 w 10000"/>
                  <a:gd name="connsiteY12" fmla="*/ 3978 h 10118"/>
                  <a:gd name="connsiteX13" fmla="*/ 2632 w 10000"/>
                  <a:gd name="connsiteY13" fmla="*/ 4679 h 10118"/>
                  <a:gd name="connsiteX14" fmla="*/ 5614 w 10000"/>
                  <a:gd name="connsiteY14" fmla="*/ 7486 h 10118"/>
                  <a:gd name="connsiteX15" fmla="*/ 6140 w 10000"/>
                  <a:gd name="connsiteY15" fmla="*/ 7837 h 10118"/>
                  <a:gd name="connsiteX16" fmla="*/ 7544 w 10000"/>
                  <a:gd name="connsiteY16" fmla="*/ 6434 h 10118"/>
                  <a:gd name="connsiteX17" fmla="*/ 8246 w 10000"/>
                  <a:gd name="connsiteY17" fmla="*/ 6785 h 10118"/>
                  <a:gd name="connsiteX18" fmla="*/ 9474 w 10000"/>
                  <a:gd name="connsiteY18" fmla="*/ 7486 h 10118"/>
                  <a:gd name="connsiteX19" fmla="*/ 10000 w 10000"/>
                  <a:gd name="connsiteY19" fmla="*/ 7837 h 10118"/>
                  <a:gd name="connsiteX20" fmla="*/ 10000 w 10000"/>
                  <a:gd name="connsiteY20" fmla="*/ 8013 h 10118"/>
                  <a:gd name="connsiteX21" fmla="*/ 9825 w 10000"/>
                  <a:gd name="connsiteY21" fmla="*/ 9065 h 10118"/>
                  <a:gd name="connsiteX0" fmla="*/ 9825 w 10000"/>
                  <a:gd name="connsiteY0" fmla="*/ 9236 h 10289"/>
                  <a:gd name="connsiteX1" fmla="*/ 8947 w 10000"/>
                  <a:gd name="connsiteY1" fmla="*/ 9938 h 10289"/>
                  <a:gd name="connsiteX2" fmla="*/ 7544 w 10000"/>
                  <a:gd name="connsiteY2" fmla="*/ 10289 h 10289"/>
                  <a:gd name="connsiteX3" fmla="*/ 5789 w 10000"/>
                  <a:gd name="connsiteY3" fmla="*/ 9763 h 10289"/>
                  <a:gd name="connsiteX4" fmla="*/ 4561 w 10000"/>
                  <a:gd name="connsiteY4" fmla="*/ 9236 h 10289"/>
                  <a:gd name="connsiteX5" fmla="*/ 1228 w 10000"/>
                  <a:gd name="connsiteY5" fmla="*/ 5903 h 10289"/>
                  <a:gd name="connsiteX6" fmla="*/ 526 w 10000"/>
                  <a:gd name="connsiteY6" fmla="*/ 4675 h 10289"/>
                  <a:gd name="connsiteX7" fmla="*/ 0 w 10000"/>
                  <a:gd name="connsiteY7" fmla="*/ 2745 h 10289"/>
                  <a:gd name="connsiteX8" fmla="*/ 526 w 10000"/>
                  <a:gd name="connsiteY8" fmla="*/ 1517 h 10289"/>
                  <a:gd name="connsiteX9" fmla="*/ 1228 w 10000"/>
                  <a:gd name="connsiteY9" fmla="*/ 640 h 10289"/>
                  <a:gd name="connsiteX10" fmla="*/ 2105 w 10000"/>
                  <a:gd name="connsiteY10" fmla="*/ 289 h 10289"/>
                  <a:gd name="connsiteX11" fmla="*/ 3684 w 10000"/>
                  <a:gd name="connsiteY11" fmla="*/ 2745 h 10289"/>
                  <a:gd name="connsiteX12" fmla="*/ 2456 w 10000"/>
                  <a:gd name="connsiteY12" fmla="*/ 4149 h 10289"/>
                  <a:gd name="connsiteX13" fmla="*/ 2632 w 10000"/>
                  <a:gd name="connsiteY13" fmla="*/ 4850 h 10289"/>
                  <a:gd name="connsiteX14" fmla="*/ 5614 w 10000"/>
                  <a:gd name="connsiteY14" fmla="*/ 7657 h 10289"/>
                  <a:gd name="connsiteX15" fmla="*/ 6140 w 10000"/>
                  <a:gd name="connsiteY15" fmla="*/ 8008 h 10289"/>
                  <a:gd name="connsiteX16" fmla="*/ 7544 w 10000"/>
                  <a:gd name="connsiteY16" fmla="*/ 6605 h 10289"/>
                  <a:gd name="connsiteX17" fmla="*/ 8246 w 10000"/>
                  <a:gd name="connsiteY17" fmla="*/ 6956 h 10289"/>
                  <a:gd name="connsiteX18" fmla="*/ 9474 w 10000"/>
                  <a:gd name="connsiteY18" fmla="*/ 7657 h 10289"/>
                  <a:gd name="connsiteX19" fmla="*/ 10000 w 10000"/>
                  <a:gd name="connsiteY19" fmla="*/ 8008 h 10289"/>
                  <a:gd name="connsiteX20" fmla="*/ 10000 w 10000"/>
                  <a:gd name="connsiteY20" fmla="*/ 8184 h 10289"/>
                  <a:gd name="connsiteX21" fmla="*/ 9825 w 10000"/>
                  <a:gd name="connsiteY21" fmla="*/ 9236 h 10289"/>
                  <a:gd name="connsiteX0" fmla="*/ 9825 w 10000"/>
                  <a:gd name="connsiteY0" fmla="*/ 9236 h 10289"/>
                  <a:gd name="connsiteX1" fmla="*/ 8947 w 10000"/>
                  <a:gd name="connsiteY1" fmla="*/ 9938 h 10289"/>
                  <a:gd name="connsiteX2" fmla="*/ 7544 w 10000"/>
                  <a:gd name="connsiteY2" fmla="*/ 10289 h 10289"/>
                  <a:gd name="connsiteX3" fmla="*/ 5789 w 10000"/>
                  <a:gd name="connsiteY3" fmla="*/ 9763 h 10289"/>
                  <a:gd name="connsiteX4" fmla="*/ 4561 w 10000"/>
                  <a:gd name="connsiteY4" fmla="*/ 9236 h 10289"/>
                  <a:gd name="connsiteX5" fmla="*/ 1228 w 10000"/>
                  <a:gd name="connsiteY5" fmla="*/ 5903 h 10289"/>
                  <a:gd name="connsiteX6" fmla="*/ 526 w 10000"/>
                  <a:gd name="connsiteY6" fmla="*/ 4675 h 10289"/>
                  <a:gd name="connsiteX7" fmla="*/ 0 w 10000"/>
                  <a:gd name="connsiteY7" fmla="*/ 2745 h 10289"/>
                  <a:gd name="connsiteX8" fmla="*/ 526 w 10000"/>
                  <a:gd name="connsiteY8" fmla="*/ 1517 h 10289"/>
                  <a:gd name="connsiteX9" fmla="*/ 1228 w 10000"/>
                  <a:gd name="connsiteY9" fmla="*/ 640 h 10289"/>
                  <a:gd name="connsiteX10" fmla="*/ 2105 w 10000"/>
                  <a:gd name="connsiteY10" fmla="*/ 289 h 10289"/>
                  <a:gd name="connsiteX11" fmla="*/ 3684 w 10000"/>
                  <a:gd name="connsiteY11" fmla="*/ 2745 h 10289"/>
                  <a:gd name="connsiteX12" fmla="*/ 2456 w 10000"/>
                  <a:gd name="connsiteY12" fmla="*/ 4149 h 10289"/>
                  <a:gd name="connsiteX13" fmla="*/ 2632 w 10000"/>
                  <a:gd name="connsiteY13" fmla="*/ 4850 h 10289"/>
                  <a:gd name="connsiteX14" fmla="*/ 5614 w 10000"/>
                  <a:gd name="connsiteY14" fmla="*/ 7657 h 10289"/>
                  <a:gd name="connsiteX15" fmla="*/ 6140 w 10000"/>
                  <a:gd name="connsiteY15" fmla="*/ 8008 h 10289"/>
                  <a:gd name="connsiteX16" fmla="*/ 7544 w 10000"/>
                  <a:gd name="connsiteY16" fmla="*/ 6605 h 10289"/>
                  <a:gd name="connsiteX17" fmla="*/ 8246 w 10000"/>
                  <a:gd name="connsiteY17" fmla="*/ 6956 h 10289"/>
                  <a:gd name="connsiteX18" fmla="*/ 9474 w 10000"/>
                  <a:gd name="connsiteY18" fmla="*/ 7657 h 10289"/>
                  <a:gd name="connsiteX19" fmla="*/ 10000 w 10000"/>
                  <a:gd name="connsiteY19" fmla="*/ 8008 h 10289"/>
                  <a:gd name="connsiteX20" fmla="*/ 10000 w 10000"/>
                  <a:gd name="connsiteY20" fmla="*/ 8184 h 10289"/>
                  <a:gd name="connsiteX21" fmla="*/ 9825 w 10000"/>
                  <a:gd name="connsiteY21" fmla="*/ 9236 h 10289"/>
                  <a:gd name="connsiteX0" fmla="*/ 9825 w 10000"/>
                  <a:gd name="connsiteY0" fmla="*/ 9236 h 10289"/>
                  <a:gd name="connsiteX1" fmla="*/ 8947 w 10000"/>
                  <a:gd name="connsiteY1" fmla="*/ 9938 h 10289"/>
                  <a:gd name="connsiteX2" fmla="*/ 7544 w 10000"/>
                  <a:gd name="connsiteY2" fmla="*/ 10289 h 10289"/>
                  <a:gd name="connsiteX3" fmla="*/ 5789 w 10000"/>
                  <a:gd name="connsiteY3" fmla="*/ 9763 h 10289"/>
                  <a:gd name="connsiteX4" fmla="*/ 4561 w 10000"/>
                  <a:gd name="connsiteY4" fmla="*/ 9236 h 10289"/>
                  <a:gd name="connsiteX5" fmla="*/ 1228 w 10000"/>
                  <a:gd name="connsiteY5" fmla="*/ 5903 h 10289"/>
                  <a:gd name="connsiteX6" fmla="*/ 526 w 10000"/>
                  <a:gd name="connsiteY6" fmla="*/ 4675 h 10289"/>
                  <a:gd name="connsiteX7" fmla="*/ 0 w 10000"/>
                  <a:gd name="connsiteY7" fmla="*/ 2745 h 10289"/>
                  <a:gd name="connsiteX8" fmla="*/ 526 w 10000"/>
                  <a:gd name="connsiteY8" fmla="*/ 1517 h 10289"/>
                  <a:gd name="connsiteX9" fmla="*/ 1228 w 10000"/>
                  <a:gd name="connsiteY9" fmla="*/ 640 h 10289"/>
                  <a:gd name="connsiteX10" fmla="*/ 2105 w 10000"/>
                  <a:gd name="connsiteY10" fmla="*/ 289 h 10289"/>
                  <a:gd name="connsiteX11" fmla="*/ 3684 w 10000"/>
                  <a:gd name="connsiteY11" fmla="*/ 2745 h 10289"/>
                  <a:gd name="connsiteX12" fmla="*/ 2456 w 10000"/>
                  <a:gd name="connsiteY12" fmla="*/ 4149 h 10289"/>
                  <a:gd name="connsiteX13" fmla="*/ 2632 w 10000"/>
                  <a:gd name="connsiteY13" fmla="*/ 4850 h 10289"/>
                  <a:gd name="connsiteX14" fmla="*/ 5614 w 10000"/>
                  <a:gd name="connsiteY14" fmla="*/ 7657 h 10289"/>
                  <a:gd name="connsiteX15" fmla="*/ 6140 w 10000"/>
                  <a:gd name="connsiteY15" fmla="*/ 8008 h 10289"/>
                  <a:gd name="connsiteX16" fmla="*/ 7544 w 10000"/>
                  <a:gd name="connsiteY16" fmla="*/ 6605 h 10289"/>
                  <a:gd name="connsiteX17" fmla="*/ 8246 w 10000"/>
                  <a:gd name="connsiteY17" fmla="*/ 6956 h 10289"/>
                  <a:gd name="connsiteX18" fmla="*/ 9474 w 10000"/>
                  <a:gd name="connsiteY18" fmla="*/ 7657 h 10289"/>
                  <a:gd name="connsiteX19" fmla="*/ 10000 w 10000"/>
                  <a:gd name="connsiteY19" fmla="*/ 8008 h 10289"/>
                  <a:gd name="connsiteX20" fmla="*/ 10000 w 10000"/>
                  <a:gd name="connsiteY20" fmla="*/ 8184 h 10289"/>
                  <a:gd name="connsiteX21" fmla="*/ 9825 w 10000"/>
                  <a:gd name="connsiteY21" fmla="*/ 9236 h 10289"/>
                  <a:gd name="connsiteX0" fmla="*/ 9825 w 10000"/>
                  <a:gd name="connsiteY0" fmla="*/ 9038 h 10091"/>
                  <a:gd name="connsiteX1" fmla="*/ 8947 w 10000"/>
                  <a:gd name="connsiteY1" fmla="*/ 9740 h 10091"/>
                  <a:gd name="connsiteX2" fmla="*/ 7544 w 10000"/>
                  <a:gd name="connsiteY2" fmla="*/ 10091 h 10091"/>
                  <a:gd name="connsiteX3" fmla="*/ 5789 w 10000"/>
                  <a:gd name="connsiteY3" fmla="*/ 9565 h 10091"/>
                  <a:gd name="connsiteX4" fmla="*/ 4561 w 10000"/>
                  <a:gd name="connsiteY4" fmla="*/ 9038 h 10091"/>
                  <a:gd name="connsiteX5" fmla="*/ 1228 w 10000"/>
                  <a:gd name="connsiteY5" fmla="*/ 5705 h 10091"/>
                  <a:gd name="connsiteX6" fmla="*/ 526 w 10000"/>
                  <a:gd name="connsiteY6" fmla="*/ 4477 h 10091"/>
                  <a:gd name="connsiteX7" fmla="*/ 0 w 10000"/>
                  <a:gd name="connsiteY7" fmla="*/ 2547 h 10091"/>
                  <a:gd name="connsiteX8" fmla="*/ 526 w 10000"/>
                  <a:gd name="connsiteY8" fmla="*/ 1319 h 10091"/>
                  <a:gd name="connsiteX9" fmla="*/ 1228 w 10000"/>
                  <a:gd name="connsiteY9" fmla="*/ 442 h 10091"/>
                  <a:gd name="connsiteX10" fmla="*/ 2105 w 10000"/>
                  <a:gd name="connsiteY10" fmla="*/ 91 h 10091"/>
                  <a:gd name="connsiteX11" fmla="*/ 3684 w 10000"/>
                  <a:gd name="connsiteY11" fmla="*/ 2547 h 10091"/>
                  <a:gd name="connsiteX12" fmla="*/ 2456 w 10000"/>
                  <a:gd name="connsiteY12" fmla="*/ 3951 h 10091"/>
                  <a:gd name="connsiteX13" fmla="*/ 2632 w 10000"/>
                  <a:gd name="connsiteY13" fmla="*/ 4652 h 10091"/>
                  <a:gd name="connsiteX14" fmla="*/ 5614 w 10000"/>
                  <a:gd name="connsiteY14" fmla="*/ 7459 h 10091"/>
                  <a:gd name="connsiteX15" fmla="*/ 6140 w 10000"/>
                  <a:gd name="connsiteY15" fmla="*/ 7810 h 10091"/>
                  <a:gd name="connsiteX16" fmla="*/ 7544 w 10000"/>
                  <a:gd name="connsiteY16" fmla="*/ 6407 h 10091"/>
                  <a:gd name="connsiteX17" fmla="*/ 8246 w 10000"/>
                  <a:gd name="connsiteY17" fmla="*/ 6758 h 10091"/>
                  <a:gd name="connsiteX18" fmla="*/ 9474 w 10000"/>
                  <a:gd name="connsiteY18" fmla="*/ 7459 h 10091"/>
                  <a:gd name="connsiteX19" fmla="*/ 10000 w 10000"/>
                  <a:gd name="connsiteY19" fmla="*/ 7810 h 10091"/>
                  <a:gd name="connsiteX20" fmla="*/ 10000 w 10000"/>
                  <a:gd name="connsiteY20" fmla="*/ 7986 h 10091"/>
                  <a:gd name="connsiteX21" fmla="*/ 9825 w 10000"/>
                  <a:gd name="connsiteY21" fmla="*/ 9038 h 10091"/>
                  <a:gd name="connsiteX0" fmla="*/ 9825 w 10000"/>
                  <a:gd name="connsiteY0" fmla="*/ 9038 h 10091"/>
                  <a:gd name="connsiteX1" fmla="*/ 8947 w 10000"/>
                  <a:gd name="connsiteY1" fmla="*/ 9740 h 10091"/>
                  <a:gd name="connsiteX2" fmla="*/ 7544 w 10000"/>
                  <a:gd name="connsiteY2" fmla="*/ 10091 h 10091"/>
                  <a:gd name="connsiteX3" fmla="*/ 5789 w 10000"/>
                  <a:gd name="connsiteY3" fmla="*/ 9565 h 10091"/>
                  <a:gd name="connsiteX4" fmla="*/ 4561 w 10000"/>
                  <a:gd name="connsiteY4" fmla="*/ 9038 h 10091"/>
                  <a:gd name="connsiteX5" fmla="*/ 1228 w 10000"/>
                  <a:gd name="connsiteY5" fmla="*/ 5705 h 10091"/>
                  <a:gd name="connsiteX6" fmla="*/ 526 w 10000"/>
                  <a:gd name="connsiteY6" fmla="*/ 4477 h 10091"/>
                  <a:gd name="connsiteX7" fmla="*/ 0 w 10000"/>
                  <a:gd name="connsiteY7" fmla="*/ 2547 h 10091"/>
                  <a:gd name="connsiteX8" fmla="*/ 526 w 10000"/>
                  <a:gd name="connsiteY8" fmla="*/ 1319 h 10091"/>
                  <a:gd name="connsiteX9" fmla="*/ 1228 w 10000"/>
                  <a:gd name="connsiteY9" fmla="*/ 442 h 10091"/>
                  <a:gd name="connsiteX10" fmla="*/ 2105 w 10000"/>
                  <a:gd name="connsiteY10" fmla="*/ 91 h 10091"/>
                  <a:gd name="connsiteX11" fmla="*/ 3684 w 10000"/>
                  <a:gd name="connsiteY11" fmla="*/ 2547 h 10091"/>
                  <a:gd name="connsiteX12" fmla="*/ 2456 w 10000"/>
                  <a:gd name="connsiteY12" fmla="*/ 3951 h 10091"/>
                  <a:gd name="connsiteX13" fmla="*/ 2632 w 10000"/>
                  <a:gd name="connsiteY13" fmla="*/ 4652 h 10091"/>
                  <a:gd name="connsiteX14" fmla="*/ 5614 w 10000"/>
                  <a:gd name="connsiteY14" fmla="*/ 7459 h 10091"/>
                  <a:gd name="connsiteX15" fmla="*/ 6140 w 10000"/>
                  <a:gd name="connsiteY15" fmla="*/ 7810 h 10091"/>
                  <a:gd name="connsiteX16" fmla="*/ 7544 w 10000"/>
                  <a:gd name="connsiteY16" fmla="*/ 6407 h 10091"/>
                  <a:gd name="connsiteX17" fmla="*/ 8246 w 10000"/>
                  <a:gd name="connsiteY17" fmla="*/ 6758 h 10091"/>
                  <a:gd name="connsiteX18" fmla="*/ 9474 w 10000"/>
                  <a:gd name="connsiteY18" fmla="*/ 7459 h 10091"/>
                  <a:gd name="connsiteX19" fmla="*/ 10000 w 10000"/>
                  <a:gd name="connsiteY19" fmla="*/ 7810 h 10091"/>
                  <a:gd name="connsiteX20" fmla="*/ 10000 w 10000"/>
                  <a:gd name="connsiteY20" fmla="*/ 7986 h 10091"/>
                  <a:gd name="connsiteX21" fmla="*/ 9825 w 10000"/>
                  <a:gd name="connsiteY21" fmla="*/ 9038 h 10091"/>
                  <a:gd name="connsiteX0" fmla="*/ 9825 w 10000"/>
                  <a:gd name="connsiteY0" fmla="*/ 9038 h 10091"/>
                  <a:gd name="connsiteX1" fmla="*/ 8947 w 10000"/>
                  <a:gd name="connsiteY1" fmla="*/ 9740 h 10091"/>
                  <a:gd name="connsiteX2" fmla="*/ 7544 w 10000"/>
                  <a:gd name="connsiteY2" fmla="*/ 10091 h 10091"/>
                  <a:gd name="connsiteX3" fmla="*/ 5789 w 10000"/>
                  <a:gd name="connsiteY3" fmla="*/ 9565 h 10091"/>
                  <a:gd name="connsiteX4" fmla="*/ 4561 w 10000"/>
                  <a:gd name="connsiteY4" fmla="*/ 9038 h 10091"/>
                  <a:gd name="connsiteX5" fmla="*/ 1228 w 10000"/>
                  <a:gd name="connsiteY5" fmla="*/ 5705 h 10091"/>
                  <a:gd name="connsiteX6" fmla="*/ 526 w 10000"/>
                  <a:gd name="connsiteY6" fmla="*/ 4477 h 10091"/>
                  <a:gd name="connsiteX7" fmla="*/ 0 w 10000"/>
                  <a:gd name="connsiteY7" fmla="*/ 2547 h 10091"/>
                  <a:gd name="connsiteX8" fmla="*/ 526 w 10000"/>
                  <a:gd name="connsiteY8" fmla="*/ 1319 h 10091"/>
                  <a:gd name="connsiteX9" fmla="*/ 1228 w 10000"/>
                  <a:gd name="connsiteY9" fmla="*/ 442 h 10091"/>
                  <a:gd name="connsiteX10" fmla="*/ 2105 w 10000"/>
                  <a:gd name="connsiteY10" fmla="*/ 91 h 10091"/>
                  <a:gd name="connsiteX11" fmla="*/ 3684 w 10000"/>
                  <a:gd name="connsiteY11" fmla="*/ 2547 h 10091"/>
                  <a:gd name="connsiteX12" fmla="*/ 2456 w 10000"/>
                  <a:gd name="connsiteY12" fmla="*/ 3951 h 10091"/>
                  <a:gd name="connsiteX13" fmla="*/ 2632 w 10000"/>
                  <a:gd name="connsiteY13" fmla="*/ 4652 h 10091"/>
                  <a:gd name="connsiteX14" fmla="*/ 5614 w 10000"/>
                  <a:gd name="connsiteY14" fmla="*/ 7459 h 10091"/>
                  <a:gd name="connsiteX15" fmla="*/ 6140 w 10000"/>
                  <a:gd name="connsiteY15" fmla="*/ 7810 h 10091"/>
                  <a:gd name="connsiteX16" fmla="*/ 7544 w 10000"/>
                  <a:gd name="connsiteY16" fmla="*/ 6407 h 10091"/>
                  <a:gd name="connsiteX17" fmla="*/ 8246 w 10000"/>
                  <a:gd name="connsiteY17" fmla="*/ 6758 h 10091"/>
                  <a:gd name="connsiteX18" fmla="*/ 9474 w 10000"/>
                  <a:gd name="connsiteY18" fmla="*/ 7459 h 10091"/>
                  <a:gd name="connsiteX19" fmla="*/ 10000 w 10000"/>
                  <a:gd name="connsiteY19" fmla="*/ 7810 h 10091"/>
                  <a:gd name="connsiteX20" fmla="*/ 10000 w 10000"/>
                  <a:gd name="connsiteY20" fmla="*/ 7986 h 10091"/>
                  <a:gd name="connsiteX21" fmla="*/ 9825 w 10000"/>
                  <a:gd name="connsiteY21" fmla="*/ 9038 h 10091"/>
                  <a:gd name="connsiteX0" fmla="*/ 9825 w 10000"/>
                  <a:gd name="connsiteY0" fmla="*/ 9038 h 10091"/>
                  <a:gd name="connsiteX1" fmla="*/ 8947 w 10000"/>
                  <a:gd name="connsiteY1" fmla="*/ 9740 h 10091"/>
                  <a:gd name="connsiteX2" fmla="*/ 7544 w 10000"/>
                  <a:gd name="connsiteY2" fmla="*/ 10091 h 10091"/>
                  <a:gd name="connsiteX3" fmla="*/ 5789 w 10000"/>
                  <a:gd name="connsiteY3" fmla="*/ 9565 h 10091"/>
                  <a:gd name="connsiteX4" fmla="*/ 4561 w 10000"/>
                  <a:gd name="connsiteY4" fmla="*/ 9038 h 10091"/>
                  <a:gd name="connsiteX5" fmla="*/ 1228 w 10000"/>
                  <a:gd name="connsiteY5" fmla="*/ 5705 h 10091"/>
                  <a:gd name="connsiteX6" fmla="*/ 526 w 10000"/>
                  <a:gd name="connsiteY6" fmla="*/ 4477 h 10091"/>
                  <a:gd name="connsiteX7" fmla="*/ 0 w 10000"/>
                  <a:gd name="connsiteY7" fmla="*/ 2547 h 10091"/>
                  <a:gd name="connsiteX8" fmla="*/ 526 w 10000"/>
                  <a:gd name="connsiteY8" fmla="*/ 1319 h 10091"/>
                  <a:gd name="connsiteX9" fmla="*/ 1228 w 10000"/>
                  <a:gd name="connsiteY9" fmla="*/ 442 h 10091"/>
                  <a:gd name="connsiteX10" fmla="*/ 2105 w 10000"/>
                  <a:gd name="connsiteY10" fmla="*/ 91 h 10091"/>
                  <a:gd name="connsiteX11" fmla="*/ 3684 w 10000"/>
                  <a:gd name="connsiteY11" fmla="*/ 2547 h 10091"/>
                  <a:gd name="connsiteX12" fmla="*/ 2456 w 10000"/>
                  <a:gd name="connsiteY12" fmla="*/ 3951 h 10091"/>
                  <a:gd name="connsiteX13" fmla="*/ 2632 w 10000"/>
                  <a:gd name="connsiteY13" fmla="*/ 4652 h 10091"/>
                  <a:gd name="connsiteX14" fmla="*/ 5614 w 10000"/>
                  <a:gd name="connsiteY14" fmla="*/ 7459 h 10091"/>
                  <a:gd name="connsiteX15" fmla="*/ 6140 w 10000"/>
                  <a:gd name="connsiteY15" fmla="*/ 7810 h 10091"/>
                  <a:gd name="connsiteX16" fmla="*/ 7544 w 10000"/>
                  <a:gd name="connsiteY16" fmla="*/ 6407 h 10091"/>
                  <a:gd name="connsiteX17" fmla="*/ 8246 w 10000"/>
                  <a:gd name="connsiteY17" fmla="*/ 6758 h 10091"/>
                  <a:gd name="connsiteX18" fmla="*/ 9474 w 10000"/>
                  <a:gd name="connsiteY18" fmla="*/ 7459 h 10091"/>
                  <a:gd name="connsiteX19" fmla="*/ 10000 w 10000"/>
                  <a:gd name="connsiteY19" fmla="*/ 7810 h 10091"/>
                  <a:gd name="connsiteX20" fmla="*/ 10000 w 10000"/>
                  <a:gd name="connsiteY20" fmla="*/ 7986 h 10091"/>
                  <a:gd name="connsiteX21" fmla="*/ 9825 w 10000"/>
                  <a:gd name="connsiteY21" fmla="*/ 9038 h 10091"/>
                  <a:gd name="connsiteX0" fmla="*/ 9825 w 10000"/>
                  <a:gd name="connsiteY0" fmla="*/ 9038 h 10091"/>
                  <a:gd name="connsiteX1" fmla="*/ 8947 w 10000"/>
                  <a:gd name="connsiteY1" fmla="*/ 9740 h 10091"/>
                  <a:gd name="connsiteX2" fmla="*/ 7544 w 10000"/>
                  <a:gd name="connsiteY2" fmla="*/ 10091 h 10091"/>
                  <a:gd name="connsiteX3" fmla="*/ 5789 w 10000"/>
                  <a:gd name="connsiteY3" fmla="*/ 9565 h 10091"/>
                  <a:gd name="connsiteX4" fmla="*/ 4561 w 10000"/>
                  <a:gd name="connsiteY4" fmla="*/ 9038 h 10091"/>
                  <a:gd name="connsiteX5" fmla="*/ 1228 w 10000"/>
                  <a:gd name="connsiteY5" fmla="*/ 5705 h 10091"/>
                  <a:gd name="connsiteX6" fmla="*/ 526 w 10000"/>
                  <a:gd name="connsiteY6" fmla="*/ 4477 h 10091"/>
                  <a:gd name="connsiteX7" fmla="*/ 0 w 10000"/>
                  <a:gd name="connsiteY7" fmla="*/ 2547 h 10091"/>
                  <a:gd name="connsiteX8" fmla="*/ 526 w 10000"/>
                  <a:gd name="connsiteY8" fmla="*/ 1319 h 10091"/>
                  <a:gd name="connsiteX9" fmla="*/ 1228 w 10000"/>
                  <a:gd name="connsiteY9" fmla="*/ 442 h 10091"/>
                  <a:gd name="connsiteX10" fmla="*/ 2105 w 10000"/>
                  <a:gd name="connsiteY10" fmla="*/ 91 h 10091"/>
                  <a:gd name="connsiteX11" fmla="*/ 3684 w 10000"/>
                  <a:gd name="connsiteY11" fmla="*/ 2547 h 10091"/>
                  <a:gd name="connsiteX12" fmla="*/ 2456 w 10000"/>
                  <a:gd name="connsiteY12" fmla="*/ 3951 h 10091"/>
                  <a:gd name="connsiteX13" fmla="*/ 2632 w 10000"/>
                  <a:gd name="connsiteY13" fmla="*/ 4652 h 10091"/>
                  <a:gd name="connsiteX14" fmla="*/ 6140 w 10000"/>
                  <a:gd name="connsiteY14" fmla="*/ 7810 h 10091"/>
                  <a:gd name="connsiteX15" fmla="*/ 7544 w 10000"/>
                  <a:gd name="connsiteY15" fmla="*/ 6407 h 10091"/>
                  <a:gd name="connsiteX16" fmla="*/ 8246 w 10000"/>
                  <a:gd name="connsiteY16" fmla="*/ 6758 h 10091"/>
                  <a:gd name="connsiteX17" fmla="*/ 9474 w 10000"/>
                  <a:gd name="connsiteY17" fmla="*/ 7459 h 10091"/>
                  <a:gd name="connsiteX18" fmla="*/ 10000 w 10000"/>
                  <a:gd name="connsiteY18" fmla="*/ 7810 h 10091"/>
                  <a:gd name="connsiteX19" fmla="*/ 10000 w 10000"/>
                  <a:gd name="connsiteY19" fmla="*/ 7986 h 10091"/>
                  <a:gd name="connsiteX20" fmla="*/ 9825 w 10000"/>
                  <a:gd name="connsiteY20" fmla="*/ 9038 h 10091"/>
                  <a:gd name="connsiteX0" fmla="*/ 9825 w 10000"/>
                  <a:gd name="connsiteY0" fmla="*/ 9038 h 10091"/>
                  <a:gd name="connsiteX1" fmla="*/ 8947 w 10000"/>
                  <a:gd name="connsiteY1" fmla="*/ 9740 h 10091"/>
                  <a:gd name="connsiteX2" fmla="*/ 7544 w 10000"/>
                  <a:gd name="connsiteY2" fmla="*/ 10091 h 10091"/>
                  <a:gd name="connsiteX3" fmla="*/ 5789 w 10000"/>
                  <a:gd name="connsiteY3" fmla="*/ 9565 h 10091"/>
                  <a:gd name="connsiteX4" fmla="*/ 4561 w 10000"/>
                  <a:gd name="connsiteY4" fmla="*/ 9038 h 10091"/>
                  <a:gd name="connsiteX5" fmla="*/ 1228 w 10000"/>
                  <a:gd name="connsiteY5" fmla="*/ 5705 h 10091"/>
                  <a:gd name="connsiteX6" fmla="*/ 526 w 10000"/>
                  <a:gd name="connsiteY6" fmla="*/ 4477 h 10091"/>
                  <a:gd name="connsiteX7" fmla="*/ 0 w 10000"/>
                  <a:gd name="connsiteY7" fmla="*/ 2547 h 10091"/>
                  <a:gd name="connsiteX8" fmla="*/ 526 w 10000"/>
                  <a:gd name="connsiteY8" fmla="*/ 1319 h 10091"/>
                  <a:gd name="connsiteX9" fmla="*/ 1228 w 10000"/>
                  <a:gd name="connsiteY9" fmla="*/ 442 h 10091"/>
                  <a:gd name="connsiteX10" fmla="*/ 2105 w 10000"/>
                  <a:gd name="connsiteY10" fmla="*/ 91 h 10091"/>
                  <a:gd name="connsiteX11" fmla="*/ 3684 w 10000"/>
                  <a:gd name="connsiteY11" fmla="*/ 2547 h 10091"/>
                  <a:gd name="connsiteX12" fmla="*/ 2456 w 10000"/>
                  <a:gd name="connsiteY12" fmla="*/ 3951 h 10091"/>
                  <a:gd name="connsiteX13" fmla="*/ 6140 w 10000"/>
                  <a:gd name="connsiteY13" fmla="*/ 7810 h 10091"/>
                  <a:gd name="connsiteX14" fmla="*/ 7544 w 10000"/>
                  <a:gd name="connsiteY14" fmla="*/ 6407 h 10091"/>
                  <a:gd name="connsiteX15" fmla="*/ 8246 w 10000"/>
                  <a:gd name="connsiteY15" fmla="*/ 6758 h 10091"/>
                  <a:gd name="connsiteX16" fmla="*/ 9474 w 10000"/>
                  <a:gd name="connsiteY16" fmla="*/ 7459 h 10091"/>
                  <a:gd name="connsiteX17" fmla="*/ 10000 w 10000"/>
                  <a:gd name="connsiteY17" fmla="*/ 7810 h 10091"/>
                  <a:gd name="connsiteX18" fmla="*/ 10000 w 10000"/>
                  <a:gd name="connsiteY18" fmla="*/ 7986 h 10091"/>
                  <a:gd name="connsiteX19" fmla="*/ 9825 w 10000"/>
                  <a:gd name="connsiteY19" fmla="*/ 9038 h 10091"/>
                  <a:gd name="connsiteX0" fmla="*/ 9825 w 10000"/>
                  <a:gd name="connsiteY0" fmla="*/ 9038 h 10091"/>
                  <a:gd name="connsiteX1" fmla="*/ 8947 w 10000"/>
                  <a:gd name="connsiteY1" fmla="*/ 9740 h 10091"/>
                  <a:gd name="connsiteX2" fmla="*/ 7544 w 10000"/>
                  <a:gd name="connsiteY2" fmla="*/ 10091 h 10091"/>
                  <a:gd name="connsiteX3" fmla="*/ 5789 w 10000"/>
                  <a:gd name="connsiteY3" fmla="*/ 9565 h 10091"/>
                  <a:gd name="connsiteX4" fmla="*/ 4561 w 10000"/>
                  <a:gd name="connsiteY4" fmla="*/ 9038 h 10091"/>
                  <a:gd name="connsiteX5" fmla="*/ 1228 w 10000"/>
                  <a:gd name="connsiteY5" fmla="*/ 5705 h 10091"/>
                  <a:gd name="connsiteX6" fmla="*/ 526 w 10000"/>
                  <a:gd name="connsiteY6" fmla="*/ 4477 h 10091"/>
                  <a:gd name="connsiteX7" fmla="*/ 0 w 10000"/>
                  <a:gd name="connsiteY7" fmla="*/ 2547 h 10091"/>
                  <a:gd name="connsiteX8" fmla="*/ 526 w 10000"/>
                  <a:gd name="connsiteY8" fmla="*/ 1319 h 10091"/>
                  <a:gd name="connsiteX9" fmla="*/ 1228 w 10000"/>
                  <a:gd name="connsiteY9" fmla="*/ 442 h 10091"/>
                  <a:gd name="connsiteX10" fmla="*/ 2105 w 10000"/>
                  <a:gd name="connsiteY10" fmla="*/ 91 h 10091"/>
                  <a:gd name="connsiteX11" fmla="*/ 3684 w 10000"/>
                  <a:gd name="connsiteY11" fmla="*/ 2547 h 10091"/>
                  <a:gd name="connsiteX12" fmla="*/ 2456 w 10000"/>
                  <a:gd name="connsiteY12" fmla="*/ 3951 h 10091"/>
                  <a:gd name="connsiteX13" fmla="*/ 6140 w 10000"/>
                  <a:gd name="connsiteY13" fmla="*/ 7810 h 10091"/>
                  <a:gd name="connsiteX14" fmla="*/ 7544 w 10000"/>
                  <a:gd name="connsiteY14" fmla="*/ 6407 h 10091"/>
                  <a:gd name="connsiteX15" fmla="*/ 8246 w 10000"/>
                  <a:gd name="connsiteY15" fmla="*/ 6758 h 10091"/>
                  <a:gd name="connsiteX16" fmla="*/ 9474 w 10000"/>
                  <a:gd name="connsiteY16" fmla="*/ 7459 h 10091"/>
                  <a:gd name="connsiteX17" fmla="*/ 10000 w 10000"/>
                  <a:gd name="connsiteY17" fmla="*/ 7810 h 10091"/>
                  <a:gd name="connsiteX18" fmla="*/ 9825 w 10000"/>
                  <a:gd name="connsiteY18" fmla="*/ 9038 h 10091"/>
                  <a:gd name="connsiteX0" fmla="*/ 9825 w 10000"/>
                  <a:gd name="connsiteY0" fmla="*/ 9038 h 10091"/>
                  <a:gd name="connsiteX1" fmla="*/ 8947 w 10000"/>
                  <a:gd name="connsiteY1" fmla="*/ 9740 h 10091"/>
                  <a:gd name="connsiteX2" fmla="*/ 7544 w 10000"/>
                  <a:gd name="connsiteY2" fmla="*/ 10091 h 10091"/>
                  <a:gd name="connsiteX3" fmla="*/ 5789 w 10000"/>
                  <a:gd name="connsiteY3" fmla="*/ 9565 h 10091"/>
                  <a:gd name="connsiteX4" fmla="*/ 4561 w 10000"/>
                  <a:gd name="connsiteY4" fmla="*/ 9038 h 10091"/>
                  <a:gd name="connsiteX5" fmla="*/ 1228 w 10000"/>
                  <a:gd name="connsiteY5" fmla="*/ 5705 h 10091"/>
                  <a:gd name="connsiteX6" fmla="*/ 526 w 10000"/>
                  <a:gd name="connsiteY6" fmla="*/ 4477 h 10091"/>
                  <a:gd name="connsiteX7" fmla="*/ 0 w 10000"/>
                  <a:gd name="connsiteY7" fmla="*/ 2547 h 10091"/>
                  <a:gd name="connsiteX8" fmla="*/ 526 w 10000"/>
                  <a:gd name="connsiteY8" fmla="*/ 1319 h 10091"/>
                  <a:gd name="connsiteX9" fmla="*/ 1228 w 10000"/>
                  <a:gd name="connsiteY9" fmla="*/ 442 h 10091"/>
                  <a:gd name="connsiteX10" fmla="*/ 2105 w 10000"/>
                  <a:gd name="connsiteY10" fmla="*/ 91 h 10091"/>
                  <a:gd name="connsiteX11" fmla="*/ 3684 w 10000"/>
                  <a:gd name="connsiteY11" fmla="*/ 2547 h 10091"/>
                  <a:gd name="connsiteX12" fmla="*/ 2456 w 10000"/>
                  <a:gd name="connsiteY12" fmla="*/ 3951 h 10091"/>
                  <a:gd name="connsiteX13" fmla="*/ 6140 w 10000"/>
                  <a:gd name="connsiteY13" fmla="*/ 7810 h 10091"/>
                  <a:gd name="connsiteX14" fmla="*/ 7544 w 10000"/>
                  <a:gd name="connsiteY14" fmla="*/ 6407 h 10091"/>
                  <a:gd name="connsiteX15" fmla="*/ 8246 w 10000"/>
                  <a:gd name="connsiteY15" fmla="*/ 6758 h 10091"/>
                  <a:gd name="connsiteX16" fmla="*/ 9474 w 10000"/>
                  <a:gd name="connsiteY16" fmla="*/ 7459 h 10091"/>
                  <a:gd name="connsiteX17" fmla="*/ 10000 w 10000"/>
                  <a:gd name="connsiteY17" fmla="*/ 7810 h 10091"/>
                  <a:gd name="connsiteX18" fmla="*/ 9825 w 10000"/>
                  <a:gd name="connsiteY18" fmla="*/ 9038 h 10091"/>
                  <a:gd name="connsiteX0" fmla="*/ 9825 w 10040"/>
                  <a:gd name="connsiteY0" fmla="*/ 9038 h 10091"/>
                  <a:gd name="connsiteX1" fmla="*/ 8947 w 10040"/>
                  <a:gd name="connsiteY1" fmla="*/ 9740 h 10091"/>
                  <a:gd name="connsiteX2" fmla="*/ 7544 w 10040"/>
                  <a:gd name="connsiteY2" fmla="*/ 10091 h 10091"/>
                  <a:gd name="connsiteX3" fmla="*/ 5789 w 10040"/>
                  <a:gd name="connsiteY3" fmla="*/ 9565 h 10091"/>
                  <a:gd name="connsiteX4" fmla="*/ 4561 w 10040"/>
                  <a:gd name="connsiteY4" fmla="*/ 9038 h 10091"/>
                  <a:gd name="connsiteX5" fmla="*/ 1228 w 10040"/>
                  <a:gd name="connsiteY5" fmla="*/ 5705 h 10091"/>
                  <a:gd name="connsiteX6" fmla="*/ 526 w 10040"/>
                  <a:gd name="connsiteY6" fmla="*/ 4477 h 10091"/>
                  <a:gd name="connsiteX7" fmla="*/ 0 w 10040"/>
                  <a:gd name="connsiteY7" fmla="*/ 2547 h 10091"/>
                  <a:gd name="connsiteX8" fmla="*/ 526 w 10040"/>
                  <a:gd name="connsiteY8" fmla="*/ 1319 h 10091"/>
                  <a:gd name="connsiteX9" fmla="*/ 1228 w 10040"/>
                  <a:gd name="connsiteY9" fmla="*/ 442 h 10091"/>
                  <a:gd name="connsiteX10" fmla="*/ 2105 w 10040"/>
                  <a:gd name="connsiteY10" fmla="*/ 91 h 10091"/>
                  <a:gd name="connsiteX11" fmla="*/ 3684 w 10040"/>
                  <a:gd name="connsiteY11" fmla="*/ 2547 h 10091"/>
                  <a:gd name="connsiteX12" fmla="*/ 2456 w 10040"/>
                  <a:gd name="connsiteY12" fmla="*/ 3951 h 10091"/>
                  <a:gd name="connsiteX13" fmla="*/ 6140 w 10040"/>
                  <a:gd name="connsiteY13" fmla="*/ 7810 h 10091"/>
                  <a:gd name="connsiteX14" fmla="*/ 7544 w 10040"/>
                  <a:gd name="connsiteY14" fmla="*/ 6407 h 10091"/>
                  <a:gd name="connsiteX15" fmla="*/ 8246 w 10040"/>
                  <a:gd name="connsiteY15" fmla="*/ 6758 h 10091"/>
                  <a:gd name="connsiteX16" fmla="*/ 9474 w 10040"/>
                  <a:gd name="connsiteY16" fmla="*/ 7459 h 10091"/>
                  <a:gd name="connsiteX17" fmla="*/ 10000 w 10040"/>
                  <a:gd name="connsiteY17" fmla="*/ 7810 h 10091"/>
                  <a:gd name="connsiteX18" fmla="*/ 9825 w 10040"/>
                  <a:gd name="connsiteY18" fmla="*/ 9038 h 10091"/>
                  <a:gd name="connsiteX0" fmla="*/ 9825 w 10040"/>
                  <a:gd name="connsiteY0" fmla="*/ 9038 h 10091"/>
                  <a:gd name="connsiteX1" fmla="*/ 8947 w 10040"/>
                  <a:gd name="connsiteY1" fmla="*/ 9740 h 10091"/>
                  <a:gd name="connsiteX2" fmla="*/ 7544 w 10040"/>
                  <a:gd name="connsiteY2" fmla="*/ 10091 h 10091"/>
                  <a:gd name="connsiteX3" fmla="*/ 5789 w 10040"/>
                  <a:gd name="connsiteY3" fmla="*/ 9565 h 10091"/>
                  <a:gd name="connsiteX4" fmla="*/ 4561 w 10040"/>
                  <a:gd name="connsiteY4" fmla="*/ 9038 h 10091"/>
                  <a:gd name="connsiteX5" fmla="*/ 1228 w 10040"/>
                  <a:gd name="connsiteY5" fmla="*/ 5705 h 10091"/>
                  <a:gd name="connsiteX6" fmla="*/ 526 w 10040"/>
                  <a:gd name="connsiteY6" fmla="*/ 4477 h 10091"/>
                  <a:gd name="connsiteX7" fmla="*/ 0 w 10040"/>
                  <a:gd name="connsiteY7" fmla="*/ 2547 h 10091"/>
                  <a:gd name="connsiteX8" fmla="*/ 526 w 10040"/>
                  <a:gd name="connsiteY8" fmla="*/ 1319 h 10091"/>
                  <a:gd name="connsiteX9" fmla="*/ 1228 w 10040"/>
                  <a:gd name="connsiteY9" fmla="*/ 442 h 10091"/>
                  <a:gd name="connsiteX10" fmla="*/ 2105 w 10040"/>
                  <a:gd name="connsiteY10" fmla="*/ 91 h 10091"/>
                  <a:gd name="connsiteX11" fmla="*/ 3684 w 10040"/>
                  <a:gd name="connsiteY11" fmla="*/ 2547 h 10091"/>
                  <a:gd name="connsiteX12" fmla="*/ 2456 w 10040"/>
                  <a:gd name="connsiteY12" fmla="*/ 3951 h 10091"/>
                  <a:gd name="connsiteX13" fmla="*/ 6140 w 10040"/>
                  <a:gd name="connsiteY13" fmla="*/ 7810 h 10091"/>
                  <a:gd name="connsiteX14" fmla="*/ 7544 w 10040"/>
                  <a:gd name="connsiteY14" fmla="*/ 6407 h 10091"/>
                  <a:gd name="connsiteX15" fmla="*/ 8246 w 10040"/>
                  <a:gd name="connsiteY15" fmla="*/ 6758 h 10091"/>
                  <a:gd name="connsiteX16" fmla="*/ 8173 w 10040"/>
                  <a:gd name="connsiteY16" fmla="*/ 6778 h 10091"/>
                  <a:gd name="connsiteX17" fmla="*/ 9474 w 10040"/>
                  <a:gd name="connsiteY17" fmla="*/ 7459 h 10091"/>
                  <a:gd name="connsiteX18" fmla="*/ 10000 w 10040"/>
                  <a:gd name="connsiteY18" fmla="*/ 7810 h 10091"/>
                  <a:gd name="connsiteX19" fmla="*/ 9825 w 10040"/>
                  <a:gd name="connsiteY19" fmla="*/ 9038 h 10091"/>
                  <a:gd name="connsiteX0" fmla="*/ 9825 w 10040"/>
                  <a:gd name="connsiteY0" fmla="*/ 9038 h 10091"/>
                  <a:gd name="connsiteX1" fmla="*/ 8947 w 10040"/>
                  <a:gd name="connsiteY1" fmla="*/ 9740 h 10091"/>
                  <a:gd name="connsiteX2" fmla="*/ 7544 w 10040"/>
                  <a:gd name="connsiteY2" fmla="*/ 10091 h 10091"/>
                  <a:gd name="connsiteX3" fmla="*/ 5789 w 10040"/>
                  <a:gd name="connsiteY3" fmla="*/ 9565 h 10091"/>
                  <a:gd name="connsiteX4" fmla="*/ 4561 w 10040"/>
                  <a:gd name="connsiteY4" fmla="*/ 9038 h 10091"/>
                  <a:gd name="connsiteX5" fmla="*/ 1228 w 10040"/>
                  <a:gd name="connsiteY5" fmla="*/ 5705 h 10091"/>
                  <a:gd name="connsiteX6" fmla="*/ 526 w 10040"/>
                  <a:gd name="connsiteY6" fmla="*/ 4477 h 10091"/>
                  <a:gd name="connsiteX7" fmla="*/ 0 w 10040"/>
                  <a:gd name="connsiteY7" fmla="*/ 2547 h 10091"/>
                  <a:gd name="connsiteX8" fmla="*/ 526 w 10040"/>
                  <a:gd name="connsiteY8" fmla="*/ 1319 h 10091"/>
                  <a:gd name="connsiteX9" fmla="*/ 1228 w 10040"/>
                  <a:gd name="connsiteY9" fmla="*/ 442 h 10091"/>
                  <a:gd name="connsiteX10" fmla="*/ 2105 w 10040"/>
                  <a:gd name="connsiteY10" fmla="*/ 91 h 10091"/>
                  <a:gd name="connsiteX11" fmla="*/ 3684 w 10040"/>
                  <a:gd name="connsiteY11" fmla="*/ 2547 h 10091"/>
                  <a:gd name="connsiteX12" fmla="*/ 2456 w 10040"/>
                  <a:gd name="connsiteY12" fmla="*/ 3951 h 10091"/>
                  <a:gd name="connsiteX13" fmla="*/ 6140 w 10040"/>
                  <a:gd name="connsiteY13" fmla="*/ 7810 h 10091"/>
                  <a:gd name="connsiteX14" fmla="*/ 7544 w 10040"/>
                  <a:gd name="connsiteY14" fmla="*/ 6407 h 10091"/>
                  <a:gd name="connsiteX15" fmla="*/ 8246 w 10040"/>
                  <a:gd name="connsiteY15" fmla="*/ 6758 h 10091"/>
                  <a:gd name="connsiteX16" fmla="*/ 9474 w 10040"/>
                  <a:gd name="connsiteY16" fmla="*/ 7459 h 10091"/>
                  <a:gd name="connsiteX17" fmla="*/ 10000 w 10040"/>
                  <a:gd name="connsiteY17" fmla="*/ 7810 h 10091"/>
                  <a:gd name="connsiteX18" fmla="*/ 9825 w 10040"/>
                  <a:gd name="connsiteY18" fmla="*/ 9038 h 10091"/>
                  <a:gd name="connsiteX0" fmla="*/ 9825 w 10040"/>
                  <a:gd name="connsiteY0" fmla="*/ 9038 h 10091"/>
                  <a:gd name="connsiteX1" fmla="*/ 8947 w 10040"/>
                  <a:gd name="connsiteY1" fmla="*/ 9740 h 10091"/>
                  <a:gd name="connsiteX2" fmla="*/ 7544 w 10040"/>
                  <a:gd name="connsiteY2" fmla="*/ 10091 h 10091"/>
                  <a:gd name="connsiteX3" fmla="*/ 5789 w 10040"/>
                  <a:gd name="connsiteY3" fmla="*/ 9565 h 10091"/>
                  <a:gd name="connsiteX4" fmla="*/ 4561 w 10040"/>
                  <a:gd name="connsiteY4" fmla="*/ 9038 h 10091"/>
                  <a:gd name="connsiteX5" fmla="*/ 1228 w 10040"/>
                  <a:gd name="connsiteY5" fmla="*/ 5705 h 10091"/>
                  <a:gd name="connsiteX6" fmla="*/ 526 w 10040"/>
                  <a:gd name="connsiteY6" fmla="*/ 4477 h 10091"/>
                  <a:gd name="connsiteX7" fmla="*/ 0 w 10040"/>
                  <a:gd name="connsiteY7" fmla="*/ 2547 h 10091"/>
                  <a:gd name="connsiteX8" fmla="*/ 526 w 10040"/>
                  <a:gd name="connsiteY8" fmla="*/ 1319 h 10091"/>
                  <a:gd name="connsiteX9" fmla="*/ 1228 w 10040"/>
                  <a:gd name="connsiteY9" fmla="*/ 442 h 10091"/>
                  <a:gd name="connsiteX10" fmla="*/ 2105 w 10040"/>
                  <a:gd name="connsiteY10" fmla="*/ 91 h 10091"/>
                  <a:gd name="connsiteX11" fmla="*/ 3684 w 10040"/>
                  <a:gd name="connsiteY11" fmla="*/ 2547 h 10091"/>
                  <a:gd name="connsiteX12" fmla="*/ 2456 w 10040"/>
                  <a:gd name="connsiteY12" fmla="*/ 3951 h 10091"/>
                  <a:gd name="connsiteX13" fmla="*/ 6140 w 10040"/>
                  <a:gd name="connsiteY13" fmla="*/ 7810 h 10091"/>
                  <a:gd name="connsiteX14" fmla="*/ 7544 w 10040"/>
                  <a:gd name="connsiteY14" fmla="*/ 6407 h 10091"/>
                  <a:gd name="connsiteX15" fmla="*/ 9474 w 10040"/>
                  <a:gd name="connsiteY15" fmla="*/ 7459 h 10091"/>
                  <a:gd name="connsiteX16" fmla="*/ 10000 w 10040"/>
                  <a:gd name="connsiteY16" fmla="*/ 7810 h 10091"/>
                  <a:gd name="connsiteX17" fmla="*/ 9825 w 10040"/>
                  <a:gd name="connsiteY17" fmla="*/ 9038 h 10091"/>
                  <a:gd name="connsiteX0" fmla="*/ 9825 w 10040"/>
                  <a:gd name="connsiteY0" fmla="*/ 9038 h 10091"/>
                  <a:gd name="connsiteX1" fmla="*/ 8947 w 10040"/>
                  <a:gd name="connsiteY1" fmla="*/ 9740 h 10091"/>
                  <a:gd name="connsiteX2" fmla="*/ 7544 w 10040"/>
                  <a:gd name="connsiteY2" fmla="*/ 10091 h 10091"/>
                  <a:gd name="connsiteX3" fmla="*/ 5789 w 10040"/>
                  <a:gd name="connsiteY3" fmla="*/ 9565 h 10091"/>
                  <a:gd name="connsiteX4" fmla="*/ 4561 w 10040"/>
                  <a:gd name="connsiteY4" fmla="*/ 9038 h 10091"/>
                  <a:gd name="connsiteX5" fmla="*/ 1228 w 10040"/>
                  <a:gd name="connsiteY5" fmla="*/ 5705 h 10091"/>
                  <a:gd name="connsiteX6" fmla="*/ 526 w 10040"/>
                  <a:gd name="connsiteY6" fmla="*/ 4477 h 10091"/>
                  <a:gd name="connsiteX7" fmla="*/ 0 w 10040"/>
                  <a:gd name="connsiteY7" fmla="*/ 2547 h 10091"/>
                  <a:gd name="connsiteX8" fmla="*/ 526 w 10040"/>
                  <a:gd name="connsiteY8" fmla="*/ 1319 h 10091"/>
                  <a:gd name="connsiteX9" fmla="*/ 1228 w 10040"/>
                  <a:gd name="connsiteY9" fmla="*/ 442 h 10091"/>
                  <a:gd name="connsiteX10" fmla="*/ 2105 w 10040"/>
                  <a:gd name="connsiteY10" fmla="*/ 91 h 10091"/>
                  <a:gd name="connsiteX11" fmla="*/ 3684 w 10040"/>
                  <a:gd name="connsiteY11" fmla="*/ 2547 h 10091"/>
                  <a:gd name="connsiteX12" fmla="*/ 2456 w 10040"/>
                  <a:gd name="connsiteY12" fmla="*/ 3951 h 10091"/>
                  <a:gd name="connsiteX13" fmla="*/ 6140 w 10040"/>
                  <a:gd name="connsiteY13" fmla="*/ 7810 h 10091"/>
                  <a:gd name="connsiteX14" fmla="*/ 7544 w 10040"/>
                  <a:gd name="connsiteY14" fmla="*/ 6407 h 10091"/>
                  <a:gd name="connsiteX15" fmla="*/ 10000 w 10040"/>
                  <a:gd name="connsiteY15" fmla="*/ 7810 h 10091"/>
                  <a:gd name="connsiteX16" fmla="*/ 9825 w 10040"/>
                  <a:gd name="connsiteY16" fmla="*/ 9038 h 10091"/>
                  <a:gd name="connsiteX0" fmla="*/ 9825 w 10040"/>
                  <a:gd name="connsiteY0" fmla="*/ 9038 h 10091"/>
                  <a:gd name="connsiteX1" fmla="*/ 8947 w 10040"/>
                  <a:gd name="connsiteY1" fmla="*/ 9740 h 10091"/>
                  <a:gd name="connsiteX2" fmla="*/ 7544 w 10040"/>
                  <a:gd name="connsiteY2" fmla="*/ 10091 h 10091"/>
                  <a:gd name="connsiteX3" fmla="*/ 5789 w 10040"/>
                  <a:gd name="connsiteY3" fmla="*/ 9565 h 10091"/>
                  <a:gd name="connsiteX4" fmla="*/ 4561 w 10040"/>
                  <a:gd name="connsiteY4" fmla="*/ 9038 h 10091"/>
                  <a:gd name="connsiteX5" fmla="*/ 1228 w 10040"/>
                  <a:gd name="connsiteY5" fmla="*/ 5705 h 10091"/>
                  <a:gd name="connsiteX6" fmla="*/ 526 w 10040"/>
                  <a:gd name="connsiteY6" fmla="*/ 4477 h 10091"/>
                  <a:gd name="connsiteX7" fmla="*/ 0 w 10040"/>
                  <a:gd name="connsiteY7" fmla="*/ 2547 h 10091"/>
                  <a:gd name="connsiteX8" fmla="*/ 526 w 10040"/>
                  <a:gd name="connsiteY8" fmla="*/ 1319 h 10091"/>
                  <a:gd name="connsiteX9" fmla="*/ 1228 w 10040"/>
                  <a:gd name="connsiteY9" fmla="*/ 442 h 10091"/>
                  <a:gd name="connsiteX10" fmla="*/ 2105 w 10040"/>
                  <a:gd name="connsiteY10" fmla="*/ 91 h 10091"/>
                  <a:gd name="connsiteX11" fmla="*/ 3684 w 10040"/>
                  <a:gd name="connsiteY11" fmla="*/ 2547 h 10091"/>
                  <a:gd name="connsiteX12" fmla="*/ 2456 w 10040"/>
                  <a:gd name="connsiteY12" fmla="*/ 3951 h 10091"/>
                  <a:gd name="connsiteX13" fmla="*/ 6140 w 10040"/>
                  <a:gd name="connsiteY13" fmla="*/ 7810 h 10091"/>
                  <a:gd name="connsiteX14" fmla="*/ 7544 w 10040"/>
                  <a:gd name="connsiteY14" fmla="*/ 6407 h 10091"/>
                  <a:gd name="connsiteX15" fmla="*/ 10000 w 10040"/>
                  <a:gd name="connsiteY15" fmla="*/ 7810 h 10091"/>
                  <a:gd name="connsiteX16" fmla="*/ 9825 w 10040"/>
                  <a:gd name="connsiteY16" fmla="*/ 9038 h 10091"/>
                  <a:gd name="connsiteX0" fmla="*/ 9825 w 10040"/>
                  <a:gd name="connsiteY0" fmla="*/ 9038 h 10091"/>
                  <a:gd name="connsiteX1" fmla="*/ 8947 w 10040"/>
                  <a:gd name="connsiteY1" fmla="*/ 9740 h 10091"/>
                  <a:gd name="connsiteX2" fmla="*/ 7544 w 10040"/>
                  <a:gd name="connsiteY2" fmla="*/ 10091 h 10091"/>
                  <a:gd name="connsiteX3" fmla="*/ 5789 w 10040"/>
                  <a:gd name="connsiteY3" fmla="*/ 9565 h 10091"/>
                  <a:gd name="connsiteX4" fmla="*/ 4561 w 10040"/>
                  <a:gd name="connsiteY4" fmla="*/ 9038 h 10091"/>
                  <a:gd name="connsiteX5" fmla="*/ 1228 w 10040"/>
                  <a:gd name="connsiteY5" fmla="*/ 5705 h 10091"/>
                  <a:gd name="connsiteX6" fmla="*/ 526 w 10040"/>
                  <a:gd name="connsiteY6" fmla="*/ 4477 h 10091"/>
                  <a:gd name="connsiteX7" fmla="*/ 0 w 10040"/>
                  <a:gd name="connsiteY7" fmla="*/ 2547 h 10091"/>
                  <a:gd name="connsiteX8" fmla="*/ 526 w 10040"/>
                  <a:gd name="connsiteY8" fmla="*/ 1319 h 10091"/>
                  <a:gd name="connsiteX9" fmla="*/ 1228 w 10040"/>
                  <a:gd name="connsiteY9" fmla="*/ 442 h 10091"/>
                  <a:gd name="connsiteX10" fmla="*/ 2105 w 10040"/>
                  <a:gd name="connsiteY10" fmla="*/ 91 h 10091"/>
                  <a:gd name="connsiteX11" fmla="*/ 3684 w 10040"/>
                  <a:gd name="connsiteY11" fmla="*/ 2547 h 10091"/>
                  <a:gd name="connsiteX12" fmla="*/ 2456 w 10040"/>
                  <a:gd name="connsiteY12" fmla="*/ 3951 h 10091"/>
                  <a:gd name="connsiteX13" fmla="*/ 6140 w 10040"/>
                  <a:gd name="connsiteY13" fmla="*/ 7810 h 10091"/>
                  <a:gd name="connsiteX14" fmla="*/ 7544 w 10040"/>
                  <a:gd name="connsiteY14" fmla="*/ 6407 h 10091"/>
                  <a:gd name="connsiteX15" fmla="*/ 10000 w 10040"/>
                  <a:gd name="connsiteY15" fmla="*/ 7810 h 10091"/>
                  <a:gd name="connsiteX16" fmla="*/ 9825 w 10040"/>
                  <a:gd name="connsiteY16" fmla="*/ 9038 h 10091"/>
                  <a:gd name="connsiteX0" fmla="*/ 9825 w 10040"/>
                  <a:gd name="connsiteY0" fmla="*/ 9038 h 10117"/>
                  <a:gd name="connsiteX1" fmla="*/ 8947 w 10040"/>
                  <a:gd name="connsiteY1" fmla="*/ 9740 h 10117"/>
                  <a:gd name="connsiteX2" fmla="*/ 7544 w 10040"/>
                  <a:gd name="connsiteY2" fmla="*/ 10091 h 10117"/>
                  <a:gd name="connsiteX3" fmla="*/ 4561 w 10040"/>
                  <a:gd name="connsiteY3" fmla="*/ 9038 h 10117"/>
                  <a:gd name="connsiteX4" fmla="*/ 1228 w 10040"/>
                  <a:gd name="connsiteY4" fmla="*/ 5705 h 10117"/>
                  <a:gd name="connsiteX5" fmla="*/ 526 w 10040"/>
                  <a:gd name="connsiteY5" fmla="*/ 4477 h 10117"/>
                  <a:gd name="connsiteX6" fmla="*/ 0 w 10040"/>
                  <a:gd name="connsiteY6" fmla="*/ 2547 h 10117"/>
                  <a:gd name="connsiteX7" fmla="*/ 526 w 10040"/>
                  <a:gd name="connsiteY7" fmla="*/ 1319 h 10117"/>
                  <a:gd name="connsiteX8" fmla="*/ 1228 w 10040"/>
                  <a:gd name="connsiteY8" fmla="*/ 442 h 10117"/>
                  <a:gd name="connsiteX9" fmla="*/ 2105 w 10040"/>
                  <a:gd name="connsiteY9" fmla="*/ 91 h 10117"/>
                  <a:gd name="connsiteX10" fmla="*/ 3684 w 10040"/>
                  <a:gd name="connsiteY10" fmla="*/ 2547 h 10117"/>
                  <a:gd name="connsiteX11" fmla="*/ 2456 w 10040"/>
                  <a:gd name="connsiteY11" fmla="*/ 3951 h 10117"/>
                  <a:gd name="connsiteX12" fmla="*/ 6140 w 10040"/>
                  <a:gd name="connsiteY12" fmla="*/ 7810 h 10117"/>
                  <a:gd name="connsiteX13" fmla="*/ 7544 w 10040"/>
                  <a:gd name="connsiteY13" fmla="*/ 6407 h 10117"/>
                  <a:gd name="connsiteX14" fmla="*/ 10000 w 10040"/>
                  <a:gd name="connsiteY14" fmla="*/ 7810 h 10117"/>
                  <a:gd name="connsiteX15" fmla="*/ 9825 w 10040"/>
                  <a:gd name="connsiteY15" fmla="*/ 9038 h 10117"/>
                  <a:gd name="connsiteX0" fmla="*/ 9825 w 10040"/>
                  <a:gd name="connsiteY0" fmla="*/ 9038 h 10091"/>
                  <a:gd name="connsiteX1" fmla="*/ 7544 w 10040"/>
                  <a:gd name="connsiteY1" fmla="*/ 10091 h 10091"/>
                  <a:gd name="connsiteX2" fmla="*/ 4561 w 10040"/>
                  <a:gd name="connsiteY2" fmla="*/ 9038 h 10091"/>
                  <a:gd name="connsiteX3" fmla="*/ 1228 w 10040"/>
                  <a:gd name="connsiteY3" fmla="*/ 5705 h 10091"/>
                  <a:gd name="connsiteX4" fmla="*/ 526 w 10040"/>
                  <a:gd name="connsiteY4" fmla="*/ 4477 h 10091"/>
                  <a:gd name="connsiteX5" fmla="*/ 0 w 10040"/>
                  <a:gd name="connsiteY5" fmla="*/ 2547 h 10091"/>
                  <a:gd name="connsiteX6" fmla="*/ 526 w 10040"/>
                  <a:gd name="connsiteY6" fmla="*/ 1319 h 10091"/>
                  <a:gd name="connsiteX7" fmla="*/ 1228 w 10040"/>
                  <a:gd name="connsiteY7" fmla="*/ 442 h 10091"/>
                  <a:gd name="connsiteX8" fmla="*/ 2105 w 10040"/>
                  <a:gd name="connsiteY8" fmla="*/ 91 h 10091"/>
                  <a:gd name="connsiteX9" fmla="*/ 3684 w 10040"/>
                  <a:gd name="connsiteY9" fmla="*/ 2547 h 10091"/>
                  <a:gd name="connsiteX10" fmla="*/ 2456 w 10040"/>
                  <a:gd name="connsiteY10" fmla="*/ 3951 h 10091"/>
                  <a:gd name="connsiteX11" fmla="*/ 6140 w 10040"/>
                  <a:gd name="connsiteY11" fmla="*/ 7810 h 10091"/>
                  <a:gd name="connsiteX12" fmla="*/ 7544 w 10040"/>
                  <a:gd name="connsiteY12" fmla="*/ 6407 h 10091"/>
                  <a:gd name="connsiteX13" fmla="*/ 10000 w 10040"/>
                  <a:gd name="connsiteY13" fmla="*/ 7810 h 10091"/>
                  <a:gd name="connsiteX14" fmla="*/ 9825 w 10040"/>
                  <a:gd name="connsiteY14" fmla="*/ 9038 h 10091"/>
                  <a:gd name="connsiteX0" fmla="*/ 9825 w 10040"/>
                  <a:gd name="connsiteY0" fmla="*/ 9038 h 10293"/>
                  <a:gd name="connsiteX1" fmla="*/ 7625 w 10040"/>
                  <a:gd name="connsiteY1" fmla="*/ 10293 h 10293"/>
                  <a:gd name="connsiteX2" fmla="*/ 4561 w 10040"/>
                  <a:gd name="connsiteY2" fmla="*/ 9038 h 10293"/>
                  <a:gd name="connsiteX3" fmla="*/ 1228 w 10040"/>
                  <a:gd name="connsiteY3" fmla="*/ 5705 h 10293"/>
                  <a:gd name="connsiteX4" fmla="*/ 526 w 10040"/>
                  <a:gd name="connsiteY4" fmla="*/ 4477 h 10293"/>
                  <a:gd name="connsiteX5" fmla="*/ 0 w 10040"/>
                  <a:gd name="connsiteY5" fmla="*/ 2547 h 10293"/>
                  <a:gd name="connsiteX6" fmla="*/ 526 w 10040"/>
                  <a:gd name="connsiteY6" fmla="*/ 1319 h 10293"/>
                  <a:gd name="connsiteX7" fmla="*/ 1228 w 10040"/>
                  <a:gd name="connsiteY7" fmla="*/ 442 h 10293"/>
                  <a:gd name="connsiteX8" fmla="*/ 2105 w 10040"/>
                  <a:gd name="connsiteY8" fmla="*/ 91 h 10293"/>
                  <a:gd name="connsiteX9" fmla="*/ 3684 w 10040"/>
                  <a:gd name="connsiteY9" fmla="*/ 2547 h 10293"/>
                  <a:gd name="connsiteX10" fmla="*/ 2456 w 10040"/>
                  <a:gd name="connsiteY10" fmla="*/ 3951 h 10293"/>
                  <a:gd name="connsiteX11" fmla="*/ 6140 w 10040"/>
                  <a:gd name="connsiteY11" fmla="*/ 7810 h 10293"/>
                  <a:gd name="connsiteX12" fmla="*/ 7544 w 10040"/>
                  <a:gd name="connsiteY12" fmla="*/ 6407 h 10293"/>
                  <a:gd name="connsiteX13" fmla="*/ 10000 w 10040"/>
                  <a:gd name="connsiteY13" fmla="*/ 7810 h 10293"/>
                  <a:gd name="connsiteX14" fmla="*/ 9825 w 10040"/>
                  <a:gd name="connsiteY14" fmla="*/ 9038 h 10293"/>
                  <a:gd name="connsiteX0" fmla="*/ 9542 w 10009"/>
                  <a:gd name="connsiteY0" fmla="*/ 9442 h 10298"/>
                  <a:gd name="connsiteX1" fmla="*/ 7625 w 10009"/>
                  <a:gd name="connsiteY1" fmla="*/ 10293 h 10298"/>
                  <a:gd name="connsiteX2" fmla="*/ 4561 w 10009"/>
                  <a:gd name="connsiteY2" fmla="*/ 9038 h 10298"/>
                  <a:gd name="connsiteX3" fmla="*/ 1228 w 10009"/>
                  <a:gd name="connsiteY3" fmla="*/ 5705 h 10298"/>
                  <a:gd name="connsiteX4" fmla="*/ 526 w 10009"/>
                  <a:gd name="connsiteY4" fmla="*/ 4477 h 10298"/>
                  <a:gd name="connsiteX5" fmla="*/ 0 w 10009"/>
                  <a:gd name="connsiteY5" fmla="*/ 2547 h 10298"/>
                  <a:gd name="connsiteX6" fmla="*/ 526 w 10009"/>
                  <a:gd name="connsiteY6" fmla="*/ 1319 h 10298"/>
                  <a:gd name="connsiteX7" fmla="*/ 1228 w 10009"/>
                  <a:gd name="connsiteY7" fmla="*/ 442 h 10298"/>
                  <a:gd name="connsiteX8" fmla="*/ 2105 w 10009"/>
                  <a:gd name="connsiteY8" fmla="*/ 91 h 10298"/>
                  <a:gd name="connsiteX9" fmla="*/ 3684 w 10009"/>
                  <a:gd name="connsiteY9" fmla="*/ 2547 h 10298"/>
                  <a:gd name="connsiteX10" fmla="*/ 2456 w 10009"/>
                  <a:gd name="connsiteY10" fmla="*/ 3951 h 10298"/>
                  <a:gd name="connsiteX11" fmla="*/ 6140 w 10009"/>
                  <a:gd name="connsiteY11" fmla="*/ 7810 h 10298"/>
                  <a:gd name="connsiteX12" fmla="*/ 7544 w 10009"/>
                  <a:gd name="connsiteY12" fmla="*/ 6407 h 10298"/>
                  <a:gd name="connsiteX13" fmla="*/ 10000 w 10009"/>
                  <a:gd name="connsiteY13" fmla="*/ 7810 h 10298"/>
                  <a:gd name="connsiteX14" fmla="*/ 9542 w 10009"/>
                  <a:gd name="connsiteY14" fmla="*/ 9442 h 10298"/>
                  <a:gd name="connsiteX0" fmla="*/ 9562 w 10029"/>
                  <a:gd name="connsiteY0" fmla="*/ 9442 h 10298"/>
                  <a:gd name="connsiteX1" fmla="*/ 7645 w 10029"/>
                  <a:gd name="connsiteY1" fmla="*/ 10293 h 10298"/>
                  <a:gd name="connsiteX2" fmla="*/ 4581 w 10029"/>
                  <a:gd name="connsiteY2" fmla="*/ 9038 h 10298"/>
                  <a:gd name="connsiteX3" fmla="*/ 1248 w 10029"/>
                  <a:gd name="connsiteY3" fmla="*/ 5705 h 10298"/>
                  <a:gd name="connsiteX4" fmla="*/ 546 w 10029"/>
                  <a:gd name="connsiteY4" fmla="*/ 4477 h 10298"/>
                  <a:gd name="connsiteX5" fmla="*/ 20 w 10029"/>
                  <a:gd name="connsiteY5" fmla="*/ 2547 h 10298"/>
                  <a:gd name="connsiteX6" fmla="*/ 203 w 10029"/>
                  <a:gd name="connsiteY6" fmla="*/ 1541 h 10298"/>
                  <a:gd name="connsiteX7" fmla="*/ 1248 w 10029"/>
                  <a:gd name="connsiteY7" fmla="*/ 442 h 10298"/>
                  <a:gd name="connsiteX8" fmla="*/ 2125 w 10029"/>
                  <a:gd name="connsiteY8" fmla="*/ 91 h 10298"/>
                  <a:gd name="connsiteX9" fmla="*/ 3704 w 10029"/>
                  <a:gd name="connsiteY9" fmla="*/ 2547 h 10298"/>
                  <a:gd name="connsiteX10" fmla="*/ 2476 w 10029"/>
                  <a:gd name="connsiteY10" fmla="*/ 3951 h 10298"/>
                  <a:gd name="connsiteX11" fmla="*/ 6160 w 10029"/>
                  <a:gd name="connsiteY11" fmla="*/ 7810 h 10298"/>
                  <a:gd name="connsiteX12" fmla="*/ 7564 w 10029"/>
                  <a:gd name="connsiteY12" fmla="*/ 6407 h 10298"/>
                  <a:gd name="connsiteX13" fmla="*/ 10020 w 10029"/>
                  <a:gd name="connsiteY13" fmla="*/ 7810 h 10298"/>
                  <a:gd name="connsiteX14" fmla="*/ 9562 w 10029"/>
                  <a:gd name="connsiteY14" fmla="*/ 9442 h 10298"/>
                  <a:gd name="connsiteX0" fmla="*/ 9387 w 9854"/>
                  <a:gd name="connsiteY0" fmla="*/ 9442 h 10298"/>
                  <a:gd name="connsiteX1" fmla="*/ 7470 w 9854"/>
                  <a:gd name="connsiteY1" fmla="*/ 10293 h 10298"/>
                  <a:gd name="connsiteX2" fmla="*/ 4406 w 9854"/>
                  <a:gd name="connsiteY2" fmla="*/ 9038 h 10298"/>
                  <a:gd name="connsiteX3" fmla="*/ 1073 w 9854"/>
                  <a:gd name="connsiteY3" fmla="*/ 5705 h 10298"/>
                  <a:gd name="connsiteX4" fmla="*/ 371 w 9854"/>
                  <a:gd name="connsiteY4" fmla="*/ 4477 h 10298"/>
                  <a:gd name="connsiteX5" fmla="*/ 28 w 9854"/>
                  <a:gd name="connsiteY5" fmla="*/ 1541 h 10298"/>
                  <a:gd name="connsiteX6" fmla="*/ 1073 w 9854"/>
                  <a:gd name="connsiteY6" fmla="*/ 442 h 10298"/>
                  <a:gd name="connsiteX7" fmla="*/ 1950 w 9854"/>
                  <a:gd name="connsiteY7" fmla="*/ 91 h 10298"/>
                  <a:gd name="connsiteX8" fmla="*/ 3529 w 9854"/>
                  <a:gd name="connsiteY8" fmla="*/ 2547 h 10298"/>
                  <a:gd name="connsiteX9" fmla="*/ 2301 w 9854"/>
                  <a:gd name="connsiteY9" fmla="*/ 3951 h 10298"/>
                  <a:gd name="connsiteX10" fmla="*/ 5985 w 9854"/>
                  <a:gd name="connsiteY10" fmla="*/ 7810 h 10298"/>
                  <a:gd name="connsiteX11" fmla="*/ 7389 w 9854"/>
                  <a:gd name="connsiteY11" fmla="*/ 6407 h 10298"/>
                  <a:gd name="connsiteX12" fmla="*/ 9845 w 9854"/>
                  <a:gd name="connsiteY12" fmla="*/ 7810 h 10298"/>
                  <a:gd name="connsiteX13" fmla="*/ 9387 w 9854"/>
                  <a:gd name="connsiteY13" fmla="*/ 9442 h 10298"/>
                  <a:gd name="connsiteX0" fmla="*/ 9672 w 10146"/>
                  <a:gd name="connsiteY0" fmla="*/ 9169 h 10000"/>
                  <a:gd name="connsiteX1" fmla="*/ 7727 w 10146"/>
                  <a:gd name="connsiteY1" fmla="*/ 9995 h 10000"/>
                  <a:gd name="connsiteX2" fmla="*/ 4617 w 10146"/>
                  <a:gd name="connsiteY2" fmla="*/ 8776 h 10000"/>
                  <a:gd name="connsiteX3" fmla="*/ 1235 w 10146"/>
                  <a:gd name="connsiteY3" fmla="*/ 5540 h 10000"/>
                  <a:gd name="connsiteX4" fmla="*/ 522 w 10146"/>
                  <a:gd name="connsiteY4" fmla="*/ 4347 h 10000"/>
                  <a:gd name="connsiteX5" fmla="*/ 174 w 10146"/>
                  <a:gd name="connsiteY5" fmla="*/ 1496 h 10000"/>
                  <a:gd name="connsiteX6" fmla="*/ 1235 w 10146"/>
                  <a:gd name="connsiteY6" fmla="*/ 429 h 10000"/>
                  <a:gd name="connsiteX7" fmla="*/ 2125 w 10146"/>
                  <a:gd name="connsiteY7" fmla="*/ 88 h 10000"/>
                  <a:gd name="connsiteX8" fmla="*/ 3727 w 10146"/>
                  <a:gd name="connsiteY8" fmla="*/ 2473 h 10000"/>
                  <a:gd name="connsiteX9" fmla="*/ 2481 w 10146"/>
                  <a:gd name="connsiteY9" fmla="*/ 3837 h 10000"/>
                  <a:gd name="connsiteX10" fmla="*/ 6220 w 10146"/>
                  <a:gd name="connsiteY10" fmla="*/ 7584 h 10000"/>
                  <a:gd name="connsiteX11" fmla="*/ 7644 w 10146"/>
                  <a:gd name="connsiteY11" fmla="*/ 6222 h 10000"/>
                  <a:gd name="connsiteX12" fmla="*/ 10137 w 10146"/>
                  <a:gd name="connsiteY12" fmla="*/ 7584 h 10000"/>
                  <a:gd name="connsiteX13" fmla="*/ 9672 w 10146"/>
                  <a:gd name="connsiteY13" fmla="*/ 9169 h 10000"/>
                  <a:gd name="connsiteX0" fmla="*/ 9777 w 10251"/>
                  <a:gd name="connsiteY0" fmla="*/ 9169 h 10000"/>
                  <a:gd name="connsiteX1" fmla="*/ 7832 w 10251"/>
                  <a:gd name="connsiteY1" fmla="*/ 9995 h 10000"/>
                  <a:gd name="connsiteX2" fmla="*/ 4722 w 10251"/>
                  <a:gd name="connsiteY2" fmla="*/ 8776 h 10000"/>
                  <a:gd name="connsiteX3" fmla="*/ 1340 w 10251"/>
                  <a:gd name="connsiteY3" fmla="*/ 5540 h 10000"/>
                  <a:gd name="connsiteX4" fmla="*/ 627 w 10251"/>
                  <a:gd name="connsiteY4" fmla="*/ 4347 h 10000"/>
                  <a:gd name="connsiteX5" fmla="*/ 279 w 10251"/>
                  <a:gd name="connsiteY5" fmla="*/ 1496 h 10000"/>
                  <a:gd name="connsiteX6" fmla="*/ 1340 w 10251"/>
                  <a:gd name="connsiteY6" fmla="*/ 429 h 10000"/>
                  <a:gd name="connsiteX7" fmla="*/ 2230 w 10251"/>
                  <a:gd name="connsiteY7" fmla="*/ 88 h 10000"/>
                  <a:gd name="connsiteX8" fmla="*/ 3832 w 10251"/>
                  <a:gd name="connsiteY8" fmla="*/ 2473 h 10000"/>
                  <a:gd name="connsiteX9" fmla="*/ 2586 w 10251"/>
                  <a:gd name="connsiteY9" fmla="*/ 3837 h 10000"/>
                  <a:gd name="connsiteX10" fmla="*/ 6325 w 10251"/>
                  <a:gd name="connsiteY10" fmla="*/ 7584 h 10000"/>
                  <a:gd name="connsiteX11" fmla="*/ 7749 w 10251"/>
                  <a:gd name="connsiteY11" fmla="*/ 6222 h 10000"/>
                  <a:gd name="connsiteX12" fmla="*/ 10242 w 10251"/>
                  <a:gd name="connsiteY12" fmla="*/ 7584 h 10000"/>
                  <a:gd name="connsiteX13" fmla="*/ 9777 w 10251"/>
                  <a:gd name="connsiteY13" fmla="*/ 9169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251" h="10000">
                    <a:moveTo>
                      <a:pt x="9777" y="9169"/>
                    </a:moveTo>
                    <a:cubicBezTo>
                      <a:pt x="9362" y="9538"/>
                      <a:pt x="8674" y="10060"/>
                      <a:pt x="7832" y="9995"/>
                    </a:cubicBezTo>
                    <a:cubicBezTo>
                      <a:pt x="6989" y="9930"/>
                      <a:pt x="5791" y="9486"/>
                      <a:pt x="4722" y="8776"/>
                    </a:cubicBezTo>
                    <a:cubicBezTo>
                      <a:pt x="3476" y="8096"/>
                      <a:pt x="2052" y="6562"/>
                      <a:pt x="1340" y="5540"/>
                    </a:cubicBezTo>
                    <a:cubicBezTo>
                      <a:pt x="984" y="5029"/>
                      <a:pt x="806" y="4688"/>
                      <a:pt x="627" y="4347"/>
                    </a:cubicBezTo>
                    <a:cubicBezTo>
                      <a:pt x="-184" y="3047"/>
                      <a:pt x="-105" y="2423"/>
                      <a:pt x="279" y="1496"/>
                    </a:cubicBezTo>
                    <a:cubicBezTo>
                      <a:pt x="458" y="1156"/>
                      <a:pt x="984" y="599"/>
                      <a:pt x="1340" y="429"/>
                    </a:cubicBezTo>
                    <a:cubicBezTo>
                      <a:pt x="1519" y="258"/>
                      <a:pt x="2423" y="-188"/>
                      <a:pt x="2230" y="88"/>
                    </a:cubicBezTo>
                    <a:cubicBezTo>
                      <a:pt x="2721" y="1839"/>
                      <a:pt x="2991" y="1603"/>
                      <a:pt x="3832" y="2473"/>
                    </a:cubicBezTo>
                    <a:cubicBezTo>
                      <a:pt x="3832" y="2984"/>
                      <a:pt x="2586" y="3496"/>
                      <a:pt x="2586" y="3837"/>
                    </a:cubicBezTo>
                    <a:cubicBezTo>
                      <a:pt x="3001" y="4688"/>
                      <a:pt x="5464" y="7187"/>
                      <a:pt x="6325" y="7584"/>
                    </a:cubicBezTo>
                    <a:cubicBezTo>
                      <a:pt x="7185" y="7981"/>
                      <a:pt x="7097" y="6222"/>
                      <a:pt x="7749" y="6222"/>
                    </a:cubicBezTo>
                    <a:cubicBezTo>
                      <a:pt x="8464" y="6457"/>
                      <a:pt x="9877" y="7237"/>
                      <a:pt x="10242" y="7584"/>
                    </a:cubicBezTo>
                    <a:cubicBezTo>
                      <a:pt x="10306" y="7981"/>
                      <a:pt x="10041" y="8772"/>
                      <a:pt x="9777" y="916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37160" tIns="68580" rIns="137160" bIns="685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26" dirty="0"/>
              </a:p>
            </p:txBody>
          </p:sp>
        </p:grpSp>
        <p:sp>
          <p:nvSpPr>
            <p:cNvPr id="73" name="Text Placeholder 32">
              <a:extLst>
                <a:ext uri="{FF2B5EF4-FFF2-40B4-BE49-F238E27FC236}">
                  <a16:creationId xmlns:a16="http://schemas.microsoft.com/office/drawing/2014/main" id="{BD9997BD-FF24-4177-9E39-E04957E90C43}"/>
                </a:ext>
              </a:extLst>
            </p:cNvPr>
            <p:cNvSpPr txBox="1">
              <a:spLocks/>
            </p:cNvSpPr>
            <p:nvPr/>
          </p:nvSpPr>
          <p:spPr>
            <a:xfrm>
              <a:off x="853029" y="2749242"/>
              <a:ext cx="2836862" cy="2709669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00000"/>
                </a:lnSpc>
                <a:buNone/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）中，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是点集，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是边集（有向边或无向边），它们构成图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18140424-0D1A-47C8-90FD-06A37061404F}"/>
              </a:ext>
            </a:extLst>
          </p:cNvPr>
          <p:cNvSpPr txBox="1"/>
          <p:nvPr/>
        </p:nvSpPr>
        <p:spPr>
          <a:xfrm>
            <a:off x="4666932" y="414338"/>
            <a:ext cx="28581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5C8541"/>
                </a:solidFill>
                <a:latin typeface="微软雅黑" panose="020B0503020204020204" charset="-122"/>
                <a:ea typeface="微软雅黑" panose="020B0503020204020204" charset="-122"/>
              </a:rPr>
              <a:t>什么是图？</a:t>
            </a:r>
            <a:endParaRPr lang="en-US" altLang="zh-CN" sz="4400" dirty="0">
              <a:solidFill>
                <a:srgbClr val="5C85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6B2322BE-3A8F-4A17-B577-EF62AB91581A}"/>
              </a:ext>
            </a:extLst>
          </p:cNvPr>
          <p:cNvSpPr/>
          <p:nvPr/>
        </p:nvSpPr>
        <p:spPr>
          <a:xfrm>
            <a:off x="8327254" y="1859232"/>
            <a:ext cx="328474" cy="315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8D878A6-D59E-4BEB-9337-FA0926876323}"/>
              </a:ext>
            </a:extLst>
          </p:cNvPr>
          <p:cNvSpPr/>
          <p:nvPr/>
        </p:nvSpPr>
        <p:spPr>
          <a:xfrm>
            <a:off x="7551705" y="2619550"/>
            <a:ext cx="328474" cy="315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7DDBD97-7B21-453B-924F-F714D3E5445A}"/>
              </a:ext>
            </a:extLst>
          </p:cNvPr>
          <p:cNvSpPr/>
          <p:nvPr/>
        </p:nvSpPr>
        <p:spPr>
          <a:xfrm>
            <a:off x="9021192" y="2412749"/>
            <a:ext cx="328474" cy="315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C56106E-328A-4E06-8DE1-E7E77D317281}"/>
              </a:ext>
            </a:extLst>
          </p:cNvPr>
          <p:cNvSpPr/>
          <p:nvPr/>
        </p:nvSpPr>
        <p:spPr>
          <a:xfrm>
            <a:off x="7998780" y="3552063"/>
            <a:ext cx="328474" cy="315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1BD8099A-43B8-4B14-8F8A-48A1C52111C0}"/>
              </a:ext>
            </a:extLst>
          </p:cNvPr>
          <p:cNvSpPr/>
          <p:nvPr/>
        </p:nvSpPr>
        <p:spPr>
          <a:xfrm>
            <a:off x="8953753" y="3424761"/>
            <a:ext cx="328474" cy="315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23A75A7D-B795-4F65-872F-5ECC4022EF97}"/>
              </a:ext>
            </a:extLst>
          </p:cNvPr>
          <p:cNvCxnSpPr/>
          <p:nvPr/>
        </p:nvCxnSpPr>
        <p:spPr>
          <a:xfrm flipH="1">
            <a:off x="7911250" y="2196316"/>
            <a:ext cx="358299" cy="3257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4D659F6-64E2-43B3-8F0E-47DB0D539D14}"/>
              </a:ext>
            </a:extLst>
          </p:cNvPr>
          <p:cNvCxnSpPr>
            <a:cxnSpLocks/>
          </p:cNvCxnSpPr>
          <p:nvPr/>
        </p:nvCxnSpPr>
        <p:spPr>
          <a:xfrm>
            <a:off x="9185429" y="2852283"/>
            <a:ext cx="1" cy="487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8A2EEB1-F331-4DC5-A605-593CD5966362}"/>
              </a:ext>
            </a:extLst>
          </p:cNvPr>
          <p:cNvCxnSpPr>
            <a:cxnSpLocks/>
          </p:cNvCxnSpPr>
          <p:nvPr/>
        </p:nvCxnSpPr>
        <p:spPr>
          <a:xfrm flipH="1">
            <a:off x="8269550" y="2330606"/>
            <a:ext cx="211401" cy="10941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2AFC8FA-73B0-4DFA-8A6E-656263F2765C}"/>
              </a:ext>
            </a:extLst>
          </p:cNvPr>
          <p:cNvCxnSpPr>
            <a:cxnSpLocks/>
          </p:cNvCxnSpPr>
          <p:nvPr/>
        </p:nvCxnSpPr>
        <p:spPr>
          <a:xfrm>
            <a:off x="7761653" y="3013729"/>
            <a:ext cx="222214" cy="5383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F714BF10-30BA-4CBB-B56F-557CA1C5EE5F}"/>
              </a:ext>
            </a:extLst>
          </p:cNvPr>
          <p:cNvSpPr txBox="1"/>
          <p:nvPr/>
        </p:nvSpPr>
        <p:spPr>
          <a:xfrm>
            <a:off x="7443302" y="1259439"/>
            <a:ext cx="328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有向图例如：</a:t>
            </a: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B127C2DB-67D0-461F-B0E4-E3409755830C}"/>
              </a:ext>
            </a:extLst>
          </p:cNvPr>
          <p:cNvSpPr/>
          <p:nvPr/>
        </p:nvSpPr>
        <p:spPr>
          <a:xfrm>
            <a:off x="8105312" y="4769490"/>
            <a:ext cx="328474" cy="315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8D399FA8-11A5-46CC-BEBC-B55826376A3D}"/>
              </a:ext>
            </a:extLst>
          </p:cNvPr>
          <p:cNvSpPr/>
          <p:nvPr/>
        </p:nvSpPr>
        <p:spPr>
          <a:xfrm>
            <a:off x="7329763" y="5529808"/>
            <a:ext cx="328474" cy="315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75EAF235-346C-4E8C-A8B2-1685DB562631}"/>
              </a:ext>
            </a:extLst>
          </p:cNvPr>
          <p:cNvSpPr/>
          <p:nvPr/>
        </p:nvSpPr>
        <p:spPr>
          <a:xfrm>
            <a:off x="8799250" y="5323007"/>
            <a:ext cx="328474" cy="315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C459F79F-2728-44DA-8983-25C598DA766A}"/>
              </a:ext>
            </a:extLst>
          </p:cNvPr>
          <p:cNvSpPr/>
          <p:nvPr/>
        </p:nvSpPr>
        <p:spPr>
          <a:xfrm>
            <a:off x="7776838" y="6462321"/>
            <a:ext cx="328474" cy="315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BAF99E5A-1F92-41BF-B9B9-C683CB577F5D}"/>
              </a:ext>
            </a:extLst>
          </p:cNvPr>
          <p:cNvSpPr/>
          <p:nvPr/>
        </p:nvSpPr>
        <p:spPr>
          <a:xfrm>
            <a:off x="8731811" y="6335019"/>
            <a:ext cx="328474" cy="315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D131BAF-4D0B-4E5E-935D-F7928BB90570}"/>
              </a:ext>
            </a:extLst>
          </p:cNvPr>
          <p:cNvSpPr txBox="1"/>
          <p:nvPr/>
        </p:nvSpPr>
        <p:spPr>
          <a:xfrm>
            <a:off x="7253679" y="4060228"/>
            <a:ext cx="328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无向图例如：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246C5A5-6B1F-4626-A86E-6605B7DEF91F}"/>
              </a:ext>
            </a:extLst>
          </p:cNvPr>
          <p:cNvCxnSpPr/>
          <p:nvPr/>
        </p:nvCxnSpPr>
        <p:spPr>
          <a:xfrm>
            <a:off x="8294494" y="5175352"/>
            <a:ext cx="424000" cy="98542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04054FE7-FAD0-4E34-9931-4FE87DF7582A}"/>
              </a:ext>
            </a:extLst>
          </p:cNvPr>
          <p:cNvCxnSpPr>
            <a:cxnSpLocks/>
          </p:cNvCxnSpPr>
          <p:nvPr/>
        </p:nvCxnSpPr>
        <p:spPr>
          <a:xfrm flipV="1">
            <a:off x="7771867" y="5564333"/>
            <a:ext cx="946627" cy="3422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22910B4-DCF2-4811-B08B-A1B145FEA153}"/>
              </a:ext>
            </a:extLst>
          </p:cNvPr>
          <p:cNvCxnSpPr>
            <a:cxnSpLocks/>
          </p:cNvCxnSpPr>
          <p:nvPr/>
        </p:nvCxnSpPr>
        <p:spPr>
          <a:xfrm flipH="1">
            <a:off x="8082237" y="5133251"/>
            <a:ext cx="124325" cy="127489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02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EDC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>
            <a:extLst>
              <a:ext uri="{FF2B5EF4-FFF2-40B4-BE49-F238E27FC236}">
                <a16:creationId xmlns:a16="http://schemas.microsoft.com/office/drawing/2014/main" id="{EF40B93F-EF44-4BE7-825C-797C0A888415}"/>
              </a:ext>
            </a:extLst>
          </p:cNvPr>
          <p:cNvSpPr/>
          <p:nvPr/>
        </p:nvSpPr>
        <p:spPr>
          <a:xfrm>
            <a:off x="369886" y="414338"/>
            <a:ext cx="420688" cy="427037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517160" y="1677586"/>
            <a:ext cx="8892794" cy="1796312"/>
            <a:chOff x="832456" y="3134300"/>
            <a:chExt cx="16524282" cy="3337846"/>
          </a:xfrm>
        </p:grpSpPr>
        <p:grpSp>
          <p:nvGrpSpPr>
            <p:cNvPr id="8" name="Group 2"/>
            <p:cNvGrpSpPr/>
            <p:nvPr/>
          </p:nvGrpSpPr>
          <p:grpSpPr>
            <a:xfrm>
              <a:off x="832456" y="3134300"/>
              <a:ext cx="3301220" cy="3299800"/>
              <a:chOff x="9399814" y="1940827"/>
              <a:chExt cx="1804709" cy="1803932"/>
            </a:xfrm>
          </p:grpSpPr>
          <p:sp>
            <p:nvSpPr>
              <p:cNvPr id="9" name="Block Arc 3"/>
              <p:cNvSpPr/>
              <p:nvPr/>
            </p:nvSpPr>
            <p:spPr>
              <a:xfrm rot="120000">
                <a:off x="9399814" y="1963783"/>
                <a:ext cx="1803946" cy="1780976"/>
              </a:xfrm>
              <a:prstGeom prst="blockArc">
                <a:avLst>
                  <a:gd name="adj1" fmla="val 10690553"/>
                  <a:gd name="adj2" fmla="val 21551474"/>
                  <a:gd name="adj3" fmla="val 6698"/>
                </a:avLst>
              </a:prstGeom>
              <a:solidFill>
                <a:srgbClr val="8DE4C4"/>
              </a:solidFill>
              <a:ln>
                <a:noFill/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Block Arc 4"/>
              <p:cNvSpPr/>
              <p:nvPr/>
            </p:nvSpPr>
            <p:spPr>
              <a:xfrm rot="120000">
                <a:off x="9518047" y="2080039"/>
                <a:ext cx="1568282" cy="1525508"/>
              </a:xfrm>
              <a:prstGeom prst="blockArc">
                <a:avLst>
                  <a:gd name="adj1" fmla="val 10731925"/>
                  <a:gd name="adj2" fmla="val 21528288"/>
                  <a:gd name="adj3" fmla="val 6919"/>
                </a:avLst>
              </a:prstGeom>
              <a:solidFill>
                <a:srgbClr val="8DE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Block Arc 5"/>
              <p:cNvSpPr/>
              <p:nvPr/>
            </p:nvSpPr>
            <p:spPr>
              <a:xfrm rot="10920000">
                <a:off x="9400577" y="1940827"/>
                <a:ext cx="1803946" cy="1783166"/>
              </a:xfrm>
              <a:prstGeom prst="blockArc">
                <a:avLst>
                  <a:gd name="adj1" fmla="val 10800000"/>
                  <a:gd name="adj2" fmla="val 21461035"/>
                  <a:gd name="adj3" fmla="val 670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Block Arc 6"/>
              <p:cNvSpPr/>
              <p:nvPr/>
            </p:nvSpPr>
            <p:spPr>
              <a:xfrm rot="10920000">
                <a:off x="9518047" y="2080039"/>
                <a:ext cx="1568282" cy="1525508"/>
              </a:xfrm>
              <a:prstGeom prst="blockArc">
                <a:avLst>
                  <a:gd name="adj1" fmla="val 10731925"/>
                  <a:gd name="adj2" fmla="val 21528288"/>
                  <a:gd name="adj3" fmla="val 6919"/>
                </a:avLst>
              </a:prstGeom>
              <a:solidFill>
                <a:srgbClr val="8DE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7"/>
              <p:cNvSpPr/>
              <p:nvPr/>
            </p:nvSpPr>
            <p:spPr>
              <a:xfrm rot="18900000">
                <a:off x="9623516" y="2163711"/>
                <a:ext cx="1355239" cy="1358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6" dirty="0"/>
              </a:p>
            </p:txBody>
          </p:sp>
        </p:grpSp>
        <p:grpSp>
          <p:nvGrpSpPr>
            <p:cNvPr id="14" name="Group 8"/>
            <p:cNvGrpSpPr/>
            <p:nvPr/>
          </p:nvGrpSpPr>
          <p:grpSpPr>
            <a:xfrm>
              <a:off x="9857250" y="3165532"/>
              <a:ext cx="3301220" cy="3299800"/>
              <a:chOff x="9399814" y="1940827"/>
              <a:chExt cx="1804709" cy="1803932"/>
            </a:xfrm>
          </p:grpSpPr>
          <p:sp>
            <p:nvSpPr>
              <p:cNvPr id="15" name="Block Arc 9"/>
              <p:cNvSpPr/>
              <p:nvPr/>
            </p:nvSpPr>
            <p:spPr>
              <a:xfrm rot="120000">
                <a:off x="9399814" y="1963783"/>
                <a:ext cx="1803946" cy="1780976"/>
              </a:xfrm>
              <a:prstGeom prst="blockArc">
                <a:avLst>
                  <a:gd name="adj1" fmla="val 10690553"/>
                  <a:gd name="adj2" fmla="val 21551474"/>
                  <a:gd name="adj3" fmla="val 6698"/>
                </a:avLst>
              </a:prstGeom>
              <a:solidFill>
                <a:srgbClr val="8DE4C4"/>
              </a:solidFill>
              <a:ln>
                <a:noFill/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Block Arc 10"/>
              <p:cNvSpPr/>
              <p:nvPr/>
            </p:nvSpPr>
            <p:spPr>
              <a:xfrm rot="120000">
                <a:off x="9518047" y="2080039"/>
                <a:ext cx="1568282" cy="1525508"/>
              </a:xfrm>
              <a:prstGeom prst="blockArc">
                <a:avLst>
                  <a:gd name="adj1" fmla="val 10731925"/>
                  <a:gd name="adj2" fmla="val 21528288"/>
                  <a:gd name="adj3" fmla="val 6919"/>
                </a:avLst>
              </a:prstGeom>
              <a:solidFill>
                <a:srgbClr val="8DE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Block Arc 11"/>
              <p:cNvSpPr/>
              <p:nvPr/>
            </p:nvSpPr>
            <p:spPr>
              <a:xfrm rot="10920000">
                <a:off x="9400577" y="1940827"/>
                <a:ext cx="1803946" cy="1783166"/>
              </a:xfrm>
              <a:prstGeom prst="blockArc">
                <a:avLst>
                  <a:gd name="adj1" fmla="val 10800000"/>
                  <a:gd name="adj2" fmla="val 21461035"/>
                  <a:gd name="adj3" fmla="val 670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Block Arc 12"/>
              <p:cNvSpPr/>
              <p:nvPr/>
            </p:nvSpPr>
            <p:spPr>
              <a:xfrm rot="10920000">
                <a:off x="9518047" y="2080039"/>
                <a:ext cx="1568282" cy="1525508"/>
              </a:xfrm>
              <a:prstGeom prst="blockArc">
                <a:avLst>
                  <a:gd name="adj1" fmla="val 10731925"/>
                  <a:gd name="adj2" fmla="val 21528288"/>
                  <a:gd name="adj3" fmla="val 6919"/>
                </a:avLst>
              </a:prstGeom>
              <a:solidFill>
                <a:srgbClr val="8DE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Oval 13"/>
              <p:cNvSpPr/>
              <p:nvPr/>
            </p:nvSpPr>
            <p:spPr>
              <a:xfrm rot="18900000">
                <a:off x="9623516" y="2163711"/>
                <a:ext cx="1355239" cy="1358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6" dirty="0"/>
              </a:p>
            </p:txBody>
          </p:sp>
        </p:grpSp>
        <p:grpSp>
          <p:nvGrpSpPr>
            <p:cNvPr id="20" name="Group 14"/>
            <p:cNvGrpSpPr/>
            <p:nvPr/>
          </p:nvGrpSpPr>
          <p:grpSpPr>
            <a:xfrm>
              <a:off x="5115354" y="3172346"/>
              <a:ext cx="3301220" cy="3299800"/>
              <a:chOff x="9399814" y="1940827"/>
              <a:chExt cx="1804709" cy="1803932"/>
            </a:xfrm>
          </p:grpSpPr>
          <p:sp>
            <p:nvSpPr>
              <p:cNvPr id="21" name="Block Arc 15"/>
              <p:cNvSpPr/>
              <p:nvPr/>
            </p:nvSpPr>
            <p:spPr>
              <a:xfrm rot="120000">
                <a:off x="9399814" y="1963783"/>
                <a:ext cx="1803946" cy="1780976"/>
              </a:xfrm>
              <a:prstGeom prst="blockArc">
                <a:avLst>
                  <a:gd name="adj1" fmla="val 10690553"/>
                  <a:gd name="adj2" fmla="val 21551474"/>
                  <a:gd name="adj3" fmla="val 6698"/>
                </a:avLst>
              </a:prstGeom>
              <a:solidFill>
                <a:srgbClr val="8DE4C4"/>
              </a:solidFill>
              <a:ln>
                <a:noFill/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Block Arc 16"/>
              <p:cNvSpPr/>
              <p:nvPr/>
            </p:nvSpPr>
            <p:spPr>
              <a:xfrm rot="120000">
                <a:off x="9518047" y="2080039"/>
                <a:ext cx="1568282" cy="1525508"/>
              </a:xfrm>
              <a:prstGeom prst="blockArc">
                <a:avLst>
                  <a:gd name="adj1" fmla="val 10731925"/>
                  <a:gd name="adj2" fmla="val 21528288"/>
                  <a:gd name="adj3" fmla="val 691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Block Arc 17"/>
              <p:cNvSpPr/>
              <p:nvPr/>
            </p:nvSpPr>
            <p:spPr>
              <a:xfrm rot="10920000">
                <a:off x="9400577" y="1940827"/>
                <a:ext cx="1803946" cy="1783166"/>
              </a:xfrm>
              <a:prstGeom prst="blockArc">
                <a:avLst>
                  <a:gd name="adj1" fmla="val 10800000"/>
                  <a:gd name="adj2" fmla="val 21461035"/>
                  <a:gd name="adj3" fmla="val 670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Block Arc 18"/>
              <p:cNvSpPr/>
              <p:nvPr/>
            </p:nvSpPr>
            <p:spPr>
              <a:xfrm rot="10920000">
                <a:off x="9518047" y="2080039"/>
                <a:ext cx="1568282" cy="1525508"/>
              </a:xfrm>
              <a:prstGeom prst="blockArc">
                <a:avLst>
                  <a:gd name="adj1" fmla="val 10731925"/>
                  <a:gd name="adj2" fmla="val 21528288"/>
                  <a:gd name="adj3" fmla="val 6919"/>
                </a:avLst>
              </a:prstGeom>
              <a:solidFill>
                <a:srgbClr val="8DE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19"/>
              <p:cNvSpPr/>
              <p:nvPr/>
            </p:nvSpPr>
            <p:spPr>
              <a:xfrm rot="18900000">
                <a:off x="9623516" y="2163711"/>
                <a:ext cx="1355239" cy="1358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6" dirty="0"/>
              </a:p>
            </p:txBody>
          </p:sp>
        </p:grpSp>
        <p:grpSp>
          <p:nvGrpSpPr>
            <p:cNvPr id="26" name="Group 20"/>
            <p:cNvGrpSpPr/>
            <p:nvPr/>
          </p:nvGrpSpPr>
          <p:grpSpPr>
            <a:xfrm>
              <a:off x="14055518" y="3152318"/>
              <a:ext cx="3301220" cy="3299800"/>
              <a:chOff x="9399814" y="1940827"/>
              <a:chExt cx="1804709" cy="1803932"/>
            </a:xfrm>
          </p:grpSpPr>
          <p:sp>
            <p:nvSpPr>
              <p:cNvPr id="27" name="Block Arc 21"/>
              <p:cNvSpPr/>
              <p:nvPr/>
            </p:nvSpPr>
            <p:spPr>
              <a:xfrm rot="120000">
                <a:off x="9399814" y="1963783"/>
                <a:ext cx="1803946" cy="1780976"/>
              </a:xfrm>
              <a:prstGeom prst="blockArc">
                <a:avLst>
                  <a:gd name="adj1" fmla="val 10690553"/>
                  <a:gd name="adj2" fmla="val 21551474"/>
                  <a:gd name="adj3" fmla="val 6698"/>
                </a:avLst>
              </a:prstGeom>
              <a:solidFill>
                <a:srgbClr val="8DE4C4"/>
              </a:solidFill>
              <a:ln>
                <a:noFill/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Block Arc 22"/>
              <p:cNvSpPr/>
              <p:nvPr/>
            </p:nvSpPr>
            <p:spPr>
              <a:xfrm rot="120000">
                <a:off x="9518047" y="2080039"/>
                <a:ext cx="1568282" cy="1525508"/>
              </a:xfrm>
              <a:prstGeom prst="blockArc">
                <a:avLst>
                  <a:gd name="adj1" fmla="val 10731925"/>
                  <a:gd name="adj2" fmla="val 21528288"/>
                  <a:gd name="adj3" fmla="val 691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Block Arc 23"/>
              <p:cNvSpPr/>
              <p:nvPr/>
            </p:nvSpPr>
            <p:spPr>
              <a:xfrm rot="10920000">
                <a:off x="9400577" y="1940827"/>
                <a:ext cx="1803946" cy="1783166"/>
              </a:xfrm>
              <a:prstGeom prst="blockArc">
                <a:avLst>
                  <a:gd name="adj1" fmla="val 10800000"/>
                  <a:gd name="adj2" fmla="val 21461035"/>
                  <a:gd name="adj3" fmla="val 670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Block Arc 24"/>
              <p:cNvSpPr/>
              <p:nvPr/>
            </p:nvSpPr>
            <p:spPr>
              <a:xfrm rot="10920000">
                <a:off x="9518047" y="2080039"/>
                <a:ext cx="1568282" cy="1525508"/>
              </a:xfrm>
              <a:prstGeom prst="blockArc">
                <a:avLst>
                  <a:gd name="adj1" fmla="val 10731925"/>
                  <a:gd name="adj2" fmla="val 21528288"/>
                  <a:gd name="adj3" fmla="val 6919"/>
                </a:avLst>
              </a:prstGeom>
              <a:solidFill>
                <a:srgbClr val="8DE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Oval 25"/>
              <p:cNvSpPr/>
              <p:nvPr/>
            </p:nvSpPr>
            <p:spPr>
              <a:xfrm rot="18900000">
                <a:off x="9623516" y="2163711"/>
                <a:ext cx="1355239" cy="1358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6" dirty="0"/>
              </a:p>
            </p:txBody>
          </p:sp>
        </p:grpSp>
        <p:sp>
          <p:nvSpPr>
            <p:cNvPr id="32" name="Freeform 73"/>
            <p:cNvSpPr/>
            <p:nvPr/>
          </p:nvSpPr>
          <p:spPr>
            <a:xfrm>
              <a:off x="11319075" y="4441121"/>
              <a:ext cx="377574" cy="698066"/>
            </a:xfrm>
            <a:custGeom>
              <a:avLst/>
              <a:gdLst>
                <a:gd name="connsiteX0" fmla="*/ 110338 w 226380"/>
                <a:gd name="connsiteY0" fmla="*/ 374376 h 418107"/>
                <a:gd name="connsiteX1" fmla="*/ 100008 w 226380"/>
                <a:gd name="connsiteY1" fmla="*/ 387771 h 418107"/>
                <a:gd name="connsiteX2" fmla="*/ 110338 w 226380"/>
                <a:gd name="connsiteY2" fmla="*/ 401166 h 418107"/>
                <a:gd name="connsiteX3" fmla="*/ 120668 w 226380"/>
                <a:gd name="connsiteY3" fmla="*/ 387771 h 418107"/>
                <a:gd name="connsiteX4" fmla="*/ 110338 w 226380"/>
                <a:gd name="connsiteY4" fmla="*/ 374376 h 418107"/>
                <a:gd name="connsiteX5" fmla="*/ 62024 w 226380"/>
                <a:gd name="connsiteY5" fmla="*/ 79228 h 418107"/>
                <a:gd name="connsiteX6" fmla="*/ 36757 w 226380"/>
                <a:gd name="connsiteY6" fmla="*/ 104495 h 418107"/>
                <a:gd name="connsiteX7" fmla="*/ 36757 w 226380"/>
                <a:gd name="connsiteY7" fmla="*/ 324143 h 418107"/>
                <a:gd name="connsiteX8" fmla="*/ 62024 w 226380"/>
                <a:gd name="connsiteY8" fmla="*/ 349410 h 418107"/>
                <a:gd name="connsiteX9" fmla="*/ 163090 w 226380"/>
                <a:gd name="connsiteY9" fmla="*/ 349410 h 418107"/>
                <a:gd name="connsiteX10" fmla="*/ 188357 w 226380"/>
                <a:gd name="connsiteY10" fmla="*/ 324143 h 418107"/>
                <a:gd name="connsiteX11" fmla="*/ 188357 w 226380"/>
                <a:gd name="connsiteY11" fmla="*/ 104495 h 418107"/>
                <a:gd name="connsiteX12" fmla="*/ 163090 w 226380"/>
                <a:gd name="connsiteY12" fmla="*/ 79228 h 418107"/>
                <a:gd name="connsiteX13" fmla="*/ 71876 w 226380"/>
                <a:gd name="connsiteY13" fmla="*/ 43858 h 418107"/>
                <a:gd name="connsiteX14" fmla="*/ 71876 w 226380"/>
                <a:gd name="connsiteY14" fmla="*/ 55156 h 418107"/>
                <a:gd name="connsiteX15" fmla="*/ 148798 w 226380"/>
                <a:gd name="connsiteY15" fmla="*/ 55156 h 418107"/>
                <a:gd name="connsiteX16" fmla="*/ 148798 w 226380"/>
                <a:gd name="connsiteY16" fmla="*/ 43858 h 418107"/>
                <a:gd name="connsiteX17" fmla="*/ 37731 w 226380"/>
                <a:gd name="connsiteY17" fmla="*/ 0 h 418107"/>
                <a:gd name="connsiteX18" fmla="*/ 188649 w 226380"/>
                <a:gd name="connsiteY18" fmla="*/ 0 h 418107"/>
                <a:gd name="connsiteX19" fmla="*/ 226380 w 226380"/>
                <a:gd name="connsiteY19" fmla="*/ 37731 h 418107"/>
                <a:gd name="connsiteX20" fmla="*/ 226380 w 226380"/>
                <a:gd name="connsiteY20" fmla="*/ 380376 h 418107"/>
                <a:gd name="connsiteX21" fmla="*/ 188649 w 226380"/>
                <a:gd name="connsiteY21" fmla="*/ 418107 h 418107"/>
                <a:gd name="connsiteX22" fmla="*/ 37731 w 226380"/>
                <a:gd name="connsiteY22" fmla="*/ 418107 h 418107"/>
                <a:gd name="connsiteX23" fmla="*/ 0 w 226380"/>
                <a:gd name="connsiteY23" fmla="*/ 380376 h 418107"/>
                <a:gd name="connsiteX24" fmla="*/ 0 w 226380"/>
                <a:gd name="connsiteY24" fmla="*/ 37731 h 418107"/>
                <a:gd name="connsiteX25" fmla="*/ 37731 w 226380"/>
                <a:gd name="connsiteY25" fmla="*/ 0 h 418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6380" h="418107">
                  <a:moveTo>
                    <a:pt x="110338" y="374376"/>
                  </a:moveTo>
                  <a:cubicBezTo>
                    <a:pt x="104633" y="374376"/>
                    <a:pt x="100008" y="380373"/>
                    <a:pt x="100008" y="387771"/>
                  </a:cubicBezTo>
                  <a:cubicBezTo>
                    <a:pt x="100008" y="395169"/>
                    <a:pt x="104633" y="401166"/>
                    <a:pt x="110338" y="401166"/>
                  </a:cubicBezTo>
                  <a:cubicBezTo>
                    <a:pt x="116043" y="401166"/>
                    <a:pt x="120668" y="395169"/>
                    <a:pt x="120668" y="387771"/>
                  </a:cubicBezTo>
                  <a:cubicBezTo>
                    <a:pt x="120668" y="380373"/>
                    <a:pt x="116043" y="374376"/>
                    <a:pt x="110338" y="374376"/>
                  </a:cubicBezTo>
                  <a:close/>
                  <a:moveTo>
                    <a:pt x="62024" y="79228"/>
                  </a:moveTo>
                  <a:cubicBezTo>
                    <a:pt x="48069" y="79228"/>
                    <a:pt x="36757" y="90540"/>
                    <a:pt x="36757" y="104495"/>
                  </a:cubicBezTo>
                  <a:lnTo>
                    <a:pt x="36757" y="324143"/>
                  </a:lnTo>
                  <a:cubicBezTo>
                    <a:pt x="36757" y="338098"/>
                    <a:pt x="48069" y="349410"/>
                    <a:pt x="62024" y="349410"/>
                  </a:cubicBezTo>
                  <a:lnTo>
                    <a:pt x="163090" y="349410"/>
                  </a:lnTo>
                  <a:cubicBezTo>
                    <a:pt x="177045" y="349410"/>
                    <a:pt x="188357" y="338098"/>
                    <a:pt x="188357" y="324143"/>
                  </a:cubicBezTo>
                  <a:lnTo>
                    <a:pt x="188357" y="104495"/>
                  </a:lnTo>
                  <a:cubicBezTo>
                    <a:pt x="188357" y="90540"/>
                    <a:pt x="177045" y="79228"/>
                    <a:pt x="163090" y="79228"/>
                  </a:cubicBezTo>
                  <a:close/>
                  <a:moveTo>
                    <a:pt x="71876" y="43858"/>
                  </a:moveTo>
                  <a:lnTo>
                    <a:pt x="71876" y="55156"/>
                  </a:lnTo>
                  <a:lnTo>
                    <a:pt x="148798" y="55156"/>
                  </a:lnTo>
                  <a:lnTo>
                    <a:pt x="148798" y="43858"/>
                  </a:lnTo>
                  <a:close/>
                  <a:moveTo>
                    <a:pt x="37731" y="0"/>
                  </a:moveTo>
                  <a:lnTo>
                    <a:pt x="188649" y="0"/>
                  </a:lnTo>
                  <a:cubicBezTo>
                    <a:pt x="209487" y="0"/>
                    <a:pt x="226380" y="16893"/>
                    <a:pt x="226380" y="37731"/>
                  </a:cubicBezTo>
                  <a:lnTo>
                    <a:pt x="226380" y="380376"/>
                  </a:lnTo>
                  <a:cubicBezTo>
                    <a:pt x="226380" y="401214"/>
                    <a:pt x="209487" y="418107"/>
                    <a:pt x="188649" y="418107"/>
                  </a:cubicBezTo>
                  <a:lnTo>
                    <a:pt x="37731" y="418107"/>
                  </a:lnTo>
                  <a:cubicBezTo>
                    <a:pt x="16893" y="418107"/>
                    <a:pt x="0" y="401214"/>
                    <a:pt x="0" y="380376"/>
                  </a:cubicBezTo>
                  <a:lnTo>
                    <a:pt x="0" y="37731"/>
                  </a:lnTo>
                  <a:cubicBezTo>
                    <a:pt x="0" y="16893"/>
                    <a:pt x="16893" y="0"/>
                    <a:pt x="37731" y="0"/>
                  </a:cubicBezTo>
                  <a:close/>
                </a:path>
              </a:pathLst>
            </a:custGeom>
            <a:solidFill>
              <a:srgbClr val="8DE4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6600" dirty="0"/>
            </a:p>
          </p:txBody>
        </p:sp>
        <p:grpSp>
          <p:nvGrpSpPr>
            <p:cNvPr id="33" name="Group 50"/>
            <p:cNvGrpSpPr/>
            <p:nvPr/>
          </p:nvGrpSpPr>
          <p:grpSpPr>
            <a:xfrm flipH="1">
              <a:off x="15449773" y="4507430"/>
              <a:ext cx="512714" cy="583752"/>
              <a:chOff x="5263421" y="2742828"/>
              <a:chExt cx="675891" cy="1542433"/>
            </a:xfrm>
            <a:solidFill>
              <a:schemeClr val="accent1"/>
            </a:solidFill>
          </p:grpSpPr>
          <p:sp>
            <p:nvSpPr>
              <p:cNvPr id="34" name="Half Frame 1"/>
              <p:cNvSpPr/>
              <p:nvPr/>
            </p:nvSpPr>
            <p:spPr>
              <a:xfrm rot="10800000" flipH="1">
                <a:off x="5263421" y="2742828"/>
                <a:ext cx="675891" cy="1542433"/>
              </a:xfrm>
              <a:custGeom>
                <a:avLst/>
                <a:gdLst>
                  <a:gd name="connsiteX0" fmla="*/ 0 w 999747"/>
                  <a:gd name="connsiteY0" fmla="*/ 0 h 1605837"/>
                  <a:gd name="connsiteX1" fmla="*/ 999747 w 999747"/>
                  <a:gd name="connsiteY1" fmla="*/ 0 h 1605837"/>
                  <a:gd name="connsiteX2" fmla="*/ 999747 w 999747"/>
                  <a:gd name="connsiteY2" fmla="*/ 0 h 1605837"/>
                  <a:gd name="connsiteX3" fmla="*/ 0 w 999747"/>
                  <a:gd name="connsiteY3" fmla="*/ 0 h 1605837"/>
                  <a:gd name="connsiteX4" fmla="*/ 0 w 999747"/>
                  <a:gd name="connsiteY4" fmla="*/ 1605837 h 1605837"/>
                  <a:gd name="connsiteX5" fmla="*/ 0 w 999747"/>
                  <a:gd name="connsiteY5" fmla="*/ 1605837 h 1605837"/>
                  <a:gd name="connsiteX6" fmla="*/ 0 w 999747"/>
                  <a:gd name="connsiteY6" fmla="*/ 0 h 1605837"/>
                  <a:gd name="connsiteX0" fmla="*/ 0 w 999747"/>
                  <a:gd name="connsiteY0" fmla="*/ 8964 h 1614801"/>
                  <a:gd name="connsiteX1" fmla="*/ 999747 w 999747"/>
                  <a:gd name="connsiteY1" fmla="*/ 8964 h 1614801"/>
                  <a:gd name="connsiteX2" fmla="*/ 703911 w 999747"/>
                  <a:gd name="connsiteY2" fmla="*/ 0 h 1614801"/>
                  <a:gd name="connsiteX3" fmla="*/ 0 w 999747"/>
                  <a:gd name="connsiteY3" fmla="*/ 8964 h 1614801"/>
                  <a:gd name="connsiteX4" fmla="*/ 0 w 999747"/>
                  <a:gd name="connsiteY4" fmla="*/ 1614801 h 1614801"/>
                  <a:gd name="connsiteX5" fmla="*/ 0 w 999747"/>
                  <a:gd name="connsiteY5" fmla="*/ 1614801 h 1614801"/>
                  <a:gd name="connsiteX6" fmla="*/ 0 w 999747"/>
                  <a:gd name="connsiteY6" fmla="*/ 8964 h 1614801"/>
                  <a:gd name="connsiteX0" fmla="*/ 0 w 703911"/>
                  <a:gd name="connsiteY0" fmla="*/ 8964 h 1614801"/>
                  <a:gd name="connsiteX1" fmla="*/ 703911 w 703911"/>
                  <a:gd name="connsiteY1" fmla="*/ 0 h 1614801"/>
                  <a:gd name="connsiteX2" fmla="*/ 0 w 703911"/>
                  <a:gd name="connsiteY2" fmla="*/ 8964 h 1614801"/>
                  <a:gd name="connsiteX3" fmla="*/ 0 w 703911"/>
                  <a:gd name="connsiteY3" fmla="*/ 1614801 h 1614801"/>
                  <a:gd name="connsiteX4" fmla="*/ 0 w 703911"/>
                  <a:gd name="connsiteY4" fmla="*/ 1614801 h 1614801"/>
                  <a:gd name="connsiteX5" fmla="*/ 0 w 703911"/>
                  <a:gd name="connsiteY5" fmla="*/ 8964 h 1614801"/>
                  <a:gd name="connsiteX0" fmla="*/ 0 w 703911"/>
                  <a:gd name="connsiteY0" fmla="*/ 8964 h 1614801"/>
                  <a:gd name="connsiteX1" fmla="*/ 703911 w 703911"/>
                  <a:gd name="connsiteY1" fmla="*/ 0 h 1614801"/>
                  <a:gd name="connsiteX2" fmla="*/ 0 w 703911"/>
                  <a:gd name="connsiteY2" fmla="*/ 8964 h 1614801"/>
                  <a:gd name="connsiteX3" fmla="*/ 0 w 703911"/>
                  <a:gd name="connsiteY3" fmla="*/ 1614801 h 1614801"/>
                  <a:gd name="connsiteX4" fmla="*/ 0 w 703911"/>
                  <a:gd name="connsiteY4" fmla="*/ 1614801 h 1614801"/>
                  <a:gd name="connsiteX5" fmla="*/ 0 w 703911"/>
                  <a:gd name="connsiteY5" fmla="*/ 8964 h 1614801"/>
                  <a:gd name="connsiteX0" fmla="*/ 0 w 703911"/>
                  <a:gd name="connsiteY0" fmla="*/ 0 h 1605837"/>
                  <a:gd name="connsiteX1" fmla="*/ 703911 w 703911"/>
                  <a:gd name="connsiteY1" fmla="*/ 8965 h 1605837"/>
                  <a:gd name="connsiteX2" fmla="*/ 0 w 703911"/>
                  <a:gd name="connsiteY2" fmla="*/ 0 h 1605837"/>
                  <a:gd name="connsiteX3" fmla="*/ 0 w 703911"/>
                  <a:gd name="connsiteY3" fmla="*/ 1605837 h 1605837"/>
                  <a:gd name="connsiteX4" fmla="*/ 0 w 703911"/>
                  <a:gd name="connsiteY4" fmla="*/ 1605837 h 1605837"/>
                  <a:gd name="connsiteX5" fmla="*/ 0 w 703911"/>
                  <a:gd name="connsiteY5" fmla="*/ 0 h 1605837"/>
                  <a:gd name="connsiteX0" fmla="*/ 0 w 506687"/>
                  <a:gd name="connsiteY0" fmla="*/ 0 h 1605837"/>
                  <a:gd name="connsiteX1" fmla="*/ 506687 w 506687"/>
                  <a:gd name="connsiteY1" fmla="*/ 1 h 1605837"/>
                  <a:gd name="connsiteX2" fmla="*/ 0 w 506687"/>
                  <a:gd name="connsiteY2" fmla="*/ 0 h 1605837"/>
                  <a:gd name="connsiteX3" fmla="*/ 0 w 506687"/>
                  <a:gd name="connsiteY3" fmla="*/ 1605837 h 1605837"/>
                  <a:gd name="connsiteX4" fmla="*/ 0 w 506687"/>
                  <a:gd name="connsiteY4" fmla="*/ 1605837 h 1605837"/>
                  <a:gd name="connsiteX5" fmla="*/ 0 w 506687"/>
                  <a:gd name="connsiteY5" fmla="*/ 0 h 1605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6687" h="1605837">
                    <a:moveTo>
                      <a:pt x="0" y="0"/>
                    </a:moveTo>
                    <a:lnTo>
                      <a:pt x="506687" y="1"/>
                    </a:lnTo>
                    <a:lnTo>
                      <a:pt x="0" y="0"/>
                    </a:lnTo>
                    <a:lnTo>
                      <a:pt x="0" y="1605837"/>
                    </a:lnTo>
                    <a:lnTo>
                      <a:pt x="0" y="160583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9050">
                <a:solidFill>
                  <a:srgbClr val="8DE4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Flowchart: Process 52"/>
              <p:cNvSpPr/>
              <p:nvPr/>
            </p:nvSpPr>
            <p:spPr>
              <a:xfrm>
                <a:off x="5378837" y="3413886"/>
                <a:ext cx="89647" cy="871369"/>
              </a:xfrm>
              <a:prstGeom prst="flowChartProcess">
                <a:avLst/>
              </a:prstGeom>
              <a:noFill/>
              <a:ln w="19050">
                <a:solidFill>
                  <a:srgbClr val="8DE4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Flowchart: Process 53"/>
              <p:cNvSpPr/>
              <p:nvPr/>
            </p:nvSpPr>
            <p:spPr>
              <a:xfrm>
                <a:off x="5805213" y="2754628"/>
                <a:ext cx="102558" cy="1499939"/>
              </a:xfrm>
              <a:prstGeom prst="flowChartProcess">
                <a:avLst/>
              </a:prstGeom>
              <a:noFill/>
              <a:ln w="19050">
                <a:solidFill>
                  <a:srgbClr val="8DE4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Flowchart: Process 54"/>
              <p:cNvSpPr/>
              <p:nvPr/>
            </p:nvSpPr>
            <p:spPr>
              <a:xfrm>
                <a:off x="5582880" y="3059737"/>
                <a:ext cx="89650" cy="1174480"/>
              </a:xfrm>
              <a:prstGeom prst="flowChartProcess">
                <a:avLst/>
              </a:prstGeom>
              <a:noFill/>
              <a:ln w="19050">
                <a:solidFill>
                  <a:srgbClr val="8DE4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Freeform 56"/>
            <p:cNvSpPr>
              <a:spLocks noEditPoints="1"/>
            </p:cNvSpPr>
            <p:nvPr/>
          </p:nvSpPr>
          <p:spPr bwMode="auto">
            <a:xfrm>
              <a:off x="2175108" y="4475266"/>
              <a:ext cx="615916" cy="615916"/>
            </a:xfrm>
            <a:custGeom>
              <a:avLst/>
              <a:gdLst/>
              <a:ahLst/>
              <a:cxnLst>
                <a:cxn ang="0">
                  <a:pos x="64" y="42"/>
                </a:cxn>
                <a:cxn ang="0">
                  <a:pos x="63" y="44"/>
                </a:cxn>
                <a:cxn ang="0">
                  <a:pos x="33" y="64"/>
                </a:cxn>
                <a:cxn ang="0">
                  <a:pos x="32" y="64"/>
                </a:cxn>
                <a:cxn ang="0">
                  <a:pos x="30" y="64"/>
                </a:cxn>
                <a:cxn ang="0">
                  <a:pos x="1" y="44"/>
                </a:cxn>
                <a:cxn ang="0">
                  <a:pos x="0" y="42"/>
                </a:cxn>
                <a:cxn ang="0">
                  <a:pos x="0" y="23"/>
                </a:cxn>
                <a:cxn ang="0">
                  <a:pos x="1" y="20"/>
                </a:cxn>
                <a:cxn ang="0">
                  <a:pos x="30" y="1"/>
                </a:cxn>
                <a:cxn ang="0">
                  <a:pos x="32" y="0"/>
                </a:cxn>
                <a:cxn ang="0">
                  <a:pos x="33" y="1"/>
                </a:cxn>
                <a:cxn ang="0">
                  <a:pos x="63" y="20"/>
                </a:cxn>
                <a:cxn ang="0">
                  <a:pos x="64" y="23"/>
                </a:cxn>
                <a:cxn ang="0">
                  <a:pos x="64" y="42"/>
                </a:cxn>
                <a:cxn ang="0">
                  <a:pos x="12" y="32"/>
                </a:cxn>
                <a:cxn ang="0">
                  <a:pos x="5" y="28"/>
                </a:cxn>
                <a:cxn ang="0">
                  <a:pos x="5" y="37"/>
                </a:cxn>
                <a:cxn ang="0">
                  <a:pos x="12" y="32"/>
                </a:cxn>
                <a:cxn ang="0">
                  <a:pos x="29" y="21"/>
                </a:cxn>
                <a:cxn ang="0">
                  <a:pos x="29" y="8"/>
                </a:cxn>
                <a:cxn ang="0">
                  <a:pos x="7" y="23"/>
                </a:cxn>
                <a:cxn ang="0">
                  <a:pos x="17" y="29"/>
                </a:cxn>
                <a:cxn ang="0">
                  <a:pos x="29" y="21"/>
                </a:cxn>
                <a:cxn ang="0">
                  <a:pos x="29" y="56"/>
                </a:cxn>
                <a:cxn ang="0">
                  <a:pos x="29" y="44"/>
                </a:cxn>
                <a:cxn ang="0">
                  <a:pos x="17" y="36"/>
                </a:cxn>
                <a:cxn ang="0">
                  <a:pos x="7" y="42"/>
                </a:cxn>
                <a:cxn ang="0">
                  <a:pos x="29" y="56"/>
                </a:cxn>
                <a:cxn ang="0">
                  <a:pos x="41" y="32"/>
                </a:cxn>
                <a:cxn ang="0">
                  <a:pos x="32" y="26"/>
                </a:cxn>
                <a:cxn ang="0">
                  <a:pos x="22" y="32"/>
                </a:cxn>
                <a:cxn ang="0">
                  <a:pos x="32" y="39"/>
                </a:cxn>
                <a:cxn ang="0">
                  <a:pos x="41" y="32"/>
                </a:cxn>
                <a:cxn ang="0">
                  <a:pos x="56" y="23"/>
                </a:cxn>
                <a:cxn ang="0">
                  <a:pos x="35" y="8"/>
                </a:cxn>
                <a:cxn ang="0">
                  <a:pos x="35" y="21"/>
                </a:cxn>
                <a:cxn ang="0">
                  <a:pos x="46" y="29"/>
                </a:cxn>
                <a:cxn ang="0">
                  <a:pos x="56" y="23"/>
                </a:cxn>
                <a:cxn ang="0">
                  <a:pos x="56" y="42"/>
                </a:cxn>
                <a:cxn ang="0">
                  <a:pos x="46" y="36"/>
                </a:cxn>
                <a:cxn ang="0">
                  <a:pos x="35" y="44"/>
                </a:cxn>
                <a:cxn ang="0">
                  <a:pos x="35" y="56"/>
                </a:cxn>
                <a:cxn ang="0">
                  <a:pos x="56" y="42"/>
                </a:cxn>
                <a:cxn ang="0">
                  <a:pos x="58" y="37"/>
                </a:cxn>
                <a:cxn ang="0">
                  <a:pos x="58" y="28"/>
                </a:cxn>
                <a:cxn ang="0">
                  <a:pos x="51" y="32"/>
                </a:cxn>
                <a:cxn ang="0">
                  <a:pos x="58" y="37"/>
                </a:cxn>
              </a:cxnLst>
              <a:rect l="0" t="0" r="r" b="b"/>
              <a:pathLst>
                <a:path w="64" h="64">
                  <a:moveTo>
                    <a:pt x="64" y="42"/>
                  </a:moveTo>
                  <a:cubicBezTo>
                    <a:pt x="64" y="43"/>
                    <a:pt x="63" y="44"/>
                    <a:pt x="63" y="4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4"/>
                    <a:pt x="32" y="64"/>
                  </a:cubicBezTo>
                  <a:cubicBezTo>
                    <a:pt x="31" y="64"/>
                    <a:pt x="31" y="64"/>
                    <a:pt x="30" y="6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4"/>
                    <a:pt x="0" y="43"/>
                    <a:pt x="0" y="4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0"/>
                    <a:pt x="32" y="0"/>
                  </a:cubicBezTo>
                  <a:cubicBezTo>
                    <a:pt x="32" y="0"/>
                    <a:pt x="33" y="1"/>
                    <a:pt x="33" y="1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21"/>
                    <a:pt x="64" y="22"/>
                    <a:pt x="64" y="23"/>
                  </a:cubicBezTo>
                  <a:lnTo>
                    <a:pt x="64" y="42"/>
                  </a:lnTo>
                  <a:close/>
                  <a:moveTo>
                    <a:pt x="12" y="32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12" y="32"/>
                  </a:lnTo>
                  <a:close/>
                  <a:moveTo>
                    <a:pt x="29" y="21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17" y="29"/>
                    <a:pt x="17" y="29"/>
                    <a:pt x="17" y="29"/>
                  </a:cubicBezTo>
                  <a:lnTo>
                    <a:pt x="29" y="21"/>
                  </a:lnTo>
                  <a:close/>
                  <a:moveTo>
                    <a:pt x="29" y="56"/>
                  </a:moveTo>
                  <a:cubicBezTo>
                    <a:pt x="29" y="44"/>
                    <a:pt x="29" y="44"/>
                    <a:pt x="29" y="44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29" y="56"/>
                  </a:lnTo>
                  <a:close/>
                  <a:moveTo>
                    <a:pt x="41" y="32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41" y="32"/>
                  </a:lnTo>
                  <a:close/>
                  <a:moveTo>
                    <a:pt x="56" y="23"/>
                  </a:moveTo>
                  <a:cubicBezTo>
                    <a:pt x="35" y="8"/>
                    <a:pt x="35" y="8"/>
                    <a:pt x="35" y="8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46" y="29"/>
                    <a:pt x="46" y="29"/>
                    <a:pt x="46" y="29"/>
                  </a:cubicBezTo>
                  <a:lnTo>
                    <a:pt x="56" y="23"/>
                  </a:lnTo>
                  <a:close/>
                  <a:moveTo>
                    <a:pt x="56" y="42"/>
                  </a:moveTo>
                  <a:cubicBezTo>
                    <a:pt x="46" y="36"/>
                    <a:pt x="46" y="36"/>
                    <a:pt x="46" y="3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lnTo>
                    <a:pt x="56" y="42"/>
                  </a:lnTo>
                  <a:close/>
                  <a:moveTo>
                    <a:pt x="58" y="37"/>
                  </a:moveTo>
                  <a:cubicBezTo>
                    <a:pt x="58" y="28"/>
                    <a:pt x="58" y="28"/>
                    <a:pt x="58" y="28"/>
                  </a:cubicBezTo>
                  <a:cubicBezTo>
                    <a:pt x="51" y="32"/>
                    <a:pt x="51" y="32"/>
                    <a:pt x="51" y="32"/>
                  </a:cubicBezTo>
                  <a:lnTo>
                    <a:pt x="58" y="37"/>
                  </a:lnTo>
                  <a:close/>
                </a:path>
              </a:pathLst>
            </a:custGeom>
            <a:solidFill>
              <a:srgbClr val="8DE4C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en-US" sz="2026" dirty="0"/>
            </a:p>
          </p:txBody>
        </p:sp>
        <p:sp>
          <p:nvSpPr>
            <p:cNvPr id="39" name="Freeform 64"/>
            <p:cNvSpPr>
              <a:spLocks noEditPoints="1"/>
            </p:cNvSpPr>
            <p:nvPr/>
          </p:nvSpPr>
          <p:spPr bwMode="auto">
            <a:xfrm>
              <a:off x="6500956" y="4441121"/>
              <a:ext cx="444960" cy="650062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0" y="35"/>
                </a:cxn>
                <a:cxn ang="0">
                  <a:pos x="16" y="74"/>
                </a:cxn>
                <a:cxn ang="0">
                  <a:pos x="35" y="102"/>
                </a:cxn>
                <a:cxn ang="0">
                  <a:pos x="54" y="74"/>
                </a:cxn>
                <a:cxn ang="0">
                  <a:pos x="70" y="35"/>
                </a:cxn>
                <a:cxn ang="0">
                  <a:pos x="35" y="0"/>
                </a:cxn>
                <a:cxn ang="0">
                  <a:pos x="43" y="87"/>
                </a:cxn>
                <a:cxn ang="0">
                  <a:pos x="27" y="89"/>
                </a:cxn>
                <a:cxn ang="0">
                  <a:pos x="26" y="83"/>
                </a:cxn>
                <a:cxn ang="0">
                  <a:pos x="26" y="83"/>
                </a:cxn>
                <a:cxn ang="0">
                  <a:pos x="45" y="80"/>
                </a:cxn>
                <a:cxn ang="0">
                  <a:pos x="44" y="83"/>
                </a:cxn>
                <a:cxn ang="0">
                  <a:pos x="43" y="87"/>
                </a:cxn>
                <a:cxn ang="0">
                  <a:pos x="25" y="79"/>
                </a:cxn>
                <a:cxn ang="0">
                  <a:pos x="23" y="73"/>
                </a:cxn>
                <a:cxn ang="0">
                  <a:pos x="47" y="73"/>
                </a:cxn>
                <a:cxn ang="0">
                  <a:pos x="46" y="77"/>
                </a:cxn>
                <a:cxn ang="0">
                  <a:pos x="25" y="79"/>
                </a:cxn>
                <a:cxn ang="0">
                  <a:pos x="35" y="96"/>
                </a:cxn>
                <a:cxn ang="0">
                  <a:pos x="29" y="92"/>
                </a:cxn>
                <a:cxn ang="0">
                  <a:pos x="42" y="90"/>
                </a:cxn>
                <a:cxn ang="0">
                  <a:pos x="35" y="96"/>
                </a:cxn>
                <a:cxn ang="0">
                  <a:pos x="50" y="67"/>
                </a:cxn>
                <a:cxn ang="0">
                  <a:pos x="20" y="67"/>
                </a:cxn>
                <a:cxn ang="0">
                  <a:pos x="15" y="57"/>
                </a:cxn>
                <a:cxn ang="0">
                  <a:pos x="6" y="35"/>
                </a:cxn>
                <a:cxn ang="0">
                  <a:pos x="35" y="6"/>
                </a:cxn>
                <a:cxn ang="0">
                  <a:pos x="64" y="35"/>
                </a:cxn>
                <a:cxn ang="0">
                  <a:pos x="55" y="57"/>
                </a:cxn>
                <a:cxn ang="0">
                  <a:pos x="50" y="67"/>
                </a:cxn>
                <a:cxn ang="0">
                  <a:pos x="50" y="67"/>
                </a:cxn>
                <a:cxn ang="0">
                  <a:pos x="50" y="67"/>
                </a:cxn>
              </a:cxnLst>
              <a:rect l="0" t="0" r="r" b="b"/>
              <a:pathLst>
                <a:path w="70" h="102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48"/>
                    <a:pt x="12" y="62"/>
                    <a:pt x="16" y="74"/>
                  </a:cubicBezTo>
                  <a:cubicBezTo>
                    <a:pt x="22" y="91"/>
                    <a:pt x="22" y="102"/>
                    <a:pt x="35" y="102"/>
                  </a:cubicBezTo>
                  <a:cubicBezTo>
                    <a:pt x="49" y="102"/>
                    <a:pt x="48" y="92"/>
                    <a:pt x="54" y="74"/>
                  </a:cubicBezTo>
                  <a:cubicBezTo>
                    <a:pt x="58" y="62"/>
                    <a:pt x="70" y="48"/>
                    <a:pt x="70" y="35"/>
                  </a:cubicBezTo>
                  <a:cubicBezTo>
                    <a:pt x="70" y="16"/>
                    <a:pt x="54" y="0"/>
                    <a:pt x="35" y="0"/>
                  </a:cubicBezTo>
                  <a:close/>
                  <a:moveTo>
                    <a:pt x="43" y="87"/>
                  </a:moveTo>
                  <a:cubicBezTo>
                    <a:pt x="27" y="89"/>
                    <a:pt x="27" y="89"/>
                    <a:pt x="27" y="89"/>
                  </a:cubicBezTo>
                  <a:cubicBezTo>
                    <a:pt x="27" y="87"/>
                    <a:pt x="26" y="85"/>
                    <a:pt x="26" y="83"/>
                  </a:cubicBezTo>
                  <a:cubicBezTo>
                    <a:pt x="26" y="83"/>
                    <a:pt x="26" y="83"/>
                    <a:pt x="26" y="83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1"/>
                    <a:pt x="45" y="82"/>
                    <a:pt x="44" y="83"/>
                  </a:cubicBezTo>
                  <a:cubicBezTo>
                    <a:pt x="44" y="84"/>
                    <a:pt x="44" y="86"/>
                    <a:pt x="43" y="87"/>
                  </a:cubicBezTo>
                  <a:close/>
                  <a:moveTo>
                    <a:pt x="25" y="79"/>
                  </a:moveTo>
                  <a:cubicBezTo>
                    <a:pt x="24" y="78"/>
                    <a:pt x="23" y="76"/>
                    <a:pt x="23" y="73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7" y="75"/>
                    <a:pt x="47" y="76"/>
                    <a:pt x="46" y="77"/>
                  </a:cubicBezTo>
                  <a:lnTo>
                    <a:pt x="25" y="79"/>
                  </a:lnTo>
                  <a:close/>
                  <a:moveTo>
                    <a:pt x="35" y="96"/>
                  </a:moveTo>
                  <a:cubicBezTo>
                    <a:pt x="32" y="96"/>
                    <a:pt x="30" y="95"/>
                    <a:pt x="29" y="92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40" y="95"/>
                    <a:pt x="39" y="96"/>
                    <a:pt x="35" y="96"/>
                  </a:cubicBezTo>
                  <a:close/>
                  <a:moveTo>
                    <a:pt x="50" y="67"/>
                  </a:moveTo>
                  <a:cubicBezTo>
                    <a:pt x="20" y="67"/>
                    <a:pt x="20" y="67"/>
                    <a:pt x="20" y="67"/>
                  </a:cubicBezTo>
                  <a:cubicBezTo>
                    <a:pt x="19" y="64"/>
                    <a:pt x="17" y="60"/>
                    <a:pt x="15" y="57"/>
                  </a:cubicBezTo>
                  <a:cubicBezTo>
                    <a:pt x="11" y="49"/>
                    <a:pt x="6" y="41"/>
                    <a:pt x="6" y="35"/>
                  </a:cubicBezTo>
                  <a:cubicBezTo>
                    <a:pt x="6" y="19"/>
                    <a:pt x="19" y="6"/>
                    <a:pt x="35" y="6"/>
                  </a:cubicBezTo>
                  <a:cubicBezTo>
                    <a:pt x="51" y="6"/>
                    <a:pt x="64" y="19"/>
                    <a:pt x="64" y="35"/>
                  </a:cubicBezTo>
                  <a:cubicBezTo>
                    <a:pt x="64" y="41"/>
                    <a:pt x="60" y="49"/>
                    <a:pt x="55" y="57"/>
                  </a:cubicBezTo>
                  <a:cubicBezTo>
                    <a:pt x="53" y="60"/>
                    <a:pt x="52" y="64"/>
                    <a:pt x="50" y="67"/>
                  </a:cubicBezTo>
                  <a:close/>
                  <a:moveTo>
                    <a:pt x="50" y="67"/>
                  </a:moveTo>
                  <a:cubicBezTo>
                    <a:pt x="50" y="67"/>
                    <a:pt x="50" y="67"/>
                    <a:pt x="50" y="67"/>
                  </a:cubicBezTo>
                </a:path>
              </a:pathLst>
            </a:custGeom>
            <a:solidFill>
              <a:srgbClr val="8DE4C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en-US" sz="2026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470549" y="3707021"/>
            <a:ext cx="7848787" cy="856102"/>
            <a:chOff x="1464596" y="4744785"/>
            <a:chExt cx="7848787" cy="1045815"/>
          </a:xfrm>
        </p:grpSpPr>
        <p:sp>
          <p:nvSpPr>
            <p:cNvPr id="40" name="Text Placeholder 32">
              <a:extLst>
                <a:ext uri="{FF2B5EF4-FFF2-40B4-BE49-F238E27FC236}">
                  <a16:creationId xmlns:a16="http://schemas.microsoft.com/office/drawing/2014/main" id="{BD9997BD-FF24-4177-9E39-E04957E90C43}"/>
                </a:ext>
              </a:extLst>
            </p:cNvPr>
            <p:cNvSpPr txBox="1">
              <a:spLocks/>
            </p:cNvSpPr>
            <p:nvPr/>
          </p:nvSpPr>
          <p:spPr>
            <a:xfrm>
              <a:off x="1464596" y="4744785"/>
              <a:ext cx="2836862" cy="1045815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00000"/>
                </a:lnSpc>
                <a:buNone/>
              </a:pPr>
              <a:r>
                <a:rPr lang="zh-CN" altLang="en-US" sz="4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邻接矩阵</a:t>
              </a:r>
              <a:endParaRPr 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 Placeholder 32">
              <a:extLst>
                <a:ext uri="{FF2B5EF4-FFF2-40B4-BE49-F238E27FC236}">
                  <a16:creationId xmlns:a16="http://schemas.microsoft.com/office/drawing/2014/main" id="{BD9997BD-FF24-4177-9E39-E04957E90C43}"/>
                </a:ext>
              </a:extLst>
            </p:cNvPr>
            <p:cNvSpPr txBox="1">
              <a:spLocks/>
            </p:cNvSpPr>
            <p:nvPr/>
          </p:nvSpPr>
          <p:spPr>
            <a:xfrm>
              <a:off x="6476521" y="4744785"/>
              <a:ext cx="2836862" cy="1045815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00000"/>
                </a:lnSpc>
                <a:buNone/>
              </a:pPr>
              <a:r>
                <a:rPr lang="zh-CN" altLang="en-US" sz="4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邻接链表</a:t>
              </a:r>
              <a:endParaRPr 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808D22D4-C5BE-4027-97AB-6D8AB3FA5722}"/>
              </a:ext>
            </a:extLst>
          </p:cNvPr>
          <p:cNvSpPr txBox="1"/>
          <p:nvPr/>
        </p:nvSpPr>
        <p:spPr>
          <a:xfrm>
            <a:off x="3362145" y="695607"/>
            <a:ext cx="42929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5C8541"/>
                </a:solidFill>
                <a:latin typeface="微软雅黑" panose="020B0503020204020204" charset="-122"/>
                <a:ea typeface="微软雅黑" panose="020B0503020204020204" charset="-122"/>
              </a:rPr>
              <a:t>那么怎么表示呢？</a:t>
            </a:r>
            <a:endParaRPr lang="en-US" altLang="zh-CN" sz="4400" dirty="0">
              <a:solidFill>
                <a:srgbClr val="5C85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998750-6783-4663-833E-7DA5F086BC64}"/>
              </a:ext>
            </a:extLst>
          </p:cNvPr>
          <p:cNvSpPr txBox="1"/>
          <p:nvPr/>
        </p:nvSpPr>
        <p:spPr>
          <a:xfrm>
            <a:off x="2059619" y="4696287"/>
            <a:ext cx="34484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用</a:t>
            </a:r>
            <a:r>
              <a:rPr lang="en-US" altLang="zh-CN" sz="2000" dirty="0"/>
              <a:t>edge[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</a:t>
            </a:r>
            <a:r>
              <a:rPr lang="zh-CN" altLang="en-US" sz="2000" dirty="0"/>
              <a:t>表示</a:t>
            </a:r>
            <a:r>
              <a:rPr lang="en-US" altLang="zh-CN" sz="2000" dirty="0" err="1"/>
              <a:t>i</a:t>
            </a:r>
            <a:r>
              <a:rPr lang="zh-CN" altLang="en-US" sz="2000" dirty="0"/>
              <a:t>节点连向</a:t>
            </a:r>
            <a:r>
              <a:rPr lang="en-US" altLang="zh-CN" sz="2000" dirty="0"/>
              <a:t>j</a:t>
            </a:r>
            <a:r>
              <a:rPr lang="zh-CN" altLang="en-US" sz="2000" dirty="0"/>
              <a:t>节点这条边的相关信息（如果有边的话），如果是无向边的话就对</a:t>
            </a:r>
            <a:r>
              <a:rPr lang="en-US" altLang="zh-CN" sz="2000" dirty="0"/>
              <a:t>edge[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</a:t>
            </a:r>
            <a:r>
              <a:rPr lang="zh-CN" altLang="en-US" sz="2000" dirty="0"/>
              <a:t>和</a:t>
            </a:r>
            <a:r>
              <a:rPr lang="en-US" altLang="zh-CN" sz="2000" dirty="0"/>
              <a:t>edge[j][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</a:t>
            </a:r>
            <a:r>
              <a:rPr lang="zh-CN" altLang="en-US" sz="2000" dirty="0"/>
              <a:t>同时进行处理。</a:t>
            </a:r>
            <a:endParaRPr lang="en-US" altLang="zh-CN" sz="20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4BB252B-DDC7-4992-8F23-466A203111E7}"/>
              </a:ext>
            </a:extLst>
          </p:cNvPr>
          <p:cNvSpPr txBox="1"/>
          <p:nvPr/>
        </p:nvSpPr>
        <p:spPr>
          <a:xfrm>
            <a:off x="7363891" y="4696287"/>
            <a:ext cx="3324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用一个大的内存数组表示所有的边数据，再用一个前向星数组指向内存数组里面的第一个数据，然后数据内再指向另一个数据，直到结束。</a:t>
            </a:r>
          </a:p>
        </p:txBody>
      </p:sp>
    </p:spTree>
    <p:extLst>
      <p:ext uri="{BB962C8B-B14F-4D97-AF65-F5344CB8AC3E}">
        <p14:creationId xmlns:p14="http://schemas.microsoft.com/office/powerpoint/2010/main" val="23469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EDC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>
            <a:extLst>
              <a:ext uri="{FF2B5EF4-FFF2-40B4-BE49-F238E27FC236}">
                <a16:creationId xmlns:a16="http://schemas.microsoft.com/office/drawing/2014/main" id="{EF40B93F-EF44-4BE7-825C-797C0A888415}"/>
              </a:ext>
            </a:extLst>
          </p:cNvPr>
          <p:cNvSpPr/>
          <p:nvPr/>
        </p:nvSpPr>
        <p:spPr>
          <a:xfrm>
            <a:off x="369886" y="414338"/>
            <a:ext cx="420688" cy="427037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08D22D4-C5BE-4027-97AB-6D8AB3FA5722}"/>
              </a:ext>
            </a:extLst>
          </p:cNvPr>
          <p:cNvSpPr txBox="1"/>
          <p:nvPr/>
        </p:nvSpPr>
        <p:spPr>
          <a:xfrm>
            <a:off x="4181295" y="530497"/>
            <a:ext cx="42929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5C8541"/>
                </a:solidFill>
                <a:latin typeface="微软雅黑" panose="020B0503020204020204" charset="-122"/>
                <a:ea typeface="微软雅黑" panose="020B0503020204020204" charset="-122"/>
              </a:rPr>
              <a:t>邻接矩阵</a:t>
            </a:r>
            <a:endParaRPr lang="en-US" altLang="zh-CN" sz="4400" dirty="0">
              <a:solidFill>
                <a:srgbClr val="5C85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5EFC415-C948-44CA-A33E-A74CA71A1F99}"/>
              </a:ext>
            </a:extLst>
          </p:cNvPr>
          <p:cNvSpPr/>
          <p:nvPr/>
        </p:nvSpPr>
        <p:spPr>
          <a:xfrm>
            <a:off x="2634935" y="2287938"/>
            <a:ext cx="328474" cy="315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41899277-17F4-4D04-90DD-3AF37D5D3BA2}"/>
              </a:ext>
            </a:extLst>
          </p:cNvPr>
          <p:cNvSpPr/>
          <p:nvPr/>
        </p:nvSpPr>
        <p:spPr>
          <a:xfrm>
            <a:off x="1859386" y="3048256"/>
            <a:ext cx="328474" cy="315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A2A17366-3D18-4221-BD67-EF7FB64F94D1}"/>
              </a:ext>
            </a:extLst>
          </p:cNvPr>
          <p:cNvSpPr/>
          <p:nvPr/>
        </p:nvSpPr>
        <p:spPr>
          <a:xfrm>
            <a:off x="3328873" y="2841455"/>
            <a:ext cx="328474" cy="315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07E72220-0E0B-4E98-9E92-C89B8EE3BD7C}"/>
              </a:ext>
            </a:extLst>
          </p:cNvPr>
          <p:cNvSpPr/>
          <p:nvPr/>
        </p:nvSpPr>
        <p:spPr>
          <a:xfrm>
            <a:off x="2306461" y="3980769"/>
            <a:ext cx="328474" cy="315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58834BD3-260C-4FB0-9FF3-7A114D0266F1}"/>
              </a:ext>
            </a:extLst>
          </p:cNvPr>
          <p:cNvSpPr/>
          <p:nvPr/>
        </p:nvSpPr>
        <p:spPr>
          <a:xfrm>
            <a:off x="3261434" y="3853467"/>
            <a:ext cx="328474" cy="315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269F8E8-E4A9-411B-BD4F-A0E96D0442A8}"/>
              </a:ext>
            </a:extLst>
          </p:cNvPr>
          <p:cNvCxnSpPr/>
          <p:nvPr/>
        </p:nvCxnSpPr>
        <p:spPr>
          <a:xfrm flipH="1">
            <a:off x="2218931" y="2625022"/>
            <a:ext cx="358299" cy="3257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78D53793-2922-4B6F-B263-0A1F90CCF117}"/>
              </a:ext>
            </a:extLst>
          </p:cNvPr>
          <p:cNvCxnSpPr>
            <a:cxnSpLocks/>
          </p:cNvCxnSpPr>
          <p:nvPr/>
        </p:nvCxnSpPr>
        <p:spPr>
          <a:xfrm>
            <a:off x="3493110" y="3280989"/>
            <a:ext cx="1" cy="487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D10BE11-6CAA-42DD-9CE9-998ECD87592B}"/>
              </a:ext>
            </a:extLst>
          </p:cNvPr>
          <p:cNvCxnSpPr>
            <a:cxnSpLocks/>
          </p:cNvCxnSpPr>
          <p:nvPr/>
        </p:nvCxnSpPr>
        <p:spPr>
          <a:xfrm flipH="1">
            <a:off x="2577231" y="2759312"/>
            <a:ext cx="211401" cy="10941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A525799-09AB-4DDE-B757-A85B304C0C47}"/>
              </a:ext>
            </a:extLst>
          </p:cNvPr>
          <p:cNvCxnSpPr>
            <a:cxnSpLocks/>
          </p:cNvCxnSpPr>
          <p:nvPr/>
        </p:nvCxnSpPr>
        <p:spPr>
          <a:xfrm>
            <a:off x="2069334" y="3442435"/>
            <a:ext cx="222214" cy="5383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534AB045-2647-4BEB-B09F-72945A237A15}"/>
              </a:ext>
            </a:extLst>
          </p:cNvPr>
          <p:cNvSpPr/>
          <p:nvPr/>
        </p:nvSpPr>
        <p:spPr>
          <a:xfrm>
            <a:off x="9146565" y="2234378"/>
            <a:ext cx="328474" cy="315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E43FAE78-8E08-4628-8553-7C6D6B24F933}"/>
              </a:ext>
            </a:extLst>
          </p:cNvPr>
          <p:cNvSpPr/>
          <p:nvPr/>
        </p:nvSpPr>
        <p:spPr>
          <a:xfrm>
            <a:off x="8371016" y="2994696"/>
            <a:ext cx="328474" cy="315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2F7CF9B8-987D-48BE-9C28-17F9F46A15FA}"/>
              </a:ext>
            </a:extLst>
          </p:cNvPr>
          <p:cNvSpPr/>
          <p:nvPr/>
        </p:nvSpPr>
        <p:spPr>
          <a:xfrm>
            <a:off x="9840503" y="2787895"/>
            <a:ext cx="328474" cy="315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51B44624-249F-497D-9EB4-32D010BF3F41}"/>
              </a:ext>
            </a:extLst>
          </p:cNvPr>
          <p:cNvSpPr/>
          <p:nvPr/>
        </p:nvSpPr>
        <p:spPr>
          <a:xfrm>
            <a:off x="8818091" y="3927209"/>
            <a:ext cx="328474" cy="315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0443D702-1CFF-4A8F-9487-416B68135617}"/>
              </a:ext>
            </a:extLst>
          </p:cNvPr>
          <p:cNvSpPr/>
          <p:nvPr/>
        </p:nvSpPr>
        <p:spPr>
          <a:xfrm>
            <a:off x="9773064" y="3799907"/>
            <a:ext cx="328474" cy="315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7CC20A5-BC04-4DF2-AFE1-9D54C0721BAF}"/>
              </a:ext>
            </a:extLst>
          </p:cNvPr>
          <p:cNvCxnSpPr/>
          <p:nvPr/>
        </p:nvCxnSpPr>
        <p:spPr>
          <a:xfrm>
            <a:off x="9335747" y="2640240"/>
            <a:ext cx="424000" cy="98542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7406488-DEFA-459E-83BC-4E6C512FD308}"/>
              </a:ext>
            </a:extLst>
          </p:cNvPr>
          <p:cNvCxnSpPr>
            <a:cxnSpLocks/>
          </p:cNvCxnSpPr>
          <p:nvPr/>
        </p:nvCxnSpPr>
        <p:spPr>
          <a:xfrm flipV="1">
            <a:off x="8813120" y="3029221"/>
            <a:ext cx="946627" cy="3422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BBBEEDD-4837-44A0-A3FE-68795F9A61EE}"/>
              </a:ext>
            </a:extLst>
          </p:cNvPr>
          <p:cNvCxnSpPr>
            <a:cxnSpLocks/>
          </p:cNvCxnSpPr>
          <p:nvPr/>
        </p:nvCxnSpPr>
        <p:spPr>
          <a:xfrm flipH="1">
            <a:off x="9123490" y="2598139"/>
            <a:ext cx="124325" cy="127489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354CAF56-2FFE-4B83-866A-F9F03C4576B2}"/>
              </a:ext>
            </a:extLst>
          </p:cNvPr>
          <p:cNvSpPr txBox="1"/>
          <p:nvPr/>
        </p:nvSpPr>
        <p:spPr>
          <a:xfrm>
            <a:off x="2046794" y="1364116"/>
            <a:ext cx="29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有向图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7F33E7B-97E6-453A-A575-FFC1D93E7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859933"/>
              </p:ext>
            </p:extLst>
          </p:nvPr>
        </p:nvGraphicFramePr>
        <p:xfrm>
          <a:off x="1190141" y="4472435"/>
          <a:ext cx="38485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431">
                  <a:extLst>
                    <a:ext uri="{9D8B030D-6E8A-4147-A177-3AD203B41FA5}">
                      <a16:colId xmlns:a16="http://schemas.microsoft.com/office/drawing/2014/main" val="2896272036"/>
                    </a:ext>
                  </a:extLst>
                </a:gridCol>
                <a:gridCol w="641431">
                  <a:extLst>
                    <a:ext uri="{9D8B030D-6E8A-4147-A177-3AD203B41FA5}">
                      <a16:colId xmlns:a16="http://schemas.microsoft.com/office/drawing/2014/main" val="254678024"/>
                    </a:ext>
                  </a:extLst>
                </a:gridCol>
                <a:gridCol w="641431">
                  <a:extLst>
                    <a:ext uri="{9D8B030D-6E8A-4147-A177-3AD203B41FA5}">
                      <a16:colId xmlns:a16="http://schemas.microsoft.com/office/drawing/2014/main" val="2166107960"/>
                    </a:ext>
                  </a:extLst>
                </a:gridCol>
                <a:gridCol w="641431">
                  <a:extLst>
                    <a:ext uri="{9D8B030D-6E8A-4147-A177-3AD203B41FA5}">
                      <a16:colId xmlns:a16="http://schemas.microsoft.com/office/drawing/2014/main" val="10464920"/>
                    </a:ext>
                  </a:extLst>
                </a:gridCol>
                <a:gridCol w="641431">
                  <a:extLst>
                    <a:ext uri="{9D8B030D-6E8A-4147-A177-3AD203B41FA5}">
                      <a16:colId xmlns:a16="http://schemas.microsoft.com/office/drawing/2014/main" val="3439739161"/>
                    </a:ext>
                  </a:extLst>
                </a:gridCol>
                <a:gridCol w="641431">
                  <a:extLst>
                    <a:ext uri="{9D8B030D-6E8A-4147-A177-3AD203B41FA5}">
                      <a16:colId xmlns:a16="http://schemas.microsoft.com/office/drawing/2014/main" val="1651692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edge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67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8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58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004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93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988358"/>
                  </a:ext>
                </a:extLst>
              </a:tr>
            </a:tbl>
          </a:graphicData>
        </a:graphic>
      </p:graphicFrame>
      <p:sp>
        <p:nvSpPr>
          <p:cNvPr id="62" name="文本框 61">
            <a:extLst>
              <a:ext uri="{FF2B5EF4-FFF2-40B4-BE49-F238E27FC236}">
                <a16:creationId xmlns:a16="http://schemas.microsoft.com/office/drawing/2014/main" id="{957111CF-F779-4802-8764-6EA692BECE12}"/>
              </a:ext>
            </a:extLst>
          </p:cNvPr>
          <p:cNvSpPr txBox="1"/>
          <p:nvPr/>
        </p:nvSpPr>
        <p:spPr>
          <a:xfrm>
            <a:off x="8514077" y="1393556"/>
            <a:ext cx="29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无向图</a:t>
            </a:r>
          </a:p>
        </p:txBody>
      </p:sp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758E3FD4-77B3-4E87-8D6B-179A6A1E5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436697"/>
              </p:ext>
            </p:extLst>
          </p:nvPr>
        </p:nvGraphicFramePr>
        <p:xfrm>
          <a:off x="7266119" y="4472435"/>
          <a:ext cx="38485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431">
                  <a:extLst>
                    <a:ext uri="{9D8B030D-6E8A-4147-A177-3AD203B41FA5}">
                      <a16:colId xmlns:a16="http://schemas.microsoft.com/office/drawing/2014/main" val="2896272036"/>
                    </a:ext>
                  </a:extLst>
                </a:gridCol>
                <a:gridCol w="641431">
                  <a:extLst>
                    <a:ext uri="{9D8B030D-6E8A-4147-A177-3AD203B41FA5}">
                      <a16:colId xmlns:a16="http://schemas.microsoft.com/office/drawing/2014/main" val="254678024"/>
                    </a:ext>
                  </a:extLst>
                </a:gridCol>
                <a:gridCol w="641431">
                  <a:extLst>
                    <a:ext uri="{9D8B030D-6E8A-4147-A177-3AD203B41FA5}">
                      <a16:colId xmlns:a16="http://schemas.microsoft.com/office/drawing/2014/main" val="2166107960"/>
                    </a:ext>
                  </a:extLst>
                </a:gridCol>
                <a:gridCol w="641431">
                  <a:extLst>
                    <a:ext uri="{9D8B030D-6E8A-4147-A177-3AD203B41FA5}">
                      <a16:colId xmlns:a16="http://schemas.microsoft.com/office/drawing/2014/main" val="10464920"/>
                    </a:ext>
                  </a:extLst>
                </a:gridCol>
                <a:gridCol w="641431">
                  <a:extLst>
                    <a:ext uri="{9D8B030D-6E8A-4147-A177-3AD203B41FA5}">
                      <a16:colId xmlns:a16="http://schemas.microsoft.com/office/drawing/2014/main" val="3439739161"/>
                    </a:ext>
                  </a:extLst>
                </a:gridCol>
                <a:gridCol w="641431">
                  <a:extLst>
                    <a:ext uri="{9D8B030D-6E8A-4147-A177-3AD203B41FA5}">
                      <a16:colId xmlns:a16="http://schemas.microsoft.com/office/drawing/2014/main" val="1651692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edge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67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8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58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004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93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988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71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EDC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>
            <a:extLst>
              <a:ext uri="{FF2B5EF4-FFF2-40B4-BE49-F238E27FC236}">
                <a16:creationId xmlns:a16="http://schemas.microsoft.com/office/drawing/2014/main" id="{EF40B93F-EF44-4BE7-825C-797C0A888415}"/>
              </a:ext>
            </a:extLst>
          </p:cNvPr>
          <p:cNvSpPr/>
          <p:nvPr/>
        </p:nvSpPr>
        <p:spPr>
          <a:xfrm>
            <a:off x="369886" y="414338"/>
            <a:ext cx="420688" cy="427037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08D22D4-C5BE-4027-97AB-6D8AB3FA5722}"/>
              </a:ext>
            </a:extLst>
          </p:cNvPr>
          <p:cNvSpPr txBox="1"/>
          <p:nvPr/>
        </p:nvSpPr>
        <p:spPr>
          <a:xfrm>
            <a:off x="4181295" y="530497"/>
            <a:ext cx="42929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5C8541"/>
                </a:solidFill>
                <a:latin typeface="微软雅黑" panose="020B0503020204020204" charset="-122"/>
                <a:ea typeface="微软雅黑" panose="020B0503020204020204" charset="-122"/>
              </a:rPr>
              <a:t>邻接链表</a:t>
            </a:r>
            <a:endParaRPr lang="en-US" altLang="zh-CN" sz="4400" dirty="0">
              <a:solidFill>
                <a:srgbClr val="5C85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5EFC415-C948-44CA-A33E-A74CA71A1F99}"/>
              </a:ext>
            </a:extLst>
          </p:cNvPr>
          <p:cNvSpPr/>
          <p:nvPr/>
        </p:nvSpPr>
        <p:spPr>
          <a:xfrm>
            <a:off x="2120585" y="3249963"/>
            <a:ext cx="328474" cy="315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41899277-17F4-4D04-90DD-3AF37D5D3BA2}"/>
              </a:ext>
            </a:extLst>
          </p:cNvPr>
          <p:cNvSpPr/>
          <p:nvPr/>
        </p:nvSpPr>
        <p:spPr>
          <a:xfrm>
            <a:off x="1345036" y="4010281"/>
            <a:ext cx="328474" cy="315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A2A17366-3D18-4221-BD67-EF7FB64F94D1}"/>
              </a:ext>
            </a:extLst>
          </p:cNvPr>
          <p:cNvSpPr/>
          <p:nvPr/>
        </p:nvSpPr>
        <p:spPr>
          <a:xfrm>
            <a:off x="2814523" y="3803480"/>
            <a:ext cx="328474" cy="315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07E72220-0E0B-4E98-9E92-C89B8EE3BD7C}"/>
              </a:ext>
            </a:extLst>
          </p:cNvPr>
          <p:cNvSpPr/>
          <p:nvPr/>
        </p:nvSpPr>
        <p:spPr>
          <a:xfrm>
            <a:off x="1792111" y="4942794"/>
            <a:ext cx="328474" cy="315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58834BD3-260C-4FB0-9FF3-7A114D0266F1}"/>
              </a:ext>
            </a:extLst>
          </p:cNvPr>
          <p:cNvSpPr/>
          <p:nvPr/>
        </p:nvSpPr>
        <p:spPr>
          <a:xfrm>
            <a:off x="2747084" y="4815492"/>
            <a:ext cx="328474" cy="315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269F8E8-E4A9-411B-BD4F-A0E96D0442A8}"/>
              </a:ext>
            </a:extLst>
          </p:cNvPr>
          <p:cNvCxnSpPr/>
          <p:nvPr/>
        </p:nvCxnSpPr>
        <p:spPr>
          <a:xfrm flipH="1">
            <a:off x="1704581" y="3587047"/>
            <a:ext cx="358299" cy="3257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78D53793-2922-4B6F-B263-0A1F90CCF117}"/>
              </a:ext>
            </a:extLst>
          </p:cNvPr>
          <p:cNvCxnSpPr>
            <a:cxnSpLocks/>
          </p:cNvCxnSpPr>
          <p:nvPr/>
        </p:nvCxnSpPr>
        <p:spPr>
          <a:xfrm>
            <a:off x="2978760" y="4243014"/>
            <a:ext cx="1" cy="487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D10BE11-6CAA-42DD-9CE9-998ECD87592B}"/>
              </a:ext>
            </a:extLst>
          </p:cNvPr>
          <p:cNvCxnSpPr>
            <a:cxnSpLocks/>
          </p:cNvCxnSpPr>
          <p:nvPr/>
        </p:nvCxnSpPr>
        <p:spPr>
          <a:xfrm flipH="1">
            <a:off x="2062881" y="3721337"/>
            <a:ext cx="211401" cy="10941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A525799-09AB-4DDE-B757-A85B304C0C47}"/>
              </a:ext>
            </a:extLst>
          </p:cNvPr>
          <p:cNvCxnSpPr>
            <a:cxnSpLocks/>
          </p:cNvCxnSpPr>
          <p:nvPr/>
        </p:nvCxnSpPr>
        <p:spPr>
          <a:xfrm>
            <a:off x="1554984" y="4404460"/>
            <a:ext cx="222214" cy="5383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354CAF56-2FFE-4B83-866A-F9F03C4576B2}"/>
              </a:ext>
            </a:extLst>
          </p:cNvPr>
          <p:cNvSpPr txBox="1"/>
          <p:nvPr/>
        </p:nvSpPr>
        <p:spPr>
          <a:xfrm>
            <a:off x="1532444" y="2326141"/>
            <a:ext cx="29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有向图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718B763-0B15-472E-897B-750A34F87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174023"/>
              </p:ext>
            </p:extLst>
          </p:nvPr>
        </p:nvGraphicFramePr>
        <p:xfrm>
          <a:off x="5437694" y="4203881"/>
          <a:ext cx="27815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184">
                  <a:extLst>
                    <a:ext uri="{9D8B030D-6E8A-4147-A177-3AD203B41FA5}">
                      <a16:colId xmlns:a16="http://schemas.microsoft.com/office/drawing/2014/main" val="1405682123"/>
                    </a:ext>
                  </a:extLst>
                </a:gridCol>
                <a:gridCol w="927184">
                  <a:extLst>
                    <a:ext uri="{9D8B030D-6E8A-4147-A177-3AD203B41FA5}">
                      <a16:colId xmlns:a16="http://schemas.microsoft.com/office/drawing/2014/main" val="3295273504"/>
                    </a:ext>
                  </a:extLst>
                </a:gridCol>
                <a:gridCol w="927184">
                  <a:extLst>
                    <a:ext uri="{9D8B030D-6E8A-4147-A177-3AD203B41FA5}">
                      <a16:colId xmlns:a16="http://schemas.microsoft.com/office/drawing/2014/main" val="4183870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edge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447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60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37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10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942681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3611DA8-32B6-4374-87B6-B09A456DC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575578"/>
              </p:ext>
            </p:extLst>
          </p:nvPr>
        </p:nvGraphicFramePr>
        <p:xfrm>
          <a:off x="5174745" y="2194733"/>
          <a:ext cx="50069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496">
                  <a:extLst>
                    <a:ext uri="{9D8B030D-6E8A-4147-A177-3AD203B41FA5}">
                      <a16:colId xmlns:a16="http://schemas.microsoft.com/office/drawing/2014/main" val="1130962121"/>
                    </a:ext>
                  </a:extLst>
                </a:gridCol>
                <a:gridCol w="834496">
                  <a:extLst>
                    <a:ext uri="{9D8B030D-6E8A-4147-A177-3AD203B41FA5}">
                      <a16:colId xmlns:a16="http://schemas.microsoft.com/office/drawing/2014/main" val="698408029"/>
                    </a:ext>
                  </a:extLst>
                </a:gridCol>
                <a:gridCol w="834496">
                  <a:extLst>
                    <a:ext uri="{9D8B030D-6E8A-4147-A177-3AD203B41FA5}">
                      <a16:colId xmlns:a16="http://schemas.microsoft.com/office/drawing/2014/main" val="151194029"/>
                    </a:ext>
                  </a:extLst>
                </a:gridCol>
                <a:gridCol w="834496">
                  <a:extLst>
                    <a:ext uri="{9D8B030D-6E8A-4147-A177-3AD203B41FA5}">
                      <a16:colId xmlns:a16="http://schemas.microsoft.com/office/drawing/2014/main" val="1257113461"/>
                    </a:ext>
                  </a:extLst>
                </a:gridCol>
                <a:gridCol w="834496">
                  <a:extLst>
                    <a:ext uri="{9D8B030D-6E8A-4147-A177-3AD203B41FA5}">
                      <a16:colId xmlns:a16="http://schemas.microsoft.com/office/drawing/2014/main" val="3692841550"/>
                    </a:ext>
                  </a:extLst>
                </a:gridCol>
                <a:gridCol w="834496">
                  <a:extLst>
                    <a:ext uri="{9D8B030D-6E8A-4147-A177-3AD203B41FA5}">
                      <a16:colId xmlns:a16="http://schemas.microsoft.com/office/drawing/2014/main" val="4062487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firstid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37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firstval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321299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8B12E1C5-358C-4471-AF3B-14092A5E9381}"/>
              </a:ext>
            </a:extLst>
          </p:cNvPr>
          <p:cNvSpPr txBox="1"/>
          <p:nvPr/>
        </p:nvSpPr>
        <p:spPr>
          <a:xfrm>
            <a:off x="6505575" y="1489824"/>
            <a:ext cx="4886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前向星数组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03469A2-E167-4A55-9F6F-A72B14D3062B}"/>
              </a:ext>
            </a:extLst>
          </p:cNvPr>
          <p:cNvSpPr txBox="1"/>
          <p:nvPr/>
        </p:nvSpPr>
        <p:spPr>
          <a:xfrm>
            <a:off x="6243636" y="3232486"/>
            <a:ext cx="4886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内存数组</a:t>
            </a:r>
          </a:p>
        </p:txBody>
      </p:sp>
    </p:spTree>
    <p:extLst>
      <p:ext uri="{BB962C8B-B14F-4D97-AF65-F5344CB8AC3E}">
        <p14:creationId xmlns:p14="http://schemas.microsoft.com/office/powerpoint/2010/main" val="180825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EDC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>
            <a:extLst>
              <a:ext uri="{FF2B5EF4-FFF2-40B4-BE49-F238E27FC236}">
                <a16:creationId xmlns:a16="http://schemas.microsoft.com/office/drawing/2014/main" id="{EF40B93F-EF44-4BE7-825C-797C0A888415}"/>
              </a:ext>
            </a:extLst>
          </p:cNvPr>
          <p:cNvSpPr/>
          <p:nvPr/>
        </p:nvSpPr>
        <p:spPr>
          <a:xfrm>
            <a:off x="369886" y="414338"/>
            <a:ext cx="420688" cy="427037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08D22D4-C5BE-4027-97AB-6D8AB3FA5722}"/>
              </a:ext>
            </a:extLst>
          </p:cNvPr>
          <p:cNvSpPr txBox="1"/>
          <p:nvPr/>
        </p:nvSpPr>
        <p:spPr>
          <a:xfrm>
            <a:off x="4181295" y="530497"/>
            <a:ext cx="42929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5C8541"/>
                </a:solidFill>
                <a:latin typeface="微软雅黑" panose="020B0503020204020204" charset="-122"/>
                <a:ea typeface="微软雅黑" panose="020B0503020204020204" charset="-122"/>
              </a:rPr>
              <a:t>邻接链表</a:t>
            </a:r>
            <a:endParaRPr lang="en-US" altLang="zh-CN" sz="4400" dirty="0">
              <a:solidFill>
                <a:srgbClr val="5C85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3611DA8-32B6-4374-87B6-B09A456DC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86831"/>
              </p:ext>
            </p:extLst>
          </p:nvPr>
        </p:nvGraphicFramePr>
        <p:xfrm>
          <a:off x="5174745" y="2194733"/>
          <a:ext cx="50069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496">
                  <a:extLst>
                    <a:ext uri="{9D8B030D-6E8A-4147-A177-3AD203B41FA5}">
                      <a16:colId xmlns:a16="http://schemas.microsoft.com/office/drawing/2014/main" val="1130962121"/>
                    </a:ext>
                  </a:extLst>
                </a:gridCol>
                <a:gridCol w="834496">
                  <a:extLst>
                    <a:ext uri="{9D8B030D-6E8A-4147-A177-3AD203B41FA5}">
                      <a16:colId xmlns:a16="http://schemas.microsoft.com/office/drawing/2014/main" val="698408029"/>
                    </a:ext>
                  </a:extLst>
                </a:gridCol>
                <a:gridCol w="834496">
                  <a:extLst>
                    <a:ext uri="{9D8B030D-6E8A-4147-A177-3AD203B41FA5}">
                      <a16:colId xmlns:a16="http://schemas.microsoft.com/office/drawing/2014/main" val="151194029"/>
                    </a:ext>
                  </a:extLst>
                </a:gridCol>
                <a:gridCol w="834496">
                  <a:extLst>
                    <a:ext uri="{9D8B030D-6E8A-4147-A177-3AD203B41FA5}">
                      <a16:colId xmlns:a16="http://schemas.microsoft.com/office/drawing/2014/main" val="1257113461"/>
                    </a:ext>
                  </a:extLst>
                </a:gridCol>
                <a:gridCol w="834496">
                  <a:extLst>
                    <a:ext uri="{9D8B030D-6E8A-4147-A177-3AD203B41FA5}">
                      <a16:colId xmlns:a16="http://schemas.microsoft.com/office/drawing/2014/main" val="3692841550"/>
                    </a:ext>
                  </a:extLst>
                </a:gridCol>
                <a:gridCol w="834496">
                  <a:extLst>
                    <a:ext uri="{9D8B030D-6E8A-4147-A177-3AD203B41FA5}">
                      <a16:colId xmlns:a16="http://schemas.microsoft.com/office/drawing/2014/main" val="4062487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firstid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37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firstval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321299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8B12E1C5-358C-4471-AF3B-14092A5E9381}"/>
              </a:ext>
            </a:extLst>
          </p:cNvPr>
          <p:cNvSpPr txBox="1"/>
          <p:nvPr/>
        </p:nvSpPr>
        <p:spPr>
          <a:xfrm>
            <a:off x="6505575" y="1489824"/>
            <a:ext cx="4886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前向星数组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03469A2-E167-4A55-9F6F-A72B14D3062B}"/>
              </a:ext>
            </a:extLst>
          </p:cNvPr>
          <p:cNvSpPr txBox="1"/>
          <p:nvPr/>
        </p:nvSpPr>
        <p:spPr>
          <a:xfrm>
            <a:off x="6243636" y="3232486"/>
            <a:ext cx="4886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内存数组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ADDEA16-0BD5-4F6B-B887-0909200D87B9}"/>
              </a:ext>
            </a:extLst>
          </p:cNvPr>
          <p:cNvSpPr/>
          <p:nvPr/>
        </p:nvSpPr>
        <p:spPr>
          <a:xfrm>
            <a:off x="1739953" y="3638640"/>
            <a:ext cx="328474" cy="315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F2903A7-68F0-4C99-87F0-F439B1DFC6D4}"/>
              </a:ext>
            </a:extLst>
          </p:cNvPr>
          <p:cNvSpPr/>
          <p:nvPr/>
        </p:nvSpPr>
        <p:spPr>
          <a:xfrm>
            <a:off x="964404" y="4398958"/>
            <a:ext cx="328474" cy="315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B8F38F0-705E-4027-887A-8AC4E1EF1AA9}"/>
              </a:ext>
            </a:extLst>
          </p:cNvPr>
          <p:cNvSpPr/>
          <p:nvPr/>
        </p:nvSpPr>
        <p:spPr>
          <a:xfrm>
            <a:off x="2433891" y="4192157"/>
            <a:ext cx="328474" cy="315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2D82E79-764F-47CD-9DF4-09CFB00E2172}"/>
              </a:ext>
            </a:extLst>
          </p:cNvPr>
          <p:cNvSpPr/>
          <p:nvPr/>
        </p:nvSpPr>
        <p:spPr>
          <a:xfrm>
            <a:off x="1411479" y="5331471"/>
            <a:ext cx="328474" cy="315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E8E8F60-042F-47BA-92BC-8850DCF51058}"/>
              </a:ext>
            </a:extLst>
          </p:cNvPr>
          <p:cNvSpPr/>
          <p:nvPr/>
        </p:nvSpPr>
        <p:spPr>
          <a:xfrm>
            <a:off x="2366452" y="5204169"/>
            <a:ext cx="328474" cy="315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C3F4851-055F-49B9-9661-031F72E6060F}"/>
              </a:ext>
            </a:extLst>
          </p:cNvPr>
          <p:cNvCxnSpPr/>
          <p:nvPr/>
        </p:nvCxnSpPr>
        <p:spPr>
          <a:xfrm>
            <a:off x="1929135" y="4044502"/>
            <a:ext cx="424000" cy="98542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A5FB2B6-F972-43DB-99DC-EB1A366254C9}"/>
              </a:ext>
            </a:extLst>
          </p:cNvPr>
          <p:cNvCxnSpPr>
            <a:cxnSpLocks/>
          </p:cNvCxnSpPr>
          <p:nvPr/>
        </p:nvCxnSpPr>
        <p:spPr>
          <a:xfrm flipV="1">
            <a:off x="1406508" y="4433483"/>
            <a:ext cx="946627" cy="3422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9AAF737-5AB5-44D0-BB4E-6828823E5610}"/>
              </a:ext>
            </a:extLst>
          </p:cNvPr>
          <p:cNvCxnSpPr>
            <a:cxnSpLocks/>
          </p:cNvCxnSpPr>
          <p:nvPr/>
        </p:nvCxnSpPr>
        <p:spPr>
          <a:xfrm flipH="1">
            <a:off x="1716878" y="4002401"/>
            <a:ext cx="124325" cy="127489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F1C1D59-23E6-4167-9B83-709D434C3DD7}"/>
              </a:ext>
            </a:extLst>
          </p:cNvPr>
          <p:cNvSpPr txBox="1"/>
          <p:nvPr/>
        </p:nvSpPr>
        <p:spPr>
          <a:xfrm>
            <a:off x="1169863" y="2237264"/>
            <a:ext cx="29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无向图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C97C398-646A-4A23-A225-328421F15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456790"/>
              </p:ext>
            </p:extLst>
          </p:nvPr>
        </p:nvGraphicFramePr>
        <p:xfrm>
          <a:off x="5584825" y="3906229"/>
          <a:ext cx="26447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592">
                  <a:extLst>
                    <a:ext uri="{9D8B030D-6E8A-4147-A177-3AD203B41FA5}">
                      <a16:colId xmlns:a16="http://schemas.microsoft.com/office/drawing/2014/main" val="2188983401"/>
                    </a:ext>
                  </a:extLst>
                </a:gridCol>
                <a:gridCol w="881592">
                  <a:extLst>
                    <a:ext uri="{9D8B030D-6E8A-4147-A177-3AD203B41FA5}">
                      <a16:colId xmlns:a16="http://schemas.microsoft.com/office/drawing/2014/main" val="2225691518"/>
                    </a:ext>
                  </a:extLst>
                </a:gridCol>
                <a:gridCol w="881592">
                  <a:extLst>
                    <a:ext uri="{9D8B030D-6E8A-4147-A177-3AD203B41FA5}">
                      <a16:colId xmlns:a16="http://schemas.microsoft.com/office/drawing/2014/main" val="1271335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edge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179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40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136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7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60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20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669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81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EDC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>
            <a:extLst>
              <a:ext uri="{FF2B5EF4-FFF2-40B4-BE49-F238E27FC236}">
                <a16:creationId xmlns:a16="http://schemas.microsoft.com/office/drawing/2014/main" id="{EF40B93F-EF44-4BE7-825C-797C0A888415}"/>
              </a:ext>
            </a:extLst>
          </p:cNvPr>
          <p:cNvSpPr/>
          <p:nvPr/>
        </p:nvSpPr>
        <p:spPr>
          <a:xfrm>
            <a:off x="369886" y="414338"/>
            <a:ext cx="420688" cy="427037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08D22D4-C5BE-4027-97AB-6D8AB3FA5722}"/>
              </a:ext>
            </a:extLst>
          </p:cNvPr>
          <p:cNvSpPr txBox="1"/>
          <p:nvPr/>
        </p:nvSpPr>
        <p:spPr>
          <a:xfrm>
            <a:off x="4181295" y="530497"/>
            <a:ext cx="42929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5C8541"/>
                </a:solidFill>
                <a:latin typeface="微软雅黑" panose="020B0503020204020204" charset="-122"/>
                <a:ea typeface="微软雅黑" panose="020B0503020204020204" charset="-122"/>
              </a:rPr>
              <a:t>邻接链表代码</a:t>
            </a:r>
            <a:endParaRPr lang="en-US" altLang="zh-CN" sz="4400" dirty="0">
              <a:solidFill>
                <a:srgbClr val="5C85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16BAF8-7B18-4C68-B791-EA40D1CD1D94}"/>
              </a:ext>
            </a:extLst>
          </p:cNvPr>
          <p:cNvSpPr txBox="1"/>
          <p:nvPr/>
        </p:nvSpPr>
        <p:spPr>
          <a:xfrm>
            <a:off x="4019550" y="1533525"/>
            <a:ext cx="87058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struct Edge</a:t>
            </a:r>
          </a:p>
          <a:p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to,next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}	edge[2*</a:t>
            </a:r>
            <a:r>
              <a:rPr lang="en-US" altLang="zh-CN" sz="2400" dirty="0" err="1"/>
              <a:t>maxM</a:t>
            </a:r>
            <a:r>
              <a:rPr lang="en-US" altLang="zh-CN" sz="2400" dirty="0"/>
              <a:t>];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now,first</a:t>
            </a:r>
            <a:r>
              <a:rPr lang="en-US" altLang="zh-CN" sz="2400" dirty="0"/>
              <a:t>[2*</a:t>
            </a:r>
            <a:r>
              <a:rPr lang="en-US" altLang="zh-CN" sz="2400" dirty="0" err="1"/>
              <a:t>maxN</a:t>
            </a:r>
            <a:r>
              <a:rPr lang="en-US" altLang="zh-CN" sz="2400" dirty="0"/>
              <a:t>];</a:t>
            </a:r>
          </a:p>
          <a:p>
            <a:endParaRPr lang="en-US" altLang="zh-CN" sz="2400" dirty="0"/>
          </a:p>
          <a:p>
            <a:r>
              <a:rPr lang="en-US" altLang="zh-CN" sz="2400" dirty="0"/>
              <a:t>void Add(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x,int</a:t>
            </a:r>
            <a:r>
              <a:rPr lang="en-US" altLang="zh-CN" sz="2400" dirty="0"/>
              <a:t> y)</a:t>
            </a:r>
          </a:p>
          <a:p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	edge[++now].to=y;</a:t>
            </a:r>
          </a:p>
          <a:p>
            <a:r>
              <a:rPr lang="en-US" altLang="zh-CN" sz="2400" dirty="0"/>
              <a:t>	edge[now].next=first[x];</a:t>
            </a:r>
          </a:p>
          <a:p>
            <a:r>
              <a:rPr lang="en-US" altLang="zh-CN" sz="2400" dirty="0"/>
              <a:t>	first[x]=now;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7998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1863</Words>
  <Application>Microsoft Office PowerPoint</Application>
  <PresentationFormat>宽屏</PresentationFormat>
  <Paragraphs>379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方正清刻本悦宋简体</vt:lpstr>
      <vt:lpstr>华文细黑</vt:lpstr>
      <vt:lpstr>宋体</vt:lpstr>
      <vt:lpstr>微软雅黑</vt:lpstr>
      <vt:lpstr>造字工房妙妙（非商用）常规体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lenovopc</cp:lastModifiedBy>
  <cp:revision>30</cp:revision>
  <dcterms:created xsi:type="dcterms:W3CDTF">2017-10-18T07:41:53Z</dcterms:created>
  <dcterms:modified xsi:type="dcterms:W3CDTF">2017-11-29T12:42:52Z</dcterms:modified>
</cp:coreProperties>
</file>