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7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3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3D59D-5BFE-489B-982F-E00401B32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47953-DFD4-4D71-9B81-14636C6C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DB75B-9DF3-4F1B-AAC9-26BCBFEA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17EFE-5684-4828-A9D4-9CD3E788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96AD9-F1F9-4D43-AC70-41E87C38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B9F83-5336-4FB4-9B05-01B64B58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BB4F6-7CC3-4B94-8463-B1A492C6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16C3F-633A-4EE3-8577-E3B8B71F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C903C-1DCF-4D15-8E49-2C79D4A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ED36A-EF6D-4DB1-A10A-F44BD58E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357EC9-8D2C-487B-A882-C6B3060A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375E5-0B8A-4681-8459-F3B279912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C73B2-2F88-4EAB-964D-5F5775D3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3AF9F-71E7-4262-86E5-F07AD982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F8579-E496-4C5C-8485-1DBC1381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8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2CD5-57F3-4550-AD4A-8077BD04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A0436-5EE9-423F-A66C-24E067CF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317F1-33AA-432B-ABD2-C5969843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AE646-84AF-466B-B359-ECB6C44C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A0F77-1971-40A5-8465-A57E9457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6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B240-A378-4F79-A828-5A270C9D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D6566-1EFE-4A6B-85B4-2F3102BC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379D-D747-46C5-B343-D0FA45AC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D5D3B-3D41-4682-93A6-F018EE4A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9A8B-3A81-4918-A707-87B0A30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3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CDC5F-EDA1-470A-A15B-3C917B0A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69445-B4FD-49F0-AC05-906D0921F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7952FC-4271-48E6-9387-63E0749BF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BA84F-EDCA-47C7-8081-3D312A56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EB1BB-0ED2-4886-9870-34A275E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9C4B8-B58B-4D12-B88D-E262CDE9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AB27-15DA-4EE0-9A2E-4717DE99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F6E94B-510B-4BE6-A0F2-1CB834DE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2AA6C-05DD-4FD7-B97C-F787CF8A0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64E6B-D9A0-490F-84E3-1D326D73E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9186B7-26BD-4124-8C00-7C15AD59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843CA-4CB0-4B9B-9813-6F9FAA1D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24F7D-E766-4ED1-8DF5-C6A502D8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1A34A-8D97-46BE-BD98-C46308AF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83932-A43B-4A1A-A4CC-D442E7A2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B6337-8677-4174-A455-6610D5E8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803FE-39C3-4A81-A5EC-154E07B7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5056AB-A4A3-4852-99F5-DA6B9112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AB624-9622-4796-A3A4-B0C07907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0674B-07D2-48E5-A065-9D7B30C0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BCF01-FF2D-4C78-A567-DFDD49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7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D9A82-1FA1-4836-9E38-6580FBD5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FE07D-D9FA-4EA3-9859-642BBE93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BAE5A-F371-4224-9A42-7524FA3FD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0EB60-C5C1-4794-A140-89026D8D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F74E4-11E9-47F1-BCEF-DDB9F274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8B287-C29D-4D68-9878-8D8CF185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35A3C-8CB4-482E-81CD-221B6177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E9A395-7738-4FBA-AFBC-4779F0AD3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580CD-EED5-44E2-B750-A279F681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0F57A-FF11-4395-8C03-6916907C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79044-DD94-4FC3-A8B4-5E44F68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10884-8547-4773-B956-5CA843CA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1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06C847-008E-497E-8628-9F6694E1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8AA44-A03A-47EC-B0DC-021C4C85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B6D1A-933B-4C38-81A1-680768D8B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8997-4469-45AB-A777-DFC1FB3F144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1ACDD-0DBA-447D-8ED5-7F02C9C8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E49F3-01C3-4E04-8F91-6E36C86E8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563E-2673-4D93-BF15-A42F61048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32CB3-2244-4E4D-837C-8C8CD02FF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ACMM</a:t>
            </a:r>
            <a:r>
              <a:rPr lang="zh-CN" altLang="en-US" sz="4800"/>
              <a:t>算法培训第二</a:t>
            </a:r>
            <a:r>
              <a:rPr lang="zh-CN" altLang="en-US" sz="4800" dirty="0"/>
              <a:t>讲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4E725-F09B-4B85-85E7-78719241B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字符串的基本操作</a:t>
            </a:r>
            <a:endParaRPr lang="en-US" altLang="zh-CN" dirty="0"/>
          </a:p>
          <a:p>
            <a:r>
              <a:rPr lang="zh-CN" altLang="en-US" dirty="0"/>
              <a:t>蒋子潇</a:t>
            </a:r>
          </a:p>
        </p:txBody>
      </p:sp>
    </p:spTree>
    <p:extLst>
      <p:ext uri="{BB962C8B-B14F-4D97-AF65-F5344CB8AC3E}">
        <p14:creationId xmlns:p14="http://schemas.microsoft.com/office/powerpoint/2010/main" val="320223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09538-6097-4862-ABE5-1DDFD7BB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——ISBN</a:t>
            </a:r>
            <a:r>
              <a:rPr lang="zh-CN" altLang="en-US" dirty="0"/>
              <a:t>号（</a:t>
            </a:r>
            <a:r>
              <a:rPr lang="en-US" altLang="zh-CN" dirty="0"/>
              <a:t>NOIP 2008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A18CB-8865-4223-B56F-6FF8F9E3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ISBN</a:t>
            </a:r>
            <a:r>
              <a:rPr lang="zh-CN" altLang="en-US" dirty="0"/>
              <a:t>码包括</a:t>
            </a:r>
            <a:r>
              <a:rPr lang="en-US" altLang="zh-CN" dirty="0"/>
              <a:t>9</a:t>
            </a:r>
            <a:r>
              <a:rPr lang="zh-CN" altLang="en-US" dirty="0"/>
              <a:t>位数字、</a:t>
            </a:r>
            <a:r>
              <a:rPr lang="en-US" altLang="zh-CN" dirty="0"/>
              <a:t>1</a:t>
            </a:r>
            <a:r>
              <a:rPr lang="zh-CN" altLang="en-US" dirty="0"/>
              <a:t>位识别码和</a:t>
            </a:r>
            <a:r>
              <a:rPr lang="en-US" altLang="zh-CN" dirty="0"/>
              <a:t>3</a:t>
            </a:r>
            <a:r>
              <a:rPr lang="zh-CN" altLang="en-US" dirty="0"/>
              <a:t>位分隔符，其规定格式如“</a:t>
            </a:r>
            <a:r>
              <a:rPr lang="en-US" altLang="zh-CN" dirty="0"/>
              <a:t>x-xxx-</a:t>
            </a:r>
            <a:r>
              <a:rPr lang="en-US" altLang="zh-CN" dirty="0" err="1"/>
              <a:t>xxxxx</a:t>
            </a:r>
            <a:r>
              <a:rPr lang="en-US" altLang="zh-CN" dirty="0"/>
              <a:t>-x”</a:t>
            </a:r>
            <a:r>
              <a:rPr lang="zh-CN" altLang="en-US" dirty="0"/>
              <a:t>，其中符号“</a:t>
            </a:r>
            <a:r>
              <a:rPr lang="en-US" altLang="zh-CN" dirty="0"/>
              <a:t>-”</a:t>
            </a:r>
            <a:r>
              <a:rPr lang="zh-CN" altLang="en-US" dirty="0"/>
              <a:t>是分隔符（键盘上的减号），最后一位是识别码。</a:t>
            </a:r>
            <a:endParaRPr lang="en-US" altLang="zh-CN" dirty="0"/>
          </a:p>
          <a:p>
            <a:r>
              <a:rPr lang="zh-CN" altLang="en-US" dirty="0"/>
              <a:t>识别码的计算方法如下：首位数字乘以</a:t>
            </a:r>
            <a:r>
              <a:rPr lang="en-US" altLang="zh-CN" dirty="0"/>
              <a:t>1</a:t>
            </a:r>
            <a:r>
              <a:rPr lang="zh-CN" altLang="en-US" dirty="0"/>
              <a:t>加上次位数字乘以</a:t>
            </a:r>
            <a:r>
              <a:rPr lang="en-US" altLang="zh-CN" dirty="0"/>
              <a:t>2……</a:t>
            </a:r>
            <a:r>
              <a:rPr lang="zh-CN" altLang="en-US" dirty="0"/>
              <a:t>以此类推，用所得的结果</a:t>
            </a:r>
            <a:r>
              <a:rPr lang="en-US" altLang="zh-CN" dirty="0"/>
              <a:t>mod 11</a:t>
            </a:r>
            <a:r>
              <a:rPr lang="zh-CN" altLang="en-US" dirty="0"/>
              <a:t>，所得的余数即为识别码，如果余数为</a:t>
            </a:r>
            <a:r>
              <a:rPr lang="en-US" altLang="zh-CN" dirty="0"/>
              <a:t>10</a:t>
            </a:r>
            <a:r>
              <a:rPr lang="zh-CN" altLang="en-US" dirty="0"/>
              <a:t>，则识别码为大写字母</a:t>
            </a:r>
            <a:r>
              <a:rPr lang="en-US" altLang="zh-CN" dirty="0"/>
              <a:t>X</a:t>
            </a:r>
            <a:r>
              <a:rPr lang="zh-CN" altLang="en-US" dirty="0"/>
              <a:t>。例如</a:t>
            </a:r>
            <a:r>
              <a:rPr lang="en-US" altLang="zh-CN" dirty="0"/>
              <a:t>ISBN</a:t>
            </a:r>
            <a:r>
              <a:rPr lang="zh-CN" altLang="en-US" dirty="0"/>
              <a:t>号码</a:t>
            </a:r>
            <a:r>
              <a:rPr lang="en-US" altLang="zh-CN" dirty="0"/>
              <a:t>0-670-82162-4</a:t>
            </a:r>
            <a:r>
              <a:rPr lang="zh-CN" altLang="en-US" dirty="0"/>
              <a:t>中的识别码</a:t>
            </a:r>
            <a:r>
              <a:rPr lang="en-US" altLang="zh-CN" dirty="0"/>
              <a:t>4</a:t>
            </a:r>
            <a:r>
              <a:rPr lang="zh-CN" altLang="en-US" dirty="0"/>
              <a:t>是这样得到的：对</a:t>
            </a:r>
            <a:r>
              <a:rPr lang="en-US" altLang="zh-CN" dirty="0"/>
              <a:t>067082162</a:t>
            </a:r>
            <a:r>
              <a:rPr lang="zh-CN" altLang="en-US" dirty="0"/>
              <a:t>这</a:t>
            </a:r>
            <a:r>
              <a:rPr lang="en-US" altLang="zh-CN" dirty="0"/>
              <a:t>9</a:t>
            </a:r>
            <a:r>
              <a:rPr lang="zh-CN" altLang="en-US" dirty="0"/>
              <a:t>个数字，从左至右，分别乘以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，再求和，即</a:t>
            </a:r>
            <a:r>
              <a:rPr lang="en-US" altLang="zh-CN" dirty="0"/>
              <a:t>0×1+6×2+……+2×9=158</a:t>
            </a:r>
            <a:r>
              <a:rPr lang="zh-CN" altLang="en-US" dirty="0"/>
              <a:t>，然后取</a:t>
            </a:r>
            <a:r>
              <a:rPr lang="en-US" altLang="zh-CN" dirty="0"/>
              <a:t>158 mod 11</a:t>
            </a:r>
            <a:r>
              <a:rPr lang="zh-CN" altLang="en-US" dirty="0"/>
              <a:t>的结果</a:t>
            </a:r>
            <a:r>
              <a:rPr lang="en-US" altLang="zh-CN" dirty="0"/>
              <a:t>4</a:t>
            </a:r>
            <a:r>
              <a:rPr lang="zh-CN" altLang="en-US" dirty="0"/>
              <a:t>作为识别码。</a:t>
            </a:r>
            <a:endParaRPr lang="en-US" altLang="zh-CN" dirty="0"/>
          </a:p>
          <a:p>
            <a:r>
              <a:rPr lang="zh-CN" altLang="en-US" dirty="0"/>
              <a:t>请判断给定的</a:t>
            </a:r>
            <a:r>
              <a:rPr lang="en-US" altLang="zh-CN" dirty="0"/>
              <a:t>ISBN</a:t>
            </a:r>
            <a:r>
              <a:rPr lang="zh-CN" altLang="en-US" dirty="0"/>
              <a:t>号是否合法。</a:t>
            </a:r>
          </a:p>
        </p:txBody>
      </p:sp>
    </p:spTree>
    <p:extLst>
      <p:ext uri="{BB962C8B-B14F-4D97-AF65-F5344CB8AC3E}">
        <p14:creationId xmlns:p14="http://schemas.microsoft.com/office/powerpoint/2010/main" val="185163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2AF04-A1C6-40E7-AC2D-E85FEB1E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44D3F-1804-4653-A0D7-CE23D596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该题按照题目中描述的流程处理即可。</a:t>
            </a:r>
            <a:endParaRPr lang="en-US" altLang="zh-CN" dirty="0"/>
          </a:p>
          <a:p>
            <a:r>
              <a:rPr lang="zh-CN" altLang="en-US" dirty="0"/>
              <a:t>用于练习数据类型转换的能力和基本的字符串处理能力。</a:t>
            </a:r>
            <a:endParaRPr lang="en-US" altLang="zh-CN" dirty="0"/>
          </a:p>
          <a:p>
            <a:r>
              <a:rPr lang="zh-CN" altLang="en-US" dirty="0"/>
              <a:t>可能会出错的地方在字符串中存储的是</a:t>
            </a:r>
            <a:r>
              <a:rPr lang="en-US" altLang="zh-CN" dirty="0"/>
              <a:t>char</a:t>
            </a:r>
            <a:r>
              <a:rPr lang="zh-CN" altLang="en-US" dirty="0"/>
              <a:t>类型，‘</a:t>
            </a:r>
            <a:r>
              <a:rPr lang="en-US" altLang="zh-CN" dirty="0"/>
              <a:t>0</a:t>
            </a:r>
            <a:r>
              <a:rPr lang="zh-CN" altLang="en-US" dirty="0"/>
              <a:t>’不等于数字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883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EDA80-75C7-4F70-A6C0-C70B775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——</a:t>
            </a:r>
            <a:r>
              <a:rPr lang="zh-CN" altLang="en-US" dirty="0"/>
              <a:t>回文数（</a:t>
            </a:r>
            <a:r>
              <a:rPr lang="en-US" altLang="zh-CN" dirty="0"/>
              <a:t>NOIP1999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E1DCD-9F8F-4808-81F6-BF2F9C56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若一个数（首位不为零）从左向右读与从右向左读都一样，我们就将其称之为回文数。 例如：给定一个</a:t>
            </a:r>
            <a:r>
              <a:rPr lang="en-US" altLang="zh-CN" dirty="0"/>
              <a:t>10</a:t>
            </a:r>
            <a:r>
              <a:rPr lang="zh-CN" altLang="en-US" dirty="0"/>
              <a:t>进制数</a:t>
            </a:r>
            <a:r>
              <a:rPr lang="en-US" altLang="zh-CN" dirty="0"/>
              <a:t>56</a:t>
            </a:r>
            <a:r>
              <a:rPr lang="zh-CN" altLang="en-US" dirty="0"/>
              <a:t>，将</a:t>
            </a:r>
            <a:r>
              <a:rPr lang="en-US" altLang="zh-CN" dirty="0"/>
              <a:t>56</a:t>
            </a:r>
            <a:r>
              <a:rPr lang="zh-CN" altLang="en-US" dirty="0"/>
              <a:t>加</a:t>
            </a:r>
            <a:r>
              <a:rPr lang="en-US" altLang="zh-CN" dirty="0"/>
              <a:t>65</a:t>
            </a:r>
            <a:r>
              <a:rPr lang="zh-CN" altLang="en-US" dirty="0"/>
              <a:t>（即把</a:t>
            </a:r>
            <a:r>
              <a:rPr lang="en-US" altLang="zh-CN" dirty="0"/>
              <a:t>56</a:t>
            </a:r>
            <a:r>
              <a:rPr lang="zh-CN" altLang="en-US" dirty="0"/>
              <a:t>从右向左读），得到</a:t>
            </a:r>
            <a:r>
              <a:rPr lang="en-US" altLang="zh-CN" dirty="0"/>
              <a:t>121</a:t>
            </a:r>
            <a:r>
              <a:rPr lang="zh-CN" altLang="en-US" dirty="0"/>
              <a:t>是一个回文数。 又如：对于</a:t>
            </a:r>
            <a:r>
              <a:rPr lang="en-US" altLang="zh-CN" dirty="0"/>
              <a:t>10</a:t>
            </a:r>
            <a:r>
              <a:rPr lang="zh-CN" altLang="en-US" dirty="0"/>
              <a:t>进制数</a:t>
            </a:r>
            <a:r>
              <a:rPr lang="en-US" altLang="zh-CN" dirty="0"/>
              <a:t>87</a:t>
            </a:r>
            <a:r>
              <a:rPr lang="zh-CN" altLang="en-US" dirty="0"/>
              <a:t>： </a:t>
            </a:r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-US" altLang="zh-CN" dirty="0"/>
              <a:t>87+78 = 165 STEP2</a:t>
            </a:r>
            <a:r>
              <a:rPr lang="zh-CN" altLang="en-US" dirty="0"/>
              <a:t>：</a:t>
            </a:r>
            <a:r>
              <a:rPr lang="en-US" altLang="zh-CN" dirty="0"/>
              <a:t>165+561 = 726 STEP3</a:t>
            </a:r>
            <a:r>
              <a:rPr lang="zh-CN" altLang="en-US" dirty="0"/>
              <a:t>：</a:t>
            </a:r>
            <a:r>
              <a:rPr lang="en-US" altLang="zh-CN" dirty="0"/>
              <a:t>726+627 = 1353 STEP4</a:t>
            </a:r>
            <a:r>
              <a:rPr lang="zh-CN" altLang="en-US" dirty="0"/>
              <a:t>：</a:t>
            </a:r>
            <a:r>
              <a:rPr lang="en-US" altLang="zh-CN" dirty="0"/>
              <a:t>1353+3531 = 4884 </a:t>
            </a:r>
            <a:r>
              <a:rPr lang="zh-CN" altLang="en-US" dirty="0"/>
              <a:t>在这里的一步是指进行了一次</a:t>
            </a:r>
            <a:r>
              <a:rPr lang="en-US" altLang="zh-CN" dirty="0"/>
              <a:t>N</a:t>
            </a:r>
            <a:r>
              <a:rPr lang="zh-CN" altLang="en-US" dirty="0"/>
              <a:t>进制的加法，上例最少用了</a:t>
            </a:r>
            <a:r>
              <a:rPr lang="en-US" altLang="zh-CN" dirty="0"/>
              <a:t>4</a:t>
            </a:r>
            <a:r>
              <a:rPr lang="zh-CN" altLang="en-US" dirty="0"/>
              <a:t>步得到回文数</a:t>
            </a:r>
            <a:r>
              <a:rPr lang="en-US" altLang="zh-CN" dirty="0"/>
              <a:t>4884</a:t>
            </a:r>
            <a:r>
              <a:rPr lang="zh-CN" altLang="en-US" dirty="0"/>
              <a:t>。 写一个程序，给定一个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2&lt;=N&lt;=10</a:t>
            </a:r>
            <a:r>
              <a:rPr lang="zh-CN" altLang="en-US" dirty="0"/>
              <a:t>，或</a:t>
            </a:r>
            <a:r>
              <a:rPr lang="en-US" altLang="zh-CN" dirty="0"/>
              <a:t>N=16</a:t>
            </a:r>
            <a:r>
              <a:rPr lang="zh-CN" altLang="en-US" dirty="0"/>
              <a:t>）进制数</a:t>
            </a:r>
            <a:r>
              <a:rPr lang="en-US" altLang="zh-CN" dirty="0"/>
              <a:t>M</a:t>
            </a:r>
            <a:r>
              <a:rPr lang="zh-CN" altLang="en-US" dirty="0"/>
              <a:t>，求最少经过几步可以得到回文数。如果在</a:t>
            </a:r>
            <a:r>
              <a:rPr lang="en-US" altLang="zh-CN" dirty="0"/>
              <a:t>30</a:t>
            </a:r>
            <a:r>
              <a:rPr lang="zh-CN" altLang="en-US" dirty="0"/>
              <a:t>步以内（包含</a:t>
            </a:r>
            <a:r>
              <a:rPr lang="en-US" altLang="zh-CN" dirty="0"/>
              <a:t>30</a:t>
            </a:r>
            <a:r>
              <a:rPr lang="zh-CN" altLang="en-US" dirty="0"/>
              <a:t>步）不可能得到回文数，则输出“</a:t>
            </a:r>
            <a:r>
              <a:rPr lang="en-US" altLang="zh-CN" dirty="0"/>
              <a:t>Impossible!”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81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5AFF7-1029-4951-9EA4-E9AAF65C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8EFA2-4F95-4A64-AFD1-A8A68A04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该题比较复杂，需要完成多个任务。</a:t>
            </a:r>
            <a:endParaRPr lang="en-US" altLang="zh-CN" dirty="0"/>
          </a:p>
          <a:p>
            <a:pPr lvl="1"/>
            <a:r>
              <a:rPr lang="zh-CN" altLang="en-US" dirty="0"/>
              <a:t>判断一个数是否是回文串。</a:t>
            </a:r>
            <a:endParaRPr lang="en-US" altLang="zh-CN" dirty="0"/>
          </a:p>
          <a:p>
            <a:pPr lvl="1"/>
            <a:r>
              <a:rPr lang="zh-CN" altLang="en-US" dirty="0"/>
              <a:t>翻转字符串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进制下加法</a:t>
            </a:r>
            <a:endParaRPr lang="en-US" altLang="zh-CN" dirty="0"/>
          </a:p>
          <a:p>
            <a:r>
              <a:rPr lang="zh-CN" altLang="en-US" dirty="0"/>
              <a:t>进一步分析，第一和第二个任务是比较容易完成的，而</a:t>
            </a:r>
            <a:r>
              <a:rPr lang="en-US" altLang="zh-CN" dirty="0"/>
              <a:t>N</a:t>
            </a:r>
            <a:r>
              <a:rPr lang="zh-CN" altLang="en-US" dirty="0"/>
              <a:t>进制下加法不太容易写，需要仔细考虑进位的问题。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6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9AE0-EE3F-4E85-912C-7211AA88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字符串数组的麻烦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2182D-8845-4047-A49E-3B49F17A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C</a:t>
            </a:r>
            <a:r>
              <a:rPr lang="zh-CN" altLang="en-US" dirty="0"/>
              <a:t>语言中没有字符串这一类型，所以一般情况下，字符串数组就变成了二维数组，而很多操作对二维数组来说是比较麻烦的。</a:t>
            </a:r>
            <a:endParaRPr lang="en-US" altLang="zh-CN" dirty="0"/>
          </a:p>
          <a:p>
            <a:r>
              <a:rPr lang="zh-CN" altLang="en-US" dirty="0"/>
              <a:t>比如在一维整型数组中交换两个元素，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a[j]</a:t>
            </a:r>
            <a:r>
              <a:rPr lang="zh-CN" altLang="en-US" dirty="0"/>
              <a:t>。我们只需要写成</a:t>
            </a:r>
            <a:r>
              <a:rPr lang="en-US" altLang="zh-CN" dirty="0" err="1"/>
              <a:t>int</a:t>
            </a:r>
            <a:r>
              <a:rPr lang="en-US" altLang="zh-CN" dirty="0"/>
              <a:t> t = a[</a:t>
            </a:r>
            <a:r>
              <a:rPr lang="en-US" altLang="zh-CN" dirty="0" err="1"/>
              <a:t>i</a:t>
            </a:r>
            <a:r>
              <a:rPr lang="en-US" altLang="zh-CN" dirty="0"/>
              <a:t>]; a[</a:t>
            </a:r>
            <a:r>
              <a:rPr lang="en-US" altLang="zh-CN" dirty="0" err="1"/>
              <a:t>i</a:t>
            </a:r>
            <a:r>
              <a:rPr lang="en-US" altLang="zh-CN" dirty="0"/>
              <a:t>] = a[j]; a[j] = t;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但是在字符串数组中却不能这么做，因为二维数组的元素不能用等号赋值。</a:t>
            </a:r>
            <a:endParaRPr lang="en-US" altLang="zh-CN" dirty="0"/>
          </a:p>
          <a:p>
            <a:r>
              <a:rPr lang="zh-CN" altLang="en-US" dirty="0"/>
              <a:t>解决方法？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0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BBF23-229C-480F-94F5-B3ED9990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A33A7-9038-4E2C-9235-5E6DE545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</a:t>
            </a:r>
            <a:r>
              <a:rPr lang="en-US" altLang="zh-CN" dirty="0"/>
              <a:t>string</a:t>
            </a:r>
            <a:r>
              <a:rPr lang="zh-CN" altLang="en-US" dirty="0"/>
              <a:t>库里提供了一个</a:t>
            </a:r>
            <a:r>
              <a:rPr lang="en-US" altLang="zh-CN" dirty="0"/>
              <a:t>string</a:t>
            </a:r>
            <a:r>
              <a:rPr lang="zh-CN" altLang="en-US" dirty="0"/>
              <a:t>类，用来处理字符串。</a:t>
            </a:r>
            <a:endParaRPr lang="en-US" altLang="zh-CN" dirty="0"/>
          </a:p>
          <a:p>
            <a:r>
              <a:rPr lang="zh-CN" altLang="en-US" dirty="0"/>
              <a:t>可以理解成一种特殊的数据类型。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类支持赋值运算</a:t>
            </a:r>
            <a:r>
              <a:rPr lang="en-US" altLang="zh-CN" dirty="0"/>
              <a:t>=</a:t>
            </a:r>
            <a:r>
              <a:rPr lang="zh-CN" altLang="en-US" dirty="0"/>
              <a:t>、加法运算</a:t>
            </a:r>
            <a:r>
              <a:rPr lang="en-US" altLang="zh-CN" dirty="0"/>
              <a:t>+</a:t>
            </a:r>
            <a:r>
              <a:rPr lang="zh-CN" altLang="en-US" dirty="0"/>
              <a:t>、以及加法赋值运算</a:t>
            </a:r>
            <a:r>
              <a:rPr lang="en-US" altLang="zh-CN" dirty="0"/>
              <a:t>+=</a:t>
            </a:r>
          </a:p>
          <a:p>
            <a:r>
              <a:rPr lang="zh-CN" altLang="en-US" dirty="0"/>
              <a:t>还支持使用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等关系运算符来比较大小。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string</a:t>
            </a:r>
            <a:r>
              <a:rPr lang="zh-CN" altLang="en-US" dirty="0"/>
              <a:t>中的特定元素，可以使用</a:t>
            </a:r>
            <a:r>
              <a:rPr lang="en-US" altLang="zh-CN" dirty="0"/>
              <a:t>at()</a:t>
            </a:r>
            <a:r>
              <a:rPr lang="zh-CN" altLang="en-US" dirty="0"/>
              <a:t>方法，该方法会检查下标是否越界，也可使用</a:t>
            </a:r>
            <a:r>
              <a:rPr lang="en-US" altLang="zh-CN" dirty="0"/>
              <a:t>operator[]</a:t>
            </a:r>
            <a:r>
              <a:rPr lang="zh-CN" altLang="en-US" dirty="0"/>
              <a:t>访问，如</a:t>
            </a:r>
            <a:r>
              <a:rPr lang="en-US" altLang="zh-CN" dirty="0"/>
              <a:t>a[5]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/>
              <a:t>size()</a:t>
            </a:r>
            <a:r>
              <a:rPr lang="zh-CN" altLang="en-US" dirty="0"/>
              <a:t>方法获取字符串长度。</a:t>
            </a:r>
          </a:p>
        </p:txBody>
      </p:sp>
    </p:spTree>
    <p:extLst>
      <p:ext uri="{BB962C8B-B14F-4D97-AF65-F5344CB8AC3E}">
        <p14:creationId xmlns:p14="http://schemas.microsoft.com/office/powerpoint/2010/main" val="17778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0F8D9-AB4E-4D81-BAEE-C61CABEC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(iterator)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C67E5-EFFC-430F-B10D-58E72B11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迭代器是一种对象，能够遍历标准模板库容器中的元素。</a:t>
            </a:r>
            <a:endParaRPr lang="en-US" altLang="zh-CN" dirty="0"/>
          </a:p>
          <a:p>
            <a:r>
              <a:rPr lang="zh-CN" altLang="en-US" dirty="0"/>
              <a:t>支持的操作类型和指针一致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A9BF8-0B69-4D40-BC2F-D9F8A388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2" y="3055587"/>
            <a:ext cx="9858893" cy="18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5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5DAE-8BEA-43F6-BEAA-864DF235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689A9-4D6E-40FF-AB01-688E8798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不能使用</a:t>
            </a:r>
            <a:r>
              <a:rPr lang="en-US" altLang="zh-CN" dirty="0" err="1"/>
              <a:t>scanf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函数，只能使用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输出。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str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这种方法无法输入空格，如果需要读入整行数据，则需要使用</a:t>
            </a:r>
            <a:r>
              <a:rPr lang="en-US" altLang="zh-CN" dirty="0" err="1"/>
              <a:t>getline</a:t>
            </a:r>
            <a:r>
              <a:rPr lang="zh-CN" altLang="en-US" dirty="0"/>
              <a:t>方法，即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</a:t>
            </a:r>
            <a:r>
              <a:rPr lang="en-US" altLang="zh-CN" dirty="0"/>
              <a:t>,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119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FB3A8-B466-41A6-95AB-90777042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类的定义与初始化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E5549-FF14-4668-B343-76388611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string</a:t>
            </a:r>
            <a:r>
              <a:rPr lang="zh-CN" altLang="en-US" dirty="0"/>
              <a:t>加变量名的形式即可定义一个字符串类型的变量。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C</a:t>
            </a:r>
            <a:r>
              <a:rPr lang="zh-CN" altLang="en-US" dirty="0"/>
              <a:t>语言风格字符串初始化</a:t>
            </a:r>
            <a:r>
              <a:rPr lang="en-US" altLang="zh-CN" dirty="0"/>
              <a:t>string</a:t>
            </a:r>
            <a:r>
              <a:rPr lang="zh-CN" altLang="en-US" dirty="0"/>
              <a:t>，如</a:t>
            </a:r>
            <a:r>
              <a:rPr lang="en-US" altLang="zh-CN" dirty="0"/>
              <a:t>string a=“ACMM”;</a:t>
            </a:r>
          </a:p>
          <a:p>
            <a:r>
              <a:rPr lang="zh-CN" altLang="en-US" dirty="0"/>
              <a:t>也可以将</a:t>
            </a:r>
            <a:r>
              <a:rPr lang="en-US" altLang="zh-CN" dirty="0"/>
              <a:t>=</a:t>
            </a:r>
            <a:r>
              <a:rPr lang="zh-CN" altLang="en-US" dirty="0"/>
              <a:t>改为（）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ch</a:t>
            </a:r>
            <a:r>
              <a:rPr lang="zh-CN" altLang="en-US" dirty="0"/>
              <a:t>是一个字符数组，可以用</a:t>
            </a:r>
            <a:r>
              <a:rPr lang="en-US" altLang="zh-CN" dirty="0"/>
              <a:t>string a = new string(</a:t>
            </a:r>
            <a:r>
              <a:rPr lang="en-US" altLang="zh-CN" dirty="0" err="1"/>
              <a:t>ch</a:t>
            </a:r>
            <a:r>
              <a:rPr lang="en-US" altLang="zh-CN" dirty="0"/>
              <a:t>)</a:t>
            </a:r>
            <a:r>
              <a:rPr lang="zh-CN" altLang="en-US" dirty="0"/>
              <a:t>的方式赋值</a:t>
            </a:r>
            <a:endParaRPr lang="en-US" altLang="zh-CN" dirty="0"/>
          </a:p>
          <a:p>
            <a:r>
              <a:rPr lang="zh-CN" altLang="en-US" dirty="0"/>
              <a:t>我们也可以使用</a:t>
            </a:r>
            <a:r>
              <a:rPr lang="en-US" altLang="zh-CN" dirty="0" err="1"/>
              <a:t>c_str</a:t>
            </a:r>
            <a:r>
              <a:rPr lang="en-US" altLang="zh-CN" dirty="0"/>
              <a:t>()</a:t>
            </a:r>
            <a:r>
              <a:rPr lang="zh-CN" altLang="en-US" dirty="0"/>
              <a:t>方法将</a:t>
            </a:r>
            <a:r>
              <a:rPr lang="en-US" altLang="zh-CN" dirty="0"/>
              <a:t>string</a:t>
            </a:r>
            <a:r>
              <a:rPr lang="zh-CN" altLang="en-US" dirty="0"/>
              <a:t>变为</a:t>
            </a:r>
            <a:r>
              <a:rPr lang="en-US" altLang="zh-CN" dirty="0"/>
              <a:t>C</a:t>
            </a:r>
            <a:r>
              <a:rPr lang="zh-CN" altLang="en-US" dirty="0"/>
              <a:t>风格字符串，如</a:t>
            </a:r>
            <a:r>
              <a:rPr lang="en-US" altLang="zh-CN" dirty="0" err="1"/>
              <a:t>a.c_str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40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DF50-52AE-4E26-8237-4A67ADA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60D3-42C3-44AE-B3B3-AF12CD0F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比较字符串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compare(s2) </a:t>
            </a:r>
            <a:r>
              <a:rPr lang="zh-CN" altLang="en-US" dirty="0"/>
              <a:t>其他同类型字符串</a:t>
            </a:r>
            <a:endParaRPr lang="en-US" altLang="zh-CN" dirty="0"/>
          </a:p>
          <a:p>
            <a:pPr lvl="1"/>
            <a:r>
              <a:rPr lang="en-US" altLang="zh-CN" dirty="0"/>
              <a:t>compare(p) 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r>
              <a:rPr lang="en-US" altLang="zh-CN" dirty="0"/>
              <a:t>compare(off, </a:t>
            </a:r>
            <a:r>
              <a:rPr lang="en-US" altLang="zh-CN" dirty="0" err="1"/>
              <a:t>cnt</a:t>
            </a:r>
            <a:r>
              <a:rPr lang="en-US" altLang="zh-CN" dirty="0"/>
              <a:t>, s2) [off,</a:t>
            </a:r>
            <a:r>
              <a:rPr lang="zh-CN" altLang="en-US" dirty="0"/>
              <a:t> </a:t>
            </a:r>
            <a:r>
              <a:rPr lang="en-US" altLang="zh-CN" dirty="0" err="1"/>
              <a:t>off+cnt</a:t>
            </a:r>
            <a:r>
              <a:rPr lang="en-US" altLang="zh-CN" dirty="0"/>
              <a:t>)</a:t>
            </a:r>
            <a:r>
              <a:rPr lang="zh-CN" altLang="en-US" dirty="0"/>
              <a:t>同</a:t>
            </a:r>
            <a:r>
              <a:rPr lang="en-US" altLang="zh-CN" dirty="0"/>
              <a:t>s2</a:t>
            </a:r>
            <a:r>
              <a:rPr lang="zh-CN" altLang="en-US" dirty="0"/>
              <a:t>执行比较</a:t>
            </a:r>
            <a:endParaRPr lang="en-US" altLang="zh-CN" dirty="0"/>
          </a:p>
          <a:p>
            <a:pPr lvl="1"/>
            <a:r>
              <a:rPr lang="en-US" altLang="zh-CN" dirty="0"/>
              <a:t>compare(off, </a:t>
            </a:r>
            <a:r>
              <a:rPr lang="en-US" altLang="zh-CN" dirty="0" err="1"/>
              <a:t>cnt</a:t>
            </a:r>
            <a:r>
              <a:rPr lang="en-US" altLang="zh-CN" dirty="0"/>
              <a:t>, s2, off2, cnt2) [off, </a:t>
            </a:r>
            <a:r>
              <a:rPr lang="en-US" altLang="zh-CN" dirty="0" err="1"/>
              <a:t>off+cnt</a:t>
            </a:r>
            <a:r>
              <a:rPr lang="en-US" altLang="zh-CN" dirty="0"/>
              <a:t>)</a:t>
            </a:r>
            <a:r>
              <a:rPr lang="zh-CN" altLang="en-US" dirty="0"/>
              <a:t>同</a:t>
            </a:r>
            <a:r>
              <a:rPr lang="en-US" altLang="zh-CN" dirty="0"/>
              <a:t>s2[off2, cnt2)</a:t>
            </a:r>
            <a:r>
              <a:rPr lang="zh-CN" altLang="en-US" dirty="0"/>
              <a:t>执行比较</a:t>
            </a:r>
            <a:endParaRPr lang="en-US" altLang="zh-CN" dirty="0"/>
          </a:p>
          <a:p>
            <a:pPr lvl="1"/>
            <a:r>
              <a:rPr lang="en-US" altLang="zh-CN" dirty="0"/>
              <a:t>compare(off, </a:t>
            </a:r>
            <a:r>
              <a:rPr lang="en-US" altLang="zh-CN" dirty="0" err="1"/>
              <a:t>cnt</a:t>
            </a:r>
            <a:r>
              <a:rPr lang="en-US" altLang="zh-CN" dirty="0"/>
              <a:t>, p) [off,</a:t>
            </a:r>
            <a:r>
              <a:rPr lang="zh-CN" altLang="en-US" dirty="0"/>
              <a:t> </a:t>
            </a:r>
            <a:r>
              <a:rPr lang="en-US" altLang="zh-CN" dirty="0" err="1"/>
              <a:t>off+cnt</a:t>
            </a:r>
            <a:r>
              <a:rPr lang="en-US" altLang="zh-CN" dirty="0"/>
              <a:t>)</a:t>
            </a:r>
            <a:r>
              <a:rPr lang="zh-CN" altLang="en-US" dirty="0"/>
              <a:t>同</a:t>
            </a:r>
            <a:r>
              <a:rPr lang="en-US" altLang="zh-CN" dirty="0"/>
              <a:t>p</a:t>
            </a:r>
            <a:r>
              <a:rPr lang="zh-CN" altLang="en-US" dirty="0"/>
              <a:t>进行比较</a:t>
            </a:r>
            <a:endParaRPr lang="en-US" altLang="zh-CN" dirty="0"/>
          </a:p>
          <a:p>
            <a:pPr lvl="1"/>
            <a:r>
              <a:rPr lang="en-US" altLang="zh-CN" dirty="0"/>
              <a:t>compare(off, </a:t>
            </a:r>
            <a:r>
              <a:rPr lang="en-US" altLang="zh-CN" dirty="0" err="1"/>
              <a:t>cnt</a:t>
            </a:r>
            <a:r>
              <a:rPr lang="en-US" altLang="zh-CN" dirty="0"/>
              <a:t>, p, cnt2) [off, </a:t>
            </a:r>
            <a:r>
              <a:rPr lang="en-US" altLang="zh-CN" dirty="0" err="1"/>
              <a:t>off+cnt</a:t>
            </a:r>
            <a:r>
              <a:rPr lang="en-US" altLang="zh-CN" dirty="0"/>
              <a:t>) </a:t>
            </a:r>
            <a:r>
              <a:rPr lang="zh-CN" altLang="en-US" dirty="0"/>
              <a:t>同</a:t>
            </a:r>
            <a:r>
              <a:rPr lang="en-US" altLang="zh-CN" dirty="0"/>
              <a:t>[p, p+cnt2)</a:t>
            </a:r>
            <a:r>
              <a:rPr lang="zh-CN" altLang="en-US" dirty="0"/>
              <a:t>执行比较</a:t>
            </a:r>
            <a:endParaRPr lang="en-US" altLang="zh-CN" dirty="0"/>
          </a:p>
          <a:p>
            <a:r>
              <a:rPr lang="zh-CN" altLang="en-US" dirty="0"/>
              <a:t>返回值</a:t>
            </a:r>
            <a:r>
              <a:rPr lang="en-US" altLang="zh-CN" dirty="0"/>
              <a:t>-1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代表小于、等于和大于的比较结果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8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4EA115-757F-4339-9388-16CEF76D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知识导引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7DDD19-281D-4220-9752-16E37245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什么是字符串？</a:t>
            </a:r>
            <a:endParaRPr lang="en-US" altLang="zh-CN" dirty="0"/>
          </a:p>
          <a:p>
            <a:pPr lvl="1"/>
            <a:r>
              <a:rPr lang="zh-CN" altLang="en-US" dirty="0"/>
              <a:t>如何存储、表示字符串？</a:t>
            </a:r>
            <a:endParaRPr lang="en-US" altLang="zh-CN" dirty="0"/>
          </a:p>
          <a:p>
            <a:r>
              <a:rPr lang="zh-CN" altLang="en-US" dirty="0"/>
              <a:t>字符串的相关函数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622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73CA-934A-4180-86D8-60334044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2CE5-0BF5-4143-AAA9-9CA3BDF7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附加数据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opearator</a:t>
            </a:r>
            <a:r>
              <a:rPr lang="en-US" altLang="zh-CN" dirty="0"/>
              <a:t>+=</a:t>
            </a:r>
            <a:r>
              <a:rPr lang="zh-CN" altLang="en-US" dirty="0"/>
              <a:t>在末尾附加其他字符串，</a:t>
            </a:r>
            <a:r>
              <a:rPr lang="en-US" altLang="zh-CN" dirty="0"/>
              <a:t>C</a:t>
            </a:r>
            <a:r>
              <a:rPr lang="zh-CN" altLang="en-US" dirty="0"/>
              <a:t>风格字符串和字符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push_back</a:t>
            </a:r>
            <a:r>
              <a:rPr lang="en-US" altLang="zh-CN" dirty="0"/>
              <a:t>()</a:t>
            </a:r>
            <a:r>
              <a:rPr lang="zh-CN" altLang="en-US" dirty="0"/>
              <a:t>在尾部附加字符</a:t>
            </a:r>
            <a:endParaRPr lang="en-US" altLang="zh-CN" dirty="0"/>
          </a:p>
          <a:p>
            <a:pPr lvl="1"/>
            <a:r>
              <a:rPr lang="en-US" altLang="zh-CN" dirty="0"/>
              <a:t>append()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insert()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en-US" altLang="zh-CN" dirty="0"/>
              <a:t>insert(off, s2) </a:t>
            </a:r>
            <a:r>
              <a:rPr lang="zh-CN" altLang="en-US" dirty="0"/>
              <a:t>在</a:t>
            </a:r>
            <a:r>
              <a:rPr lang="en-US" altLang="zh-CN" dirty="0"/>
              <a:t>off</a:t>
            </a:r>
            <a:r>
              <a:rPr lang="zh-CN" altLang="en-US" dirty="0"/>
              <a:t>位置插入字符串</a:t>
            </a:r>
            <a:endParaRPr lang="en-US" altLang="zh-CN" dirty="0"/>
          </a:p>
          <a:p>
            <a:pPr lvl="2"/>
            <a:r>
              <a:rPr lang="en-US" altLang="zh-CN" dirty="0"/>
              <a:t>insert(off, p) </a:t>
            </a:r>
            <a:r>
              <a:rPr lang="zh-CN" altLang="en-US" dirty="0"/>
              <a:t>插入</a:t>
            </a:r>
            <a:r>
              <a:rPr lang="en-US" altLang="zh-CN" dirty="0"/>
              <a:t>C</a:t>
            </a:r>
            <a:r>
              <a:rPr lang="zh-CN" altLang="en-US" dirty="0"/>
              <a:t>风格字符串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360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E300-3844-4D3E-B2CF-3D69ADBE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9B55D-E12B-45F5-9ABC-A7918A73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查找函数</a:t>
            </a:r>
            <a:r>
              <a:rPr lang="en-US" altLang="zh-CN" dirty="0"/>
              <a:t>find()</a:t>
            </a:r>
          </a:p>
          <a:p>
            <a:pPr lvl="1"/>
            <a:r>
              <a:rPr lang="en-US" altLang="zh-CN" dirty="0"/>
              <a:t>find(c, off) </a:t>
            </a:r>
            <a:r>
              <a:rPr lang="zh-CN" altLang="en-US" dirty="0"/>
              <a:t>在</a:t>
            </a:r>
            <a:r>
              <a:rPr lang="en-US" altLang="zh-CN" dirty="0"/>
              <a:t>s[off, </a:t>
            </a:r>
            <a:r>
              <a:rPr lang="en-US" altLang="zh-CN" dirty="0" err="1"/>
              <a:t>npos</a:t>
            </a:r>
            <a:r>
              <a:rPr lang="en-US" altLang="zh-CN" dirty="0"/>
              <a:t>)</a:t>
            </a:r>
            <a:r>
              <a:rPr lang="zh-CN" altLang="en-US" dirty="0"/>
              <a:t>中查找</a:t>
            </a:r>
            <a:r>
              <a:rPr lang="en-US" altLang="zh-CN" dirty="0"/>
              <a:t>c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替换函数</a:t>
            </a:r>
            <a:r>
              <a:rPr lang="en-US" altLang="zh-CN" dirty="0"/>
              <a:t>replace()</a:t>
            </a:r>
          </a:p>
          <a:p>
            <a:pPr lvl="1"/>
            <a:r>
              <a:rPr lang="en-US" altLang="zh-CN" dirty="0"/>
              <a:t>replace(off, </a:t>
            </a:r>
            <a:r>
              <a:rPr lang="en-US" altLang="zh-CN" dirty="0" err="1"/>
              <a:t>cnt</a:t>
            </a:r>
            <a:r>
              <a:rPr lang="en-US" altLang="zh-CN" dirty="0"/>
              <a:t>, s2) </a:t>
            </a:r>
            <a:r>
              <a:rPr lang="zh-CN" altLang="en-US" dirty="0"/>
              <a:t>将</a:t>
            </a:r>
            <a:r>
              <a:rPr lang="en-US" altLang="zh-CN" dirty="0"/>
              <a:t>[off, </a:t>
            </a:r>
            <a:r>
              <a:rPr lang="en-US" altLang="zh-CN" dirty="0" err="1"/>
              <a:t>off+cnt</a:t>
            </a:r>
            <a:r>
              <a:rPr lang="en-US" altLang="zh-CN" dirty="0"/>
              <a:t>)</a:t>
            </a:r>
            <a:r>
              <a:rPr lang="zh-CN" altLang="en-US" dirty="0"/>
              <a:t>替换成</a:t>
            </a:r>
            <a:r>
              <a:rPr lang="en-US" altLang="zh-CN" dirty="0"/>
              <a:t>s2</a:t>
            </a:r>
          </a:p>
          <a:p>
            <a:endParaRPr lang="en-US" altLang="zh-CN" dirty="0"/>
          </a:p>
          <a:p>
            <a:r>
              <a:rPr lang="zh-CN" altLang="en-US" dirty="0"/>
              <a:t>删除函数</a:t>
            </a:r>
            <a:r>
              <a:rPr lang="en-US" altLang="zh-CN" dirty="0"/>
              <a:t>erase()</a:t>
            </a:r>
          </a:p>
          <a:p>
            <a:pPr lvl="1"/>
            <a:r>
              <a:rPr lang="en-US" altLang="zh-CN" dirty="0"/>
              <a:t>erase(off, </a:t>
            </a:r>
            <a:r>
              <a:rPr lang="en-US" altLang="zh-CN" dirty="0" err="1"/>
              <a:t>cnt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erase(</a:t>
            </a:r>
            <a:r>
              <a:rPr lang="en-US" altLang="zh-CN" dirty="0" err="1"/>
              <a:t>iter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06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5166B-550D-407D-8CD1-9435EE84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字符串替换——POJ3981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5C2BE-3C45-4355-BB0B-9791F043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编写一个程序实现将字符串中的所有“you”替换成“we”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输入包含多行数据 </a:t>
            </a:r>
            <a:br>
              <a:rPr lang="en-US" altLang="zh-CN" dirty="0"/>
            </a:br>
            <a:r>
              <a:rPr lang="en-US" altLang="zh-CN" dirty="0"/>
              <a:t>每行数据是一个字符串，长度不超过1000 </a:t>
            </a:r>
            <a:br>
              <a:rPr lang="en-US" altLang="zh-CN" dirty="0"/>
            </a:br>
            <a:r>
              <a:rPr lang="en-US" altLang="zh-CN" dirty="0"/>
              <a:t>数据以EOF结束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88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9B092-A452-4A57-A89A-1BF12210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r>
              <a:rPr lang="zh-CN" altLang="en-US" dirty="0"/>
              <a:t>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C632E3-D950-457F-B531-5B4A4EE4EA6C}"/>
              </a:ext>
            </a:extLst>
          </p:cNvPr>
          <p:cNvSpPr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#include&lt;stdio.h&gt;</a:t>
            </a:r>
          </a:p>
          <a:p>
            <a:r>
              <a:rPr lang="zh-CN" altLang="en-US" dirty="0"/>
              <a:t>#include&lt;string&gt;</a:t>
            </a:r>
          </a:p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string str;</a:t>
            </a:r>
          </a:p>
          <a:p>
            <a:r>
              <a:rPr lang="zh-CN" altLang="en-US" dirty="0"/>
              <a:t>	int p;</a:t>
            </a:r>
          </a:p>
          <a:p>
            <a:r>
              <a:rPr lang="zh-CN" altLang="en-US" dirty="0"/>
              <a:t>	while(getline(cin, str)) {</a:t>
            </a:r>
          </a:p>
          <a:p>
            <a:r>
              <a:rPr lang="zh-CN" altLang="en-US" dirty="0"/>
              <a:t>		while((p = str.find("you")) != -1)</a:t>
            </a:r>
          </a:p>
          <a:p>
            <a:r>
              <a:rPr lang="zh-CN" altLang="en-US" dirty="0"/>
              <a:t>			str.replace(p, 3, "we");</a:t>
            </a:r>
          </a:p>
          <a:p>
            <a:r>
              <a:rPr lang="zh-CN" altLang="en-US" dirty="0"/>
              <a:t>		cout&lt;&lt;str&lt;&lt;endl;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02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59413-260E-40CB-B3D0-8B88306F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3ED90-DDE3-4721-9A63-E475315F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风格字符串的使用</a:t>
            </a:r>
            <a:endParaRPr lang="en-US" altLang="zh-CN" dirty="0"/>
          </a:p>
          <a:p>
            <a:pPr lvl="1"/>
            <a:r>
              <a:rPr lang="zh-CN" altLang="en-US" dirty="0"/>
              <a:t>字符数组的输入输出</a:t>
            </a:r>
            <a:endParaRPr lang="en-US" altLang="zh-CN" dirty="0"/>
          </a:p>
          <a:p>
            <a:pPr lvl="1"/>
            <a:r>
              <a:rPr lang="en-US" altLang="zh-CN" dirty="0" err="1"/>
              <a:t>string.h</a:t>
            </a:r>
            <a:r>
              <a:rPr lang="zh-CN" altLang="en-US" dirty="0"/>
              <a:t>库中的相关函数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的输入输出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的查找删除插入替换等函数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80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3069D-3288-4EEC-AB56-30D0ACDD7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提问时间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B45EF-C07B-47D1-A759-E094ADECF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2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D392-F825-45F2-8B21-8B65240A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282B8-C576-4A7F-BA7C-10EF9901C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186C-292F-482A-821E-9F55FD9F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9D639-1A7A-4A40-90CE-DBD9A37F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字符串是由数字、字母、下划线组成的一串字符。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语言中，字符串常量两段需用双引号，如“</a:t>
            </a:r>
            <a:r>
              <a:rPr lang="en-US" altLang="zh-CN" dirty="0" err="1"/>
              <a:t>abcd</a:t>
            </a:r>
            <a:r>
              <a:rPr lang="zh-CN" altLang="en-US" dirty="0"/>
              <a:t>”、“</a:t>
            </a:r>
            <a:r>
              <a:rPr lang="en-US" altLang="zh-CN" dirty="0"/>
              <a:t>123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/>
              <a:t>需要注意的是，在</a:t>
            </a:r>
            <a:r>
              <a:rPr lang="en-US" altLang="zh-CN" dirty="0"/>
              <a:t>C</a:t>
            </a:r>
            <a:r>
              <a:rPr lang="zh-CN" altLang="en-US" dirty="0"/>
              <a:t>语言中，字符串末尾会自动添加一个‘</a:t>
            </a:r>
            <a:r>
              <a:rPr lang="en-US" altLang="zh-CN" dirty="0"/>
              <a:t>\0</a:t>
            </a:r>
            <a:r>
              <a:rPr lang="zh-CN" altLang="en-US" dirty="0"/>
              <a:t>’字符，这个字符仅代表休止符，是一个串结束的记号。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480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ACFF-4715-40F4-8CB9-08F28906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183C2-3763-401F-B1CE-9B414C16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最常用的字符串存储方式是利用字符数组，如</a:t>
            </a:r>
            <a:r>
              <a:rPr lang="en-US" altLang="zh-CN" dirty="0"/>
              <a:t>char a[100]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字符数组有多种初始化方式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char a[10] = {‘A’, ‘C’, ‘M’, ‘M’};</a:t>
            </a:r>
          </a:p>
          <a:p>
            <a:pPr lvl="1"/>
            <a:r>
              <a:rPr lang="en-US" altLang="zh-CN" dirty="0"/>
              <a:t>char a[10] = {“ACMM”};</a:t>
            </a:r>
          </a:p>
          <a:p>
            <a:pPr lvl="1"/>
            <a:r>
              <a:rPr lang="zh-CN" altLang="en-US" dirty="0"/>
              <a:t>用字符串整体初始化时，也可省略外部的花括号，</a:t>
            </a:r>
            <a:r>
              <a:rPr lang="en-US" altLang="zh-CN" dirty="0"/>
              <a:t>char a[10] = “ACMM”;</a:t>
            </a:r>
          </a:p>
          <a:p>
            <a:r>
              <a:rPr lang="zh-CN" altLang="en-US" dirty="0"/>
              <a:t>一个常犯的错误是不给</a:t>
            </a:r>
            <a:r>
              <a:rPr lang="en-US" altLang="zh-CN" dirty="0"/>
              <a:t>’\0’</a:t>
            </a:r>
            <a:r>
              <a:rPr lang="zh-CN" altLang="en-US" dirty="0"/>
              <a:t>空出一位的空间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CBDDF-093F-42ED-8B6F-1E7EFB61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97" y="1047672"/>
            <a:ext cx="5831120" cy="295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FC4CA-4190-4942-A7EC-BC641C94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7E19E-B7D7-484A-B200-A72EA8C4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语言中，使用</a:t>
            </a:r>
            <a:r>
              <a:rPr lang="en-US" altLang="zh-CN" dirty="0"/>
              <a:t>%s</a:t>
            </a:r>
            <a:r>
              <a:rPr lang="zh-CN" altLang="en-US" dirty="0"/>
              <a:t>作为格式控制，利用</a:t>
            </a:r>
            <a:r>
              <a:rPr lang="en-US" altLang="zh-CN" dirty="0" err="1"/>
              <a:t>scanf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函数输入输出字符串。</a:t>
            </a:r>
            <a:endParaRPr lang="en-US" altLang="zh-CN" dirty="0"/>
          </a:p>
          <a:p>
            <a:r>
              <a:rPr lang="zh-CN" altLang="en-US" dirty="0"/>
              <a:t>需要注意的是</a:t>
            </a:r>
            <a:r>
              <a:rPr lang="en-US" altLang="zh-CN" dirty="0"/>
              <a:t>%s</a:t>
            </a:r>
            <a:r>
              <a:rPr lang="zh-CN" altLang="en-US" dirty="0"/>
              <a:t>不会读入空格，所以当要读入一整行数据的时候，要使用</a:t>
            </a:r>
            <a:r>
              <a:rPr lang="en-US" altLang="zh-CN" dirty="0"/>
              <a:t>gets</a:t>
            </a:r>
            <a:r>
              <a:rPr lang="zh-CN" altLang="en-US" dirty="0"/>
              <a:t>函数，格式是</a:t>
            </a:r>
            <a:r>
              <a:rPr lang="en-US" altLang="zh-CN" dirty="0"/>
              <a:t>gets(</a:t>
            </a:r>
            <a:r>
              <a:rPr lang="zh-CN" altLang="en-US" dirty="0"/>
              <a:t>数组名）。</a:t>
            </a:r>
          </a:p>
        </p:txBody>
      </p:sp>
    </p:spTree>
    <p:extLst>
      <p:ext uri="{BB962C8B-B14F-4D97-AF65-F5344CB8AC3E}">
        <p14:creationId xmlns:p14="http://schemas.microsoft.com/office/powerpoint/2010/main" val="11072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92FC2-C70E-40DE-B0CE-C261B1EF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77CA9-6CD4-4FC7-A7C3-081C2773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以下所有函数都包含在</a:t>
            </a:r>
            <a:r>
              <a:rPr lang="en-US" altLang="zh-CN" dirty="0" err="1"/>
              <a:t>string.h</a:t>
            </a:r>
            <a:r>
              <a:rPr lang="zh-CN" altLang="en-US" dirty="0"/>
              <a:t>库里，使用前需包含该头文件</a:t>
            </a:r>
            <a:endParaRPr lang="en-US" altLang="zh-CN" dirty="0"/>
          </a:p>
          <a:p>
            <a:r>
              <a:rPr lang="zh-CN" altLang="en-US" dirty="0"/>
              <a:t>初始化函数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void *</a:t>
            </a:r>
            <a:r>
              <a:rPr lang="en-US" altLang="zh-CN" dirty="0" err="1"/>
              <a:t>memset</a:t>
            </a:r>
            <a:r>
              <a:rPr lang="en-US" altLang="zh-CN" dirty="0"/>
              <a:t>(void *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c, </a:t>
            </a:r>
            <a:r>
              <a:rPr lang="en-US" altLang="zh-CN" dirty="0" err="1"/>
              <a:t>size_t</a:t>
            </a:r>
            <a:r>
              <a:rPr lang="en-US" altLang="zh-CN" dirty="0"/>
              <a:t> count);</a:t>
            </a:r>
          </a:p>
          <a:p>
            <a:pPr lvl="1"/>
            <a:r>
              <a:rPr lang="zh-CN" altLang="en-US" dirty="0"/>
              <a:t>功能：将</a:t>
            </a:r>
            <a:r>
              <a:rPr lang="en-US" altLang="zh-CN" dirty="0" err="1"/>
              <a:t>dest</a:t>
            </a:r>
            <a:r>
              <a:rPr lang="zh-CN" altLang="en-US" dirty="0"/>
              <a:t>前面</a:t>
            </a:r>
            <a:r>
              <a:rPr lang="en-US" altLang="zh-CN" dirty="0"/>
              <a:t>count</a:t>
            </a:r>
            <a:r>
              <a:rPr lang="zh-CN" altLang="en-US" dirty="0"/>
              <a:t>个字符置为字符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memset</a:t>
            </a:r>
            <a:r>
              <a:rPr lang="en-US" altLang="zh-CN" dirty="0"/>
              <a:t>(a,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 err="1"/>
              <a:t>sizeof</a:t>
            </a:r>
            <a:r>
              <a:rPr lang="en-US" altLang="zh-CN" dirty="0"/>
              <a:t>(a)); </a:t>
            </a:r>
          </a:p>
          <a:p>
            <a:r>
              <a:rPr lang="zh-CN" altLang="en-US" dirty="0"/>
              <a:t>拷贝函数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void *</a:t>
            </a:r>
            <a:r>
              <a:rPr lang="en-US" altLang="zh-CN" dirty="0" err="1"/>
              <a:t>memcpy</a:t>
            </a:r>
            <a:r>
              <a:rPr lang="en-US" altLang="zh-CN" dirty="0"/>
              <a:t>(void *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void *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count); </a:t>
            </a:r>
          </a:p>
          <a:p>
            <a:pPr lvl="1"/>
            <a:r>
              <a:rPr lang="zh-CN" altLang="en-US" dirty="0"/>
              <a:t>功能：从</a:t>
            </a:r>
            <a:r>
              <a:rPr lang="en-US" altLang="zh-CN" dirty="0" err="1"/>
              <a:t>src</a:t>
            </a:r>
            <a:r>
              <a:rPr lang="zh-CN" altLang="en-US" dirty="0"/>
              <a:t>复制</a:t>
            </a:r>
            <a:r>
              <a:rPr lang="en-US" altLang="zh-CN" dirty="0"/>
              <a:t>count</a:t>
            </a:r>
            <a:r>
              <a:rPr lang="zh-CN" altLang="en-US" dirty="0"/>
              <a:t>字节的字符到</a:t>
            </a:r>
            <a:r>
              <a:rPr lang="en-US" altLang="zh-CN" dirty="0" err="1"/>
              <a:t>dest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memcpy</a:t>
            </a:r>
            <a:r>
              <a:rPr lang="en-US" altLang="zh-CN" dirty="0"/>
              <a:t>(a, b, 10);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7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3ECC2-3686-4EFD-A8AB-6F5EACC6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189E4-D144-481B-AD52-61E07413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长度函数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*string); </a:t>
            </a:r>
          </a:p>
          <a:p>
            <a:pPr lvl="1"/>
            <a:r>
              <a:rPr lang="zh-CN" altLang="en-US" dirty="0"/>
              <a:t>功能：获取字符串长度，字符串结束符</a:t>
            </a:r>
            <a:r>
              <a:rPr lang="en-US" altLang="zh-CN" dirty="0"/>
              <a:t>NULL</a:t>
            </a:r>
            <a:r>
              <a:rPr lang="zh-CN" altLang="en-US" dirty="0"/>
              <a:t>不计算在内。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 n = </a:t>
            </a:r>
            <a:r>
              <a:rPr lang="en-US" altLang="zh-CN" dirty="0" err="1"/>
              <a:t>strlen</a:t>
            </a:r>
            <a:r>
              <a:rPr lang="en-US" altLang="zh-CN" dirty="0"/>
              <a:t>(a);</a:t>
            </a:r>
          </a:p>
          <a:p>
            <a:r>
              <a:rPr lang="zh-CN" altLang="en-US" dirty="0"/>
              <a:t>查找函数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char *</a:t>
            </a:r>
            <a:r>
              <a:rPr lang="en-US" altLang="zh-CN" dirty="0" err="1"/>
              <a:t>strstr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char*string,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strSearch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功能：在字符串</a:t>
            </a:r>
            <a:r>
              <a:rPr lang="en-US" altLang="zh-CN" dirty="0"/>
              <a:t>string</a:t>
            </a:r>
            <a:r>
              <a:rPr lang="zh-CN" altLang="en-US" dirty="0"/>
              <a:t>中查找</a:t>
            </a:r>
            <a:r>
              <a:rPr lang="en-US" altLang="zh-CN" dirty="0" err="1"/>
              <a:t>strSearch</a:t>
            </a:r>
            <a:r>
              <a:rPr lang="zh-CN" altLang="en-US" dirty="0"/>
              <a:t>子串。返回子串</a:t>
            </a:r>
            <a:r>
              <a:rPr lang="en-US" altLang="zh-CN" dirty="0" err="1"/>
              <a:t>strSearch</a:t>
            </a:r>
            <a:r>
              <a:rPr lang="zh-CN" altLang="en-US" dirty="0"/>
              <a:t>在</a:t>
            </a:r>
            <a:r>
              <a:rPr lang="en-US" altLang="zh-CN" dirty="0"/>
              <a:t>string</a:t>
            </a:r>
            <a:r>
              <a:rPr lang="zh-CN" altLang="en-US" dirty="0"/>
              <a:t>中首次出现位置的指针，如果没有找到子串</a:t>
            </a:r>
            <a:r>
              <a:rPr lang="en-US" altLang="zh-CN" dirty="0" err="1"/>
              <a:t>strSearch</a:t>
            </a:r>
            <a:r>
              <a:rPr lang="zh-CN" altLang="en-US" dirty="0"/>
              <a:t>，则返回</a:t>
            </a:r>
            <a:r>
              <a:rPr lang="en-US" altLang="zh-CN" dirty="0"/>
              <a:t>NULL</a:t>
            </a:r>
            <a:r>
              <a:rPr lang="zh-CN" altLang="en-US" dirty="0"/>
              <a:t>，如果子串</a:t>
            </a:r>
            <a:r>
              <a:rPr lang="en-US" altLang="zh-CN" dirty="0" err="1"/>
              <a:t>strSearch</a:t>
            </a:r>
            <a:r>
              <a:rPr lang="zh-CN" altLang="en-US" dirty="0"/>
              <a:t>为空串，函数返回</a:t>
            </a:r>
            <a:r>
              <a:rPr lang="en-US" altLang="zh-CN" dirty="0"/>
              <a:t>string</a:t>
            </a:r>
            <a:r>
              <a:rPr lang="zh-CN" altLang="en-US" dirty="0"/>
              <a:t>值。</a:t>
            </a:r>
            <a:endParaRPr lang="en-US" altLang="zh-CN" dirty="0"/>
          </a:p>
          <a:p>
            <a:pPr lvl="1"/>
            <a:r>
              <a:rPr lang="zh-CN" altLang="en-US" dirty="0"/>
              <a:t>输出为：</a:t>
            </a:r>
            <a:r>
              <a:rPr lang="en-US" altLang="zh-CN" dirty="0"/>
              <a:t>2 6 0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E92F9-311B-4311-AAA7-1FDFC4A9F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77638"/>
            <a:ext cx="10226483" cy="46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91632-0CE2-498D-B343-75F6ACFA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81679-E77E-462B-A3A4-ABCE4BD3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*string1, </a:t>
            </a:r>
            <a:r>
              <a:rPr lang="en-US" altLang="zh-CN" dirty="0" err="1"/>
              <a:t>const</a:t>
            </a:r>
            <a:r>
              <a:rPr lang="en-US" altLang="zh-CN" dirty="0"/>
              <a:t> char *string2);</a:t>
            </a:r>
          </a:p>
          <a:p>
            <a:pPr lvl="1"/>
            <a:r>
              <a:rPr lang="zh-CN" altLang="en-US" dirty="0"/>
              <a:t>功能：比较字符串</a:t>
            </a:r>
            <a:r>
              <a:rPr lang="en-US" altLang="zh-CN" dirty="0"/>
              <a:t>string1</a:t>
            </a:r>
            <a:r>
              <a:rPr lang="zh-CN" altLang="en-US" dirty="0"/>
              <a:t>和</a:t>
            </a:r>
            <a:r>
              <a:rPr lang="en-US" altLang="zh-CN" dirty="0"/>
              <a:t>string2</a:t>
            </a:r>
            <a:r>
              <a:rPr lang="zh-CN" altLang="en-US" dirty="0"/>
              <a:t>的大小。如果返回值小于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string1</a:t>
            </a:r>
            <a:r>
              <a:rPr lang="zh-CN" altLang="en-US" dirty="0"/>
              <a:t>小于</a:t>
            </a:r>
            <a:r>
              <a:rPr lang="en-US" altLang="zh-CN" dirty="0"/>
              <a:t>string2</a:t>
            </a:r>
            <a:r>
              <a:rPr lang="zh-CN" altLang="en-US" dirty="0"/>
              <a:t>，如果返回值为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string1</a:t>
            </a:r>
            <a:r>
              <a:rPr lang="zh-CN" altLang="en-US" dirty="0"/>
              <a:t>等于</a:t>
            </a:r>
            <a:r>
              <a:rPr lang="en-US" altLang="zh-CN" dirty="0"/>
              <a:t>string2</a:t>
            </a:r>
            <a:r>
              <a:rPr lang="zh-CN" altLang="en-US" dirty="0"/>
              <a:t>，如果返回值大于</a:t>
            </a:r>
            <a:r>
              <a:rPr lang="en-US" altLang="zh-CN" dirty="0"/>
              <a:t>0</a:t>
            </a:r>
            <a:r>
              <a:rPr lang="zh-CN" altLang="en-US" dirty="0"/>
              <a:t>，表示</a:t>
            </a:r>
            <a:r>
              <a:rPr lang="en-US" altLang="zh-CN" dirty="0"/>
              <a:t>string1</a:t>
            </a:r>
            <a:r>
              <a:rPr lang="zh-CN" altLang="en-US" dirty="0"/>
              <a:t>大于</a:t>
            </a:r>
            <a:r>
              <a:rPr lang="en-US" altLang="zh-CN" dirty="0"/>
              <a:t>string2</a:t>
            </a:r>
            <a:r>
              <a:rPr lang="zh-CN" altLang="en-US" dirty="0"/>
              <a:t>。比较方式是按照字典序大小比较。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strcmp</a:t>
            </a:r>
            <a:r>
              <a:rPr lang="en-US" altLang="zh-CN" dirty="0"/>
              <a:t>(a,</a:t>
            </a:r>
            <a:r>
              <a:rPr lang="zh-CN" altLang="en-US" dirty="0"/>
              <a:t> </a:t>
            </a:r>
            <a:r>
              <a:rPr lang="en-US" altLang="zh-CN" dirty="0"/>
              <a:t>b);</a:t>
            </a:r>
          </a:p>
        </p:txBody>
      </p:sp>
    </p:spTree>
    <p:extLst>
      <p:ext uri="{BB962C8B-B14F-4D97-AF65-F5344CB8AC3E}">
        <p14:creationId xmlns:p14="http://schemas.microsoft.com/office/powerpoint/2010/main" val="11910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EA8A-C904-49CA-91FC-00EAE39A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A3767-59DF-4DD1-8E9C-2AD2F464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连接函数</a:t>
            </a:r>
            <a:endParaRPr lang="en-US" altLang="zh-CN" dirty="0"/>
          </a:p>
          <a:p>
            <a:pPr lvl="1"/>
            <a:r>
              <a:rPr lang="zh-CN" altLang="en-US" dirty="0"/>
              <a:t>函数原型：</a:t>
            </a:r>
            <a:r>
              <a:rPr lang="en-US" altLang="zh-CN" dirty="0"/>
              <a:t>char *</a:t>
            </a:r>
            <a:r>
              <a:rPr lang="en-US" altLang="zh-CN" dirty="0" err="1"/>
              <a:t>strcat</a:t>
            </a:r>
            <a:r>
              <a:rPr lang="en-US" altLang="zh-CN" dirty="0"/>
              <a:t>(char *</a:t>
            </a:r>
            <a:r>
              <a:rPr lang="en-US" altLang="zh-CN" dirty="0" err="1"/>
              <a:t>strDestination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strSource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功能：将源串</a:t>
            </a:r>
            <a:r>
              <a:rPr lang="en-US" altLang="zh-CN" dirty="0" err="1"/>
              <a:t>strSource</a:t>
            </a:r>
            <a:r>
              <a:rPr lang="zh-CN" altLang="en-US" dirty="0"/>
              <a:t>添加到目标串</a:t>
            </a:r>
            <a:r>
              <a:rPr lang="en-US" altLang="zh-CN" dirty="0" err="1"/>
              <a:t>strDestination</a:t>
            </a:r>
            <a:r>
              <a:rPr lang="zh-CN" altLang="en-US" dirty="0"/>
              <a:t>后面，并在得到的新串后面加上</a:t>
            </a:r>
            <a:r>
              <a:rPr lang="en-US" altLang="zh-CN" dirty="0"/>
              <a:t>NULL</a:t>
            </a:r>
            <a:r>
              <a:rPr lang="zh-CN" altLang="en-US" dirty="0"/>
              <a:t>结束符。源串</a:t>
            </a:r>
            <a:r>
              <a:rPr lang="en-US" altLang="zh-CN" dirty="0" err="1"/>
              <a:t>strSource</a:t>
            </a:r>
            <a:r>
              <a:rPr lang="zh-CN" altLang="en-US" dirty="0"/>
              <a:t>的字符会覆盖目标串</a:t>
            </a:r>
            <a:r>
              <a:rPr lang="en-US" altLang="zh-CN" dirty="0" err="1"/>
              <a:t>strDestination</a:t>
            </a:r>
            <a:r>
              <a:rPr lang="zh-CN" altLang="en-US" dirty="0"/>
              <a:t>后面的结束符</a:t>
            </a:r>
            <a:r>
              <a:rPr lang="en-US" altLang="zh-CN" dirty="0"/>
              <a:t>NULL</a:t>
            </a:r>
            <a:r>
              <a:rPr lang="zh-CN" altLang="en-US" dirty="0"/>
              <a:t>。在字符串的复制或添加过程中没有溢出检查，所以要保证目标串空间足够大，不能处理源串与目标串重叠的情况。</a:t>
            </a:r>
            <a:endParaRPr lang="en-US" altLang="zh-CN" dirty="0"/>
          </a:p>
          <a:p>
            <a:pPr lvl="1"/>
            <a:r>
              <a:rPr lang="zh-CN" altLang="en-US" dirty="0"/>
              <a:t>输出为：</a:t>
            </a:r>
            <a:r>
              <a:rPr lang="en-US" altLang="zh-CN" dirty="0"/>
              <a:t>I love ACMM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925538-D2EA-405E-90B8-43BA4A6E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80" y="2042058"/>
            <a:ext cx="4460281" cy="35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4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1832</Words>
  <Application>Microsoft Office PowerPoint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ACMM算法培训第二讲</vt:lpstr>
      <vt:lpstr>知识导引</vt:lpstr>
      <vt:lpstr>字符串的概念</vt:lpstr>
      <vt:lpstr>字符串的存储</vt:lpstr>
      <vt:lpstr>字符串的输入与输出</vt:lpstr>
      <vt:lpstr>字符串函数</vt:lpstr>
      <vt:lpstr>字符串函数</vt:lpstr>
      <vt:lpstr>字符串函数</vt:lpstr>
      <vt:lpstr>字符串函数</vt:lpstr>
      <vt:lpstr>例题——ISBN号（NOIP 2008）</vt:lpstr>
      <vt:lpstr>分析</vt:lpstr>
      <vt:lpstr>例题——回文数（NOIP1999）</vt:lpstr>
      <vt:lpstr>分析</vt:lpstr>
      <vt:lpstr>字符串数组的麻烦</vt:lpstr>
      <vt:lpstr>string类</vt:lpstr>
      <vt:lpstr>迭代器(iterator)</vt:lpstr>
      <vt:lpstr>string类的输入与输出</vt:lpstr>
      <vt:lpstr>string类的定义与初始化</vt:lpstr>
      <vt:lpstr>string类的方法</vt:lpstr>
      <vt:lpstr>string类的方法</vt:lpstr>
      <vt:lpstr>string类的方法</vt:lpstr>
      <vt:lpstr>字符串替换——POJ3981</vt:lpstr>
      <vt:lpstr>AC代码</vt:lpstr>
      <vt:lpstr>知识回顾</vt:lpstr>
      <vt:lpstr>提问时间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ACMM算法讲堂第二讲</dc:title>
  <dc:creator>Zixiao Jiang</dc:creator>
  <cp:lastModifiedBy>Zixiao Jiang</cp:lastModifiedBy>
  <cp:revision>121</cp:revision>
  <dcterms:created xsi:type="dcterms:W3CDTF">2017-11-01T06:26:56Z</dcterms:created>
  <dcterms:modified xsi:type="dcterms:W3CDTF">2017-11-03T08:02:16Z</dcterms:modified>
</cp:coreProperties>
</file>