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38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44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8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2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8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7314-8556-402D-9ED1-7779A08F87C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78713-F9AE-4118-BA0D-05AB112B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vr/unity/get-started" TargetMode="External"/><Relationship Id="rId2" Type="http://schemas.openxmlformats.org/officeDocument/2006/relationships/hyperlink" Target="https://unity3d.com/unity/be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ender.org/download/" TargetMode="External"/><Relationship Id="rId4" Type="http://schemas.openxmlformats.org/officeDocument/2006/relationships/hyperlink" Target="https://developers.google.com/vr/unity/get-started-io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Reality with Unity 3d!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Hosted by ACM and WICSE</a:t>
            </a:r>
          </a:p>
        </p:txBody>
      </p:sp>
    </p:spTree>
    <p:extLst>
      <p:ext uri="{BB962C8B-B14F-4D97-AF65-F5344CB8AC3E}">
        <p14:creationId xmlns:p14="http://schemas.microsoft.com/office/powerpoint/2010/main" val="373443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GameObject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8386" cy="4351338"/>
          </a:xfrm>
        </p:spPr>
        <p:txBody>
          <a:bodyPr/>
          <a:lstStyle/>
          <a:p>
            <a:r>
              <a:rPr lang="en-US" dirty="0"/>
              <a:t>Use the inspector to view / edit / add components to a </a:t>
            </a:r>
            <a:r>
              <a:rPr lang="en-US" dirty="0" err="1"/>
              <a:t>GameObject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26" y="341156"/>
            <a:ext cx="3446751" cy="58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SkyBox</a:t>
            </a:r>
            <a:r>
              <a:rPr lang="en-US" dirty="0"/>
              <a:t> into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09" y="1690688"/>
            <a:ext cx="5839047" cy="4351338"/>
          </a:xfrm>
        </p:spPr>
        <p:txBody>
          <a:bodyPr/>
          <a:lstStyle/>
          <a:p>
            <a:r>
              <a:rPr lang="en-US" dirty="0"/>
              <a:t>Skybox is a wrapper around your entire scene that shows what the world looks like beyond your geometry</a:t>
            </a:r>
          </a:p>
          <a:p>
            <a:pPr lvl="1"/>
            <a:r>
              <a:rPr lang="en-US" dirty="0"/>
              <a:t>Mesh used to render is a box with 6 textures</a:t>
            </a:r>
          </a:p>
          <a:p>
            <a:pPr lvl="1"/>
            <a:r>
              <a:rPr lang="en-US" dirty="0"/>
              <a:t>Go to the Asset store and download / import a skybox into your scene</a:t>
            </a:r>
          </a:p>
          <a:p>
            <a:pPr lvl="1"/>
            <a:r>
              <a:rPr lang="en-US" dirty="0"/>
              <a:t>To insert skybox, just drag into scene</a:t>
            </a:r>
          </a:p>
          <a:p>
            <a:pPr lvl="1"/>
            <a:r>
              <a:rPr lang="en-US" dirty="0"/>
              <a:t>We will use </a:t>
            </a:r>
            <a:r>
              <a:rPr lang="en-US" dirty="0" err="1"/>
              <a:t>SpaceSkies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3" y="1427849"/>
            <a:ext cx="4587638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Lighting to the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is also a </a:t>
            </a:r>
            <a:r>
              <a:rPr lang="en-US" dirty="0" err="1"/>
              <a:t>GameObject</a:t>
            </a:r>
            <a:endParaRPr lang="en-US" dirty="0"/>
          </a:p>
          <a:p>
            <a:pPr lvl="1"/>
            <a:r>
              <a:rPr lang="en-US" dirty="0"/>
              <a:t>Point lights – located at a point in space and sends light out in all directions equally</a:t>
            </a:r>
          </a:p>
          <a:p>
            <a:pPr lvl="1"/>
            <a:r>
              <a:rPr lang="en-US" dirty="0"/>
              <a:t>Spot lights – same as point light but light is constrained to an angle = cone-shaped</a:t>
            </a:r>
          </a:p>
          <a:p>
            <a:pPr lvl="1"/>
            <a:r>
              <a:rPr lang="en-US" dirty="0"/>
              <a:t>Directional lights – similar to sunlight</a:t>
            </a:r>
          </a:p>
          <a:p>
            <a:r>
              <a:rPr lang="en-US" dirty="0"/>
              <a:t>Light Mapping </a:t>
            </a:r>
          </a:p>
          <a:p>
            <a:pPr lvl="1"/>
            <a:r>
              <a:rPr lang="en-US" dirty="0"/>
              <a:t>A way for games to calculate indirect light only for objects and surfaces that are known ahead of time to not move around (static) </a:t>
            </a:r>
          </a:p>
        </p:txBody>
      </p:sp>
    </p:spTree>
    <p:extLst>
      <p:ext uri="{BB962C8B-B14F-4D97-AF65-F5344CB8AC3E}">
        <p14:creationId xmlns:p14="http://schemas.microsoft.com/office/powerpoint/2010/main" val="369412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Unity’s built in AI Pathing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7540" cy="4351338"/>
          </a:xfrm>
        </p:spPr>
        <p:txBody>
          <a:bodyPr/>
          <a:lstStyle/>
          <a:p>
            <a:r>
              <a:rPr lang="en-US" dirty="0" err="1"/>
              <a:t>NavMesh</a:t>
            </a:r>
            <a:r>
              <a:rPr lang="en-US" dirty="0"/>
              <a:t> Baking </a:t>
            </a:r>
          </a:p>
          <a:p>
            <a:pPr lvl="1"/>
            <a:r>
              <a:rPr lang="en-US" dirty="0"/>
              <a:t>Enables characters to plot a path around the various complex items in a scene. </a:t>
            </a:r>
          </a:p>
          <a:p>
            <a:pPr lvl="2"/>
            <a:r>
              <a:rPr lang="en-US" dirty="0"/>
              <a:t>Anything static will be avoided by the AI</a:t>
            </a:r>
          </a:p>
          <a:p>
            <a:pPr lvl="1"/>
            <a:r>
              <a:rPr lang="en-US" dirty="0"/>
              <a:t>Must set a destination (our camera) for the </a:t>
            </a:r>
            <a:r>
              <a:rPr lang="en-US" dirty="0" err="1"/>
              <a:t>NavMeshAent</a:t>
            </a:r>
            <a:r>
              <a:rPr lang="en-US" dirty="0"/>
              <a:t> (our zombie)</a:t>
            </a:r>
          </a:p>
          <a:p>
            <a:pPr lvl="2"/>
            <a:r>
              <a:rPr lang="en-US" dirty="0"/>
              <a:t>Relationship set in code later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945" y="1690687"/>
            <a:ext cx="4865746" cy="32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Zombie to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>
            <a:normAutofit/>
          </a:bodyPr>
          <a:lstStyle/>
          <a:p>
            <a:r>
              <a:rPr lang="en-US" dirty="0"/>
              <a:t>Download Zombie Model from asset store</a:t>
            </a:r>
          </a:p>
          <a:p>
            <a:r>
              <a:rPr lang="en-US" dirty="0"/>
              <a:t>Go to Zombie -&gt; Model -&gt; </a:t>
            </a:r>
            <a:r>
              <a:rPr lang="en-US" dirty="0" err="1"/>
              <a:t>zwalk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Expand </a:t>
            </a:r>
            <a:r>
              <a:rPr lang="en-US" dirty="0" err="1"/>
              <a:t>Zwalk</a:t>
            </a:r>
            <a:endParaRPr lang="en-US" dirty="0"/>
          </a:p>
          <a:p>
            <a:r>
              <a:rPr lang="en-US" dirty="0"/>
              <a:t>Delete animator component and add animation component</a:t>
            </a:r>
          </a:p>
          <a:p>
            <a:pPr lvl="1"/>
            <a:r>
              <a:rPr lang="en-US" dirty="0"/>
              <a:t>Add walk and fall animation elements to animation component </a:t>
            </a:r>
          </a:p>
          <a:p>
            <a:r>
              <a:rPr lang="en-US" dirty="0"/>
              <a:t>Add </a:t>
            </a:r>
            <a:r>
              <a:rPr lang="en-US" dirty="0" err="1"/>
              <a:t>NavMeshAgent</a:t>
            </a:r>
            <a:r>
              <a:rPr lang="en-US" dirty="0"/>
              <a:t> component and set stopping distance to 3</a:t>
            </a:r>
          </a:p>
          <a:p>
            <a:r>
              <a:rPr lang="en-US" dirty="0"/>
              <a:t>Add Capsule Collider component to Zombie</a:t>
            </a:r>
          </a:p>
          <a:p>
            <a:pPr lvl="1"/>
            <a:r>
              <a:rPr lang="en-US" dirty="0"/>
              <a:t>Colliders allow Unity to detect collision with other </a:t>
            </a:r>
            <a:r>
              <a:rPr lang="en-US" dirty="0" err="1"/>
              <a:t>GameObject</a:t>
            </a:r>
            <a:endParaRPr lang="en-US" dirty="0"/>
          </a:p>
          <a:p>
            <a:r>
              <a:rPr lang="en-US" dirty="0"/>
              <a:t>Add a new script component and copy / paste Zombie code</a:t>
            </a:r>
          </a:p>
          <a:p>
            <a:r>
              <a:rPr lang="en-US" dirty="0"/>
              <a:t>Create resources folder within Assets and drag zombie in it to create a Zombie Prefab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879" y="333339"/>
            <a:ext cx="2379921" cy="62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7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Gun to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48870" cy="4351338"/>
          </a:xfrm>
        </p:spPr>
        <p:txBody>
          <a:bodyPr/>
          <a:lstStyle/>
          <a:p>
            <a:r>
              <a:rPr lang="en-US" dirty="0"/>
              <a:t>Only need the N3Vr gun from gun model folder </a:t>
            </a:r>
          </a:p>
          <a:p>
            <a:pPr lvl="1"/>
            <a:r>
              <a:rPr lang="en-US" dirty="0"/>
              <a:t>Break the prefab</a:t>
            </a:r>
          </a:p>
          <a:p>
            <a:r>
              <a:rPr lang="en-US" dirty="0"/>
              <a:t>Connect the gun to the Main Camera </a:t>
            </a:r>
          </a:p>
          <a:p>
            <a:pPr lvl="1"/>
            <a:r>
              <a:rPr lang="en-US" dirty="0"/>
              <a:t>Make the gun Main Camera’s child</a:t>
            </a:r>
          </a:p>
          <a:p>
            <a:r>
              <a:rPr lang="en-US" dirty="0"/>
              <a:t>Add a legacy animation component to the gun</a:t>
            </a:r>
          </a:p>
          <a:p>
            <a:r>
              <a:rPr lang="en-US" dirty="0"/>
              <a:t>Create the gun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0" y="850605"/>
            <a:ext cx="3380569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7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Gun Animation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animation </a:t>
            </a:r>
          </a:p>
          <a:p>
            <a:r>
              <a:rPr lang="en-US" dirty="0"/>
              <a:t>Add an animation property – we want to move the guns position forward and back to simulate a gun’s recoil</a:t>
            </a:r>
          </a:p>
          <a:p>
            <a:r>
              <a:rPr lang="en-US" dirty="0"/>
              <a:t>Uncheck play automatically </a:t>
            </a:r>
          </a:p>
          <a:p>
            <a:r>
              <a:rPr lang="en-US" dirty="0"/>
              <a:t>Drag our new gun animation to the animation component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3516"/>
            <a:ext cx="10086754" cy="15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spawn point so bullets spawn at the gun’s barrel</a:t>
            </a:r>
          </a:p>
          <a:p>
            <a:r>
              <a:rPr lang="en-US" dirty="0"/>
              <a:t>Right click on hierarchy and add a sphere object to the scene</a:t>
            </a:r>
          </a:p>
          <a:p>
            <a:r>
              <a:rPr lang="en-US" dirty="0"/>
              <a:t>Rescale the sphere object to .01 and rename it to </a:t>
            </a:r>
            <a:r>
              <a:rPr lang="en-US" dirty="0" err="1"/>
              <a:t>spawnPoint</a:t>
            </a:r>
            <a:endParaRPr lang="en-US" dirty="0"/>
          </a:p>
          <a:p>
            <a:r>
              <a:rPr lang="en-US" dirty="0"/>
              <a:t>Disable the </a:t>
            </a:r>
            <a:r>
              <a:rPr lang="en-US" dirty="0" err="1"/>
              <a:t>spawnPoint’s</a:t>
            </a:r>
            <a:r>
              <a:rPr lang="en-US" dirty="0"/>
              <a:t> collider</a:t>
            </a:r>
          </a:p>
          <a:p>
            <a:r>
              <a:rPr lang="en-US" dirty="0"/>
              <a:t>Must rotate the Y position of the </a:t>
            </a:r>
            <a:r>
              <a:rPr lang="en-US" dirty="0" err="1"/>
              <a:t>spawnPoint</a:t>
            </a:r>
            <a:r>
              <a:rPr lang="en-US" dirty="0"/>
              <a:t> by -90 so that the bullets shoot forward away from the gun’s barrel. </a:t>
            </a:r>
          </a:p>
          <a:p>
            <a:r>
              <a:rPr lang="en-US" dirty="0"/>
              <a:t>Attach the </a:t>
            </a:r>
            <a:r>
              <a:rPr lang="en-US" dirty="0" err="1"/>
              <a:t>spawnPoint</a:t>
            </a:r>
            <a:r>
              <a:rPr lang="en-US" dirty="0"/>
              <a:t> to the gun by making it a child of the gun’s game object in the hierarchy.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6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sight for the gun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the hierarchy and add a cube </a:t>
            </a:r>
            <a:r>
              <a:rPr lang="en-US" dirty="0" err="1"/>
              <a:t>gameobject</a:t>
            </a:r>
            <a:endParaRPr lang="en-US" dirty="0"/>
          </a:p>
          <a:p>
            <a:r>
              <a:rPr lang="en-US" dirty="0"/>
              <a:t>Make the cube a child of the gun </a:t>
            </a:r>
            <a:r>
              <a:rPr lang="en-US" dirty="0" err="1"/>
              <a:t>gameobject</a:t>
            </a:r>
            <a:endParaRPr lang="en-US" dirty="0"/>
          </a:p>
          <a:p>
            <a:r>
              <a:rPr lang="en-US" dirty="0"/>
              <a:t>Scale the Z to 1000 and position the sight accordingly </a:t>
            </a:r>
          </a:p>
          <a:p>
            <a:r>
              <a:rPr lang="en-US" dirty="0"/>
              <a:t>Recolor the cube to red </a:t>
            </a:r>
          </a:p>
        </p:txBody>
      </p:sp>
    </p:spTree>
    <p:extLst>
      <p:ext uri="{BB962C8B-B14F-4D97-AF65-F5344CB8AC3E}">
        <p14:creationId xmlns:p14="http://schemas.microsoft.com/office/powerpoint/2010/main" val="364242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functionality to our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our player is the main camera</a:t>
            </a:r>
          </a:p>
          <a:p>
            <a:r>
              <a:rPr lang="en-US" dirty="0"/>
              <a:t>Add a new script component to the main camera called </a:t>
            </a:r>
            <a:r>
              <a:rPr lang="en-US" dirty="0" err="1"/>
              <a:t>playerScript</a:t>
            </a:r>
            <a:endParaRPr lang="en-US" dirty="0"/>
          </a:p>
          <a:p>
            <a:r>
              <a:rPr lang="en-US" dirty="0"/>
              <a:t>Copy / paste the </a:t>
            </a:r>
            <a:r>
              <a:rPr lang="en-US" dirty="0" err="1"/>
              <a:t>playerScript</a:t>
            </a:r>
            <a:r>
              <a:rPr lang="en-US" dirty="0"/>
              <a:t> code </a:t>
            </a:r>
          </a:p>
        </p:txBody>
      </p:sp>
    </p:spTree>
    <p:extLst>
      <p:ext uri="{BB962C8B-B14F-4D97-AF65-F5344CB8AC3E}">
        <p14:creationId xmlns:p14="http://schemas.microsoft.com/office/powerpoint/2010/main" val="10647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Unity Beta 5.6</a:t>
            </a:r>
          </a:p>
          <a:p>
            <a:pPr lvl="1"/>
            <a:r>
              <a:rPr lang="en-US" dirty="0">
                <a:hlinkClick r:id="rId2"/>
              </a:rPr>
              <a:t>https://unity3d.com/unity/beta</a:t>
            </a:r>
            <a:r>
              <a:rPr lang="en-US" dirty="0"/>
              <a:t> </a:t>
            </a:r>
          </a:p>
          <a:p>
            <a:r>
              <a:rPr lang="en-US" dirty="0"/>
              <a:t>Android</a:t>
            </a:r>
          </a:p>
          <a:p>
            <a:pPr lvl="1"/>
            <a:r>
              <a:rPr lang="en-US" dirty="0"/>
              <a:t>  </a:t>
            </a:r>
            <a:r>
              <a:rPr lang="en-US" dirty="0">
                <a:hlinkClick r:id="rId3"/>
              </a:rPr>
              <a:t>https://developers.google.com/vr/unity/get-started</a:t>
            </a:r>
            <a:endParaRPr lang="en-US" dirty="0"/>
          </a:p>
          <a:p>
            <a:r>
              <a:rPr lang="en-US" dirty="0"/>
              <a:t>iOS</a:t>
            </a:r>
          </a:p>
          <a:p>
            <a:pPr lvl="1"/>
            <a:r>
              <a:rPr lang="en-US" dirty="0">
                <a:hlinkClick r:id="rId4"/>
              </a:rPr>
              <a:t>https://developers.google.com/vr/unity/get-started-ios</a:t>
            </a:r>
            <a:endParaRPr lang="en-US" dirty="0"/>
          </a:p>
          <a:p>
            <a:pPr lvl="1"/>
            <a:r>
              <a:rPr lang="en-US" dirty="0"/>
              <a:t>Must have </a:t>
            </a:r>
            <a:r>
              <a:rPr lang="en-US" dirty="0" err="1"/>
              <a:t>Xcode</a:t>
            </a:r>
            <a:r>
              <a:rPr lang="en-US" dirty="0"/>
              <a:t> installed to build on your iPhone</a:t>
            </a:r>
          </a:p>
          <a:p>
            <a:r>
              <a:rPr lang="en-US" dirty="0"/>
              <a:t>Blender</a:t>
            </a:r>
          </a:p>
          <a:p>
            <a:pPr lvl="1"/>
            <a:r>
              <a:rPr lang="en-US" dirty="0">
                <a:hlinkClick r:id="rId5"/>
              </a:rPr>
              <a:t>https://www.blender.org/download/</a:t>
            </a:r>
            <a:endParaRPr lang="en-US" dirty="0"/>
          </a:p>
          <a:p>
            <a:r>
              <a:rPr lang="en-US" dirty="0"/>
              <a:t>Download Game Assets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&amp;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play the game while editing at any time by pressing the play button at the top of the scene</a:t>
            </a:r>
          </a:p>
          <a:p>
            <a:r>
              <a:rPr lang="en-US" dirty="0"/>
              <a:t>Note: Any changes you make to the game while running can be seen in the editor HOWEVER they will not be saved</a:t>
            </a:r>
          </a:p>
          <a:p>
            <a:pPr lvl="1"/>
            <a:r>
              <a:rPr lang="en-US" dirty="0"/>
              <a:t>Useful for testing different positions and properties live.</a:t>
            </a:r>
          </a:p>
          <a:p>
            <a:r>
              <a:rPr lang="en-US" dirty="0"/>
              <a:t>To run the game on your android, File -&gt; Build &amp; Run</a:t>
            </a:r>
          </a:p>
          <a:p>
            <a:pPr lvl="1"/>
            <a:r>
              <a:rPr lang="en-US" dirty="0"/>
              <a:t>Note: Your phone must be in Developer Mode!</a:t>
            </a:r>
          </a:p>
          <a:p>
            <a:pPr lvl="1"/>
            <a:r>
              <a:rPr lang="en-US" dirty="0"/>
              <a:t>This is where many errors can occur, check your console if you do run into any errors</a:t>
            </a:r>
          </a:p>
        </p:txBody>
      </p:sp>
    </p:spTree>
    <p:extLst>
      <p:ext uri="{BB962C8B-B14F-4D97-AF65-F5344CB8AC3E}">
        <p14:creationId xmlns:p14="http://schemas.microsoft.com/office/powerpoint/2010/main" val="6859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Project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38" y="2160588"/>
            <a:ext cx="6750561" cy="3881437"/>
          </a:xfrm>
        </p:spPr>
      </p:pic>
    </p:spTree>
    <p:extLst>
      <p:ext uri="{BB962C8B-B14F-4D97-AF65-F5344CB8AC3E}">
        <p14:creationId xmlns:p14="http://schemas.microsoft.com/office/powerpoint/2010/main" val="6910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Build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scene is open, save the scene and go to build settings</a:t>
            </a:r>
          </a:p>
          <a:p>
            <a:r>
              <a:rPr lang="en-US" dirty="0"/>
              <a:t>Change to the specific platform you are using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33" y="2715444"/>
            <a:ext cx="3743347" cy="3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3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Build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9167" cy="4351338"/>
          </a:xfrm>
        </p:spPr>
        <p:txBody>
          <a:bodyPr/>
          <a:lstStyle/>
          <a:p>
            <a:r>
              <a:rPr lang="en-US" dirty="0"/>
              <a:t>Open Player Settings and under Other Settings, change the Package Name and Minimum API Level to Android 4.4</a:t>
            </a:r>
          </a:p>
          <a:p>
            <a:pPr lvl="1"/>
            <a:r>
              <a:rPr lang="en-US" dirty="0"/>
              <a:t>Note: Package name must follow the same naming convention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73" y="1825625"/>
            <a:ext cx="2659616" cy="34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Hierarchy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794"/>
            <a:ext cx="3052770" cy="4351338"/>
          </a:xfrm>
        </p:spPr>
      </p:pic>
      <p:sp>
        <p:nvSpPr>
          <p:cNvPr id="6" name="TextBox 5"/>
          <p:cNvSpPr txBox="1"/>
          <p:nvPr/>
        </p:nvSpPr>
        <p:spPr>
          <a:xfrm>
            <a:off x="4267200" y="2005263"/>
            <a:ext cx="74916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hierarchy window contains a list of every </a:t>
            </a:r>
            <a:r>
              <a:rPr lang="en-US" dirty="0" err="1"/>
              <a:t>GameObject</a:t>
            </a:r>
            <a:r>
              <a:rPr lang="en-US" dirty="0"/>
              <a:t> in the current Scene.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instances of Asset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Example: 3d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Instances of Prefabs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objects are added / removed in the Scene, they will appear / disappear from the Hierarchy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default, objects are listed in the hierarchy window in the order they are made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reorder by dragging or making child / parent objects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Changes to parent objects are applied to all children – very handy!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 default light from the hierarchy</a:t>
            </a:r>
          </a:p>
        </p:txBody>
      </p:sp>
    </p:spTree>
    <p:extLst>
      <p:ext uri="{BB962C8B-B14F-4D97-AF65-F5344CB8AC3E}">
        <p14:creationId xmlns:p14="http://schemas.microsoft.com/office/powerpoint/2010/main" val="302285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Game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the </a:t>
            </a:r>
            <a:r>
              <a:rPr lang="en-US" dirty="0" err="1"/>
              <a:t>gameAssets</a:t>
            </a:r>
            <a:r>
              <a:rPr lang="en-US" dirty="0"/>
              <a:t> and gun model folders to Unity’s Assets folder</a:t>
            </a:r>
          </a:p>
          <a:p>
            <a:r>
              <a:rPr lang="en-US" dirty="0"/>
              <a:t>Import Google VR SDK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8" y="2817752"/>
            <a:ext cx="8683683" cy="34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GoogleVR’s</a:t>
            </a:r>
            <a:r>
              <a:rPr lang="en-US" dirty="0"/>
              <a:t> prefabs into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Prefabs are assets that allow you to store a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 err="1"/>
              <a:t>obect</a:t>
            </a:r>
            <a:r>
              <a:rPr lang="en-US" dirty="0"/>
              <a:t> complete with components and properties</a:t>
            </a:r>
          </a:p>
          <a:p>
            <a:pPr lvl="1"/>
            <a:r>
              <a:rPr lang="en-US" dirty="0"/>
              <a:t>Any edits to prefab assets are immediately reflected in all instances produced from it</a:t>
            </a:r>
          </a:p>
          <a:p>
            <a:pPr lvl="1"/>
            <a:r>
              <a:rPr lang="en-US" dirty="0"/>
              <a:t>Can still override components and settings for each instance individually</a:t>
            </a:r>
          </a:p>
        </p:txBody>
      </p:sp>
    </p:spTree>
    <p:extLst>
      <p:ext uri="{BB962C8B-B14F-4D97-AF65-F5344CB8AC3E}">
        <p14:creationId xmlns:p14="http://schemas.microsoft.com/office/powerpoint/2010/main" val="50132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Game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object in your game is a </a:t>
            </a:r>
            <a:r>
              <a:rPr lang="en-US" dirty="0" err="1"/>
              <a:t>GameObject</a:t>
            </a:r>
            <a:r>
              <a:rPr lang="en-US" dirty="0"/>
              <a:t>. You give </a:t>
            </a:r>
            <a:r>
              <a:rPr lang="en-US" dirty="0" err="1"/>
              <a:t>GameObjects</a:t>
            </a:r>
            <a:r>
              <a:rPr lang="en-US" dirty="0"/>
              <a:t> properties before they can become a character, environment, or a special effect</a:t>
            </a:r>
          </a:p>
          <a:p>
            <a:pPr lvl="1"/>
            <a:r>
              <a:rPr lang="en-US" dirty="0"/>
              <a:t>Essentially a container that you add components to.</a:t>
            </a:r>
          </a:p>
          <a:p>
            <a:pPr lvl="1"/>
            <a:r>
              <a:rPr lang="en-US" dirty="0"/>
              <a:t>Depending on what kind of object you want to create, you add different combinations of components to a </a:t>
            </a:r>
            <a:r>
              <a:rPr lang="en-US" dirty="0" err="1"/>
              <a:t>GameObject</a:t>
            </a:r>
            <a:r>
              <a:rPr lang="en-US" dirty="0"/>
              <a:t>. </a:t>
            </a:r>
          </a:p>
          <a:p>
            <a:r>
              <a:rPr lang="en-US" dirty="0"/>
              <a:t>Insert game objects by right clicking on hierarchy and choosing from list of premade </a:t>
            </a:r>
            <a:r>
              <a:rPr lang="en-US" dirty="0" err="1"/>
              <a:t>GameObjects</a:t>
            </a:r>
            <a:r>
              <a:rPr lang="en-US" dirty="0"/>
              <a:t> that Unity provides or an empty </a:t>
            </a:r>
            <a:r>
              <a:rPr lang="en-US" dirty="0" err="1"/>
              <a:t>GameObjects</a:t>
            </a:r>
            <a:r>
              <a:rPr lang="en-US" dirty="0"/>
              <a:t> which you can fully customize with it’s own components</a:t>
            </a:r>
          </a:p>
          <a:p>
            <a:pPr lvl="1"/>
            <a:r>
              <a:rPr lang="en-US" dirty="0"/>
              <a:t>Right click on the hierarchy window and insert a Plane – our floor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91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1016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Virtual Reality with Unity 3d!</vt:lpstr>
      <vt:lpstr>Getting Started</vt:lpstr>
      <vt:lpstr>Creating the Project</vt:lpstr>
      <vt:lpstr>Configure Build Settings</vt:lpstr>
      <vt:lpstr>Configure Build Settings</vt:lpstr>
      <vt:lpstr>Unity - Hierarchy</vt:lpstr>
      <vt:lpstr>Importing Game Assets</vt:lpstr>
      <vt:lpstr>Insert GoogleVR’s prefabs into Scene</vt:lpstr>
      <vt:lpstr>Create a new Game Object</vt:lpstr>
      <vt:lpstr>GameObject Components</vt:lpstr>
      <vt:lpstr>Insert SkyBox into Scene</vt:lpstr>
      <vt:lpstr>Add Lighting to the scene</vt:lpstr>
      <vt:lpstr>Unity’s built in AI Pathing </vt:lpstr>
      <vt:lpstr>Add Zombie to Scene</vt:lpstr>
      <vt:lpstr>Add Gun to Scene</vt:lpstr>
      <vt:lpstr>Creating the Gun Animation </vt:lpstr>
      <vt:lpstr>Creating Bullets</vt:lpstr>
      <vt:lpstr>Create a sight for the gun</vt:lpstr>
      <vt:lpstr>Adding functionality to our Player</vt:lpstr>
      <vt:lpstr>Build &amp;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with Unity 3d!</dc:title>
  <dc:creator>Chris Meseha</dc:creator>
  <cp:lastModifiedBy>Chris Meseha</cp:lastModifiedBy>
  <cp:revision>22</cp:revision>
  <dcterms:created xsi:type="dcterms:W3CDTF">2017-03-27T17:47:44Z</dcterms:created>
  <dcterms:modified xsi:type="dcterms:W3CDTF">2017-03-27T19:57:55Z</dcterms:modified>
</cp:coreProperties>
</file>