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1036300" cy="4127500"/>
  <p:notesSz cx="11036300" cy="4127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8198" y="1279525"/>
            <a:ext cx="9386253" cy="86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56397" y="2311400"/>
            <a:ext cx="7729855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52132" y="949325"/>
            <a:ext cx="4803553" cy="272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686964" y="949325"/>
            <a:ext cx="4803553" cy="272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9931" y="697796"/>
            <a:ext cx="5876940" cy="32861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079" y="98829"/>
            <a:ext cx="2063114" cy="59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2132" y="949325"/>
            <a:ext cx="9938385" cy="272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754501" y="3838575"/>
            <a:ext cx="3533648" cy="206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52132" y="3838575"/>
            <a:ext cx="2539809" cy="206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50708" y="3838575"/>
            <a:ext cx="2539809" cy="206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039475" cy="41243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Benefits</a:t>
            </a:r>
            <a:r>
              <a:rPr dirty="0" spc="-200"/>
              <a:t> </a:t>
            </a:r>
            <a:r>
              <a:rPr dirty="0" spc="-50"/>
              <a:t>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039475" cy="41243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039475" cy="4124325"/>
          </a:xfrm>
          <a:custGeom>
            <a:avLst/>
            <a:gdLst/>
            <a:ahLst/>
            <a:cxnLst/>
            <a:rect l="l" t="t" r="r" b="b"/>
            <a:pathLst>
              <a:path w="11039475" h="4124325">
                <a:moveTo>
                  <a:pt x="11039475" y="4124325"/>
                </a:moveTo>
                <a:lnTo>
                  <a:pt x="0" y="4124325"/>
                </a:lnTo>
                <a:lnTo>
                  <a:pt x="0" y="0"/>
                </a:lnTo>
                <a:lnTo>
                  <a:pt x="11039475" y="0"/>
                </a:lnTo>
                <a:lnTo>
                  <a:pt x="11039475" y="4124325"/>
                </a:lnTo>
                <a:close/>
              </a:path>
            </a:pathLst>
          </a:custGeom>
          <a:solidFill>
            <a:srgbClr val="F1F1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9469755" cy="4124325"/>
            <a:chOff x="0" y="0"/>
            <a:chExt cx="9469755" cy="41243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134099" cy="412430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2631" y="0"/>
              <a:ext cx="3436714" cy="41243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039475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039475" cy="4124325"/>
          </a:xfrm>
          <a:custGeom>
            <a:avLst/>
            <a:gdLst/>
            <a:ahLst/>
            <a:cxnLst/>
            <a:rect l="l" t="t" r="r" b="b"/>
            <a:pathLst>
              <a:path w="11039475" h="4124325">
                <a:moveTo>
                  <a:pt x="11039475" y="4124325"/>
                </a:moveTo>
                <a:lnTo>
                  <a:pt x="0" y="4124325"/>
                </a:lnTo>
                <a:lnTo>
                  <a:pt x="0" y="0"/>
                </a:lnTo>
                <a:lnTo>
                  <a:pt x="11039475" y="0"/>
                </a:lnTo>
                <a:lnTo>
                  <a:pt x="11039475" y="4124325"/>
                </a:lnTo>
                <a:close/>
              </a:path>
            </a:pathLst>
          </a:custGeom>
          <a:solidFill>
            <a:srgbClr val="F1F1F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458449" cy="41243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039475" cy="4124325"/>
          </a:xfrm>
          <a:custGeom>
            <a:avLst/>
            <a:gdLst/>
            <a:ahLst/>
            <a:cxnLst/>
            <a:rect l="l" t="t" r="r" b="b"/>
            <a:pathLst>
              <a:path w="11039475" h="4124325">
                <a:moveTo>
                  <a:pt x="11039475" y="4124325"/>
                </a:moveTo>
                <a:lnTo>
                  <a:pt x="0" y="4124325"/>
                </a:lnTo>
                <a:lnTo>
                  <a:pt x="0" y="0"/>
                </a:lnTo>
                <a:lnTo>
                  <a:pt x="11039475" y="0"/>
                </a:lnTo>
                <a:lnTo>
                  <a:pt x="11039475" y="4124325"/>
                </a:lnTo>
                <a:close/>
              </a:path>
            </a:pathLst>
          </a:custGeom>
          <a:solidFill>
            <a:srgbClr val="D3EB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771174" cy="41243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Lucky Lucky</dc:creator>
  <cp:keywords>DAGUfUXmbYE,BAGPz373zLg</cp:keywords>
  <dc:title>Untitled design</dc:title>
  <dcterms:created xsi:type="dcterms:W3CDTF">2024-10-24T13:40:47Z</dcterms:created>
  <dcterms:modified xsi:type="dcterms:W3CDTF">2024-10-24T13:40:47Z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2024-10-24T00:00:00Z</vt:filetime>
  </property>
  <property fmtid="{D5CDD505-2E9C-101B-9397-08002B2CF9AE}" pid="3" name="Creator">
    <vt:lpwstr>Canva</vt:lpwstr>
  </property>
  <property fmtid="{D5CDD505-2E9C-101B-9397-08002B2CF9AE}" pid="4" name="LastSaved">
    <vt:filetime>2024-10-24T00:00:00Z</vt:filetime>
  </property>
  <property fmtid="{D5CDD505-2E9C-101B-9397-08002B2CF9AE}" pid="5" name="Producer">
    <vt:lpwstr>3-Heights(TM) PDF Security Shell 4.8.25.2 (http://www.pdf-tools.com)</vt:lpwstr>
  </property>
</Properties>
</file>