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20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13.png" Type="http://schemas.openxmlformats.org/officeDocument/2006/relationships/image" Id="rId3"/><Relationship Target="../media/image05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5.png" Type="http://schemas.openxmlformats.org/officeDocument/2006/relationships/image" Id="rId3"/><Relationship Target="../media/image17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05.png" Type="http://schemas.openxmlformats.org/officeDocument/2006/relationships/image" Id="rId3"/><Relationship Target="../media/image19.png" Type="http://schemas.openxmlformats.org/officeDocument/2006/relationships/image" Id="rId6"/><Relationship Target="../media/image16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https://www.eclipse.org/downloads/" Type="http://schemas.openxmlformats.org/officeDocument/2006/relationships/hyperlink" TargetMode="External" Id="rId3"/><Relationship Target="../media/image01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5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5.png" Type="http://schemas.openxmlformats.org/officeDocument/2006/relationships/image" Id="rId3"/><Relationship Target="../media/image04.png" Type="http://schemas.openxmlformats.org/officeDocument/2006/relationships/image" Id="rId6"/><Relationship Target="../media/image00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libgdx/libgdx/wiki/Setting-up-your-Development-Environment-%28Eclipse%2C-Intellij-IDEA%2C-NetBeans%29" Type="http://schemas.openxmlformats.org/officeDocument/2006/relationships/hyperlink" TargetMode="External" Id="rId4"/><Relationship Target="../media/image05.png" Type="http://schemas.openxmlformats.org/officeDocument/2006/relationships/image" Id="rId3"/><Relationship Target="../media/image08.png" Type="http://schemas.openxmlformats.org/officeDocument/2006/relationships/image" Id="rId6"/><Relationship Target="http://dist.springsource.com/release/TOOLS/gradle" Type="http://schemas.openxmlformats.org/officeDocument/2006/relationships/hyperlink" TargetMode="External" Id="rId5"/><Relationship Target="../media/image07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http://libgdx.badlogicgames.com/download.html" Type="http://schemas.openxmlformats.org/officeDocument/2006/relationships/hyperlink" TargetMode="External" Id="rId3"/><Relationship Target="../media/image09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0" name="Shape 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93750" x="0"/>
            <a:ext cy="3555999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y="3550375" x="4397000"/>
            <a:ext cy="482399" cx="3468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y="3586800" x="3623200"/>
            <a:ext cy="382199" cx="501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Getting Started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59850" x="0"/>
            <a:ext cy="4383649" cx="420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09600" x="4100525"/>
            <a:ext cy="4533900" cx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Import Our Project!</a:t>
            </a:r>
          </a:p>
        </p:txBody>
      </p:sp>
      <p:cxnSp>
        <p:nvCxnSpPr>
          <p:cNvPr id="127" name="Shape 127"/>
          <p:cNvCxnSpPr/>
          <p:nvPr/>
        </p:nvCxnSpPr>
        <p:spPr>
          <a:xfrm rot="10800000" flipH="1">
            <a:off y="2941099" x="2156775"/>
            <a:ext cy="909000" cx="2495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1063575" x="513175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the path you saved your LibGDX output to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Import Our Project!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t="34396" b="57748" r="0" l="0"/>
          <a:stretch/>
        </p:blipFill>
        <p:spPr>
          <a:xfrm>
            <a:off y="1746799" x="3383325"/>
            <a:ext cy="518999" cx="56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y="1808600" x="142217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Remember this? 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y="2005275" x="2967800"/>
            <a:ext cy="9000" cx="41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332425" x="2361750"/>
            <a:ext cy="3125624" cx="411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/>
          <p:nvPr/>
        </p:nvCxnSpPr>
        <p:spPr>
          <a:xfrm flipH="1">
            <a:off y="2103300" x="3725425"/>
            <a:ext cy="998100" cx="935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1" name="Shape 141"/>
          <p:cNvCxnSpPr/>
          <p:nvPr/>
        </p:nvCxnSpPr>
        <p:spPr>
          <a:xfrm>
            <a:off y="3208425" x="3939225"/>
            <a:ext cy="9000" cx="1960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2" name="Shape 142"/>
          <p:cNvSpPr/>
          <p:nvPr/>
        </p:nvSpPr>
        <p:spPr>
          <a:xfrm>
            <a:off y="3092550" x="5810800"/>
            <a:ext cy="240600" cx="5793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y="1063575" x="513175"/>
            <a:ext cy="657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MAKE SURE TO CHECK EVERYTHING!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Import Our Project!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487425" x="1149637"/>
            <a:ext cy="885825" cx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601725" x="3564862"/>
            <a:ext cy="657225" cx="120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>
            <a:stCxn id="151" idx="3"/>
          </p:cNvCxnSpPr>
          <p:nvPr/>
        </p:nvCxnSpPr>
        <p:spPr>
          <a:xfrm>
            <a:off y="2930337" x="3207037"/>
            <a:ext cy="1800" cx="561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332112" x="5382037"/>
            <a:ext cy="1198274" cx="2724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>
            <a:stCxn id="152" idx="3"/>
            <a:endCxn id="154" idx="1"/>
          </p:cNvCxnSpPr>
          <p:nvPr/>
        </p:nvCxnSpPr>
        <p:spPr>
          <a:xfrm>
            <a:off y="2930337" x="4774537"/>
            <a:ext cy="900" cx="607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y="3760975" x="1149650"/>
            <a:ext cy="457200" cx="792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Note: If it asks you to install any “Connectors” you can just click “cancel”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1063575" x="513175"/>
            <a:ext cy="657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You should be able to see your projects now!</a:t>
            </a:r>
          </a:p>
        </p:txBody>
      </p:sp>
      <p:sp>
        <p:nvSpPr>
          <p:cNvPr id="162" name="Shape 162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All Done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45125" x="1255288"/>
            <a:ext cy="4456249" cx="674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y="2620200" x="980350"/>
            <a:ext cy="786300" cx="21123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93750" x="0"/>
            <a:ext cy="3555999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u="sng" lang="en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https://www.eclipse.org/downloads/</a:t>
            </a:r>
          </a:p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" name="Shape 28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" name="Shape 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Eclipse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774425" x="476250"/>
            <a:ext cy="1343025" cx="81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Extract it to somewhere useful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" name="Shape 37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Eclipse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31450" x="513175"/>
            <a:ext cy="2609850" cx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y="2281550" x="641675"/>
            <a:ext cy="213899" cx="22904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y="1900550" x="641675"/>
            <a:ext cy="213899" cx="22904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3250" x="5268025"/>
            <a:ext cy="2695575" cx="369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hape 44"/>
          <p:cNvCxnSpPr>
            <a:stCxn id="41" idx="3"/>
          </p:cNvCxnSpPr>
          <p:nvPr/>
        </p:nvCxnSpPr>
        <p:spPr>
          <a:xfrm rot="10800000" flipH="1">
            <a:off y="1818200" x="2932174"/>
            <a:ext cy="570300" cx="4117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" name="Shape 45"/>
          <p:cNvCxnSpPr>
            <a:endCxn id="42" idx="3"/>
          </p:cNvCxnSpPr>
          <p:nvPr/>
        </p:nvCxnSpPr>
        <p:spPr>
          <a:xfrm flipH="1">
            <a:off y="1604300" x="2932174"/>
            <a:ext cy="403200" cx="413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When using a game library, there  are often some external plugins that you might need.  LibGDX uses Gradle</a:t>
            </a:r>
            <a:r>
              <a:rPr sz="1200" lang="en">
                <a:latin typeface="Oswald"/>
                <a:ea typeface="Oswald"/>
                <a:cs typeface="Oswald"/>
                <a:sym typeface="Oswald"/>
              </a:rPr>
              <a:t> [and the Android SDK if you make your game for Android, but we won’t cover that until later]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" name="Shape 51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Eclipse - Install Gradle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68337" x="2057000"/>
            <a:ext cy="457200" cx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863550" x="553450"/>
            <a:ext cy="866775" cx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>
            <a:endCxn id="54" idx="1"/>
          </p:cNvCxnSpPr>
          <p:nvPr/>
        </p:nvCxnSpPr>
        <p:spPr>
          <a:xfrm>
            <a:off y="2058737" x="1746800"/>
            <a:ext cy="238200" cx="31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11749" x="3734251"/>
            <a:ext cy="2424800" cx="52207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y="3199500" x="3832275"/>
            <a:ext cy="457200" cx="492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Choose any workspace, just remember where you put it!</a:t>
            </a:r>
          </a:p>
        </p:txBody>
      </p:sp>
      <p:cxnSp>
        <p:nvCxnSpPr>
          <p:cNvPr id="59" name="Shape 59"/>
          <p:cNvCxnSpPr/>
          <p:nvPr/>
        </p:nvCxnSpPr>
        <p:spPr>
          <a:xfrm rot="10800000" flipH="1">
            <a:off y="2994400" x="4625475"/>
            <a:ext cy="196199" cx="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" name="Shape 60"/>
          <p:cNvCxnSpPr>
            <a:stCxn id="54" idx="3"/>
          </p:cNvCxnSpPr>
          <p:nvPr/>
        </p:nvCxnSpPr>
        <p:spPr>
          <a:xfrm>
            <a:off y="2296937" x="2914250"/>
            <a:ext cy="965100" cx="100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97725" x="1176400"/>
            <a:ext cy="4510050" cx="62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Eclipse - Install Gradle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Eclipse - Install Gradle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1052300" x="513175"/>
            <a:ext cy="786300" cx="8488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Note:  All this information can be found at</a:t>
            </a:r>
          </a:p>
          <a:p>
            <a:pPr>
              <a:spcBef>
                <a:spcPts val="0"/>
              </a:spcBef>
              <a:buNone/>
            </a:pPr>
            <a:r>
              <a:rPr u="sng" sz="1000" lang="en">
                <a:solidFill>
                  <a:schemeClr val="hlink"/>
                </a:solidFill>
                <a:hlinkClick r:id="rId4"/>
              </a:rPr>
              <a:t>https://github.com/libgdx/libgdx/wiki/Setting-up-your-Development-Environment-%28Eclipse%2C-Intellij-IDEA%2C-NetBeans%29</a:t>
            </a:r>
            <a:r>
              <a:rPr sz="1000" lang="en"/>
              <a:t>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1467525" x="457200"/>
            <a:ext cy="588299" cx="758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2400" lang="en">
                <a:solidFill>
                  <a:srgbClr val="1C4587"/>
                </a:solidFill>
                <a:hlinkClick r:id="rId5"/>
              </a:rPr>
              <a:t>http://dist.springsource.com/release/TOOLS/gradle</a:t>
            </a:r>
            <a:r>
              <a:rPr sz="2400" lang="en">
                <a:solidFill>
                  <a:srgbClr val="1C4587"/>
                </a:solidFill>
              </a:rPr>
              <a:t> 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98650" x="114437"/>
            <a:ext cy="3095625" cx="486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 rot="10800000">
            <a:off y="1933824" x="2932250"/>
            <a:ext cy="1203300" cx="80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1" name="Shape 81"/>
          <p:cNvSpPr txBox="1"/>
          <p:nvPr>
            <p:ph idx="1" type="body"/>
          </p:nvPr>
        </p:nvSpPr>
        <p:spPr>
          <a:xfrm>
            <a:off y="1089900" x="457200"/>
            <a:ext cy="5189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Shape 82"/>
          <p:cNvSpPr/>
          <p:nvPr/>
        </p:nvSpPr>
        <p:spPr>
          <a:xfrm>
            <a:off y="4304625" x="614950"/>
            <a:ext cy="187199" cx="31638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>
            <a:stCxn id="82" idx="3"/>
          </p:cNvCxnSpPr>
          <p:nvPr/>
        </p:nvCxnSpPr>
        <p:spPr>
          <a:xfrm rot="10800000" flipH="1">
            <a:off y="3021224" x="3778750"/>
            <a:ext cy="1377000" cx="180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4" name="Shape 84"/>
          <p:cNvSpPr txBox="1"/>
          <p:nvPr/>
        </p:nvSpPr>
        <p:spPr>
          <a:xfrm>
            <a:off y="2326100" x="5579050"/>
            <a:ext cy="17021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Now just keep clicking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yes/agree/yup/next/finish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and stuff until everything is</a:t>
            </a:r>
          </a:p>
          <a:p>
            <a:pPr>
              <a:spcBef>
                <a:spcPts val="0"/>
              </a:spcBef>
              <a:buNone/>
            </a:pPr>
            <a:r>
              <a:rPr sz="1800" lang="en"/>
              <a:t>installed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605275" x="5497401"/>
            <a:ext cy="1488999" cx="338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Eclipse - Easy Way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1052300" x="513175"/>
            <a:ext cy="786300" cx="8488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OR - An alternative is to just get a copy of this from Mitch, with everything pre-installed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75137" x="2833687"/>
            <a:ext cy="3476625" cx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Time to create a project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Will use LibGDX</a:t>
            </a:r>
          </a:p>
          <a:p>
            <a:pPr algn="l" rtl="0" lvl="1" marR="0" indent="-3048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en">
                <a:latin typeface="Oswald"/>
                <a:ea typeface="Oswald"/>
                <a:cs typeface="Oswald"/>
                <a:sym typeface="Oswald"/>
              </a:rPr>
              <a:t>Because it provides a simple-to-use environment, and makes learning game concepts much easier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Download from: </a:t>
            </a:r>
            <a:r>
              <a:rPr u="sng" lang="en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http://libgdx.badlogicgames.com/download.html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LibGDX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286500" x="2933462"/>
            <a:ext cy="1856999" cx="327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Generate a</a:t>
            </a:r>
          </a:p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project with the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LibGDX tool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3454600"/>
            <a:ext cy="6607049" cx="56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LibGDX Setup</a:t>
            </a:r>
          </a:p>
        </p:txBody>
      </p:sp>
      <p:sp>
        <p:nvSpPr>
          <p:cNvPr id="113" name="Shape 113"/>
          <p:cNvSpPr/>
          <p:nvPr/>
        </p:nvSpPr>
        <p:spPr>
          <a:xfrm>
            <a:off y="3965975" x="3110375"/>
            <a:ext cy="849599" cx="285300"/>
          </a:xfrm>
          <a:prstGeom prst="leftBrace">
            <a:avLst>
              <a:gd fmla="val 8333" name="adj1"/>
              <a:gd fmla="val 50000" name="adj2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y="4206600" x="98037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don’t need this stuff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2967775" x="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IMPORTANT!  </a:t>
            </a:r>
            <a:r>
              <a:rPr lang="en"/>
              <a:t>This should not be your workspace.  Your source MUST be in a different folder!</a:t>
            </a:r>
          </a:p>
        </p:txBody>
      </p:sp>
      <p:cxnSp>
        <p:nvCxnSpPr>
          <p:cNvPr id="116" name="Shape 116"/>
          <p:cNvCxnSpPr/>
          <p:nvPr/>
        </p:nvCxnSpPr>
        <p:spPr>
          <a:xfrm rot="10800000" flipH="1">
            <a:off y="2602299" x="3279725"/>
            <a:ext cy="739800" cx="10337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