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303" r:id="rId4"/>
    <p:sldId id="305" r:id="rId5"/>
    <p:sldId id="304" r:id="rId6"/>
    <p:sldId id="307" r:id="rId7"/>
    <p:sldId id="309" r:id="rId8"/>
    <p:sldId id="311" r:id="rId9"/>
    <p:sldId id="308" r:id="rId10"/>
    <p:sldId id="313" r:id="rId11"/>
    <p:sldId id="312" r:id="rId12"/>
    <p:sldId id="316" r:id="rId13"/>
    <p:sldId id="319" r:id="rId14"/>
    <p:sldId id="320" r:id="rId15"/>
    <p:sldId id="310" r:id="rId16"/>
    <p:sldId id="317" r:id="rId17"/>
    <p:sldId id="318" r:id="rId18"/>
    <p:sldId id="322" r:id="rId19"/>
    <p:sldId id="323" r:id="rId20"/>
    <p:sldId id="306" r:id="rId21"/>
    <p:sldId id="314" r:id="rId22"/>
    <p:sldId id="324" r:id="rId23"/>
    <p:sldId id="277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754"/>
  </p:normalViewPr>
  <p:slideViewPr>
    <p:cSldViewPr snapToGrid="0">
      <p:cViewPr varScale="1">
        <p:scale>
          <a:sx n="99" d="100"/>
          <a:sy n="9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22CE-1841-F74F-9A56-A4B156167E10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5F1E1-7553-144A-9EAF-942CE52032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0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59C5-E44B-BAED-5778-FF8F9CE73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C2CC5-8BFF-9C87-0ED8-46392365E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D56A-5AD4-5D61-73F5-5A06CE02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800A3-C60A-6808-86A8-C6106A41C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B6F5-2854-FBF5-BA2F-DAB76458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A7CE-71BB-2048-9156-E85E289B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3F62B-8030-F7E7-EE49-EF802A47E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AA837-241D-F514-74AE-5482A45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4AB39-D792-6B04-2C22-65A93B70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6F4F8-748C-3B28-8254-F8B8694D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2A024-6D8E-6574-C0EB-FC3E95D6C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A36C7-8599-6259-BC86-EDC5889D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1269-806B-64FA-BF79-5E49903E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5AEF-22BC-3DCD-D0DE-011F30B9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7AC0A-7D82-5461-2FD3-6602C326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04ED-399E-B5B3-E31E-5A3A10A3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23A2-39AF-F958-4A00-24D82C2EA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DBCC-F319-3AB0-DAF4-20AB1B894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CFAC-4BB8-6318-4CDA-733A803B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EB348-1165-6D01-F9EA-7DE7C127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AC6D-244F-825B-267C-2F214273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45FE1-D52F-6CCA-AC23-3FEC9DDA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F769A-B569-8EDB-748F-DF2AF040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DCE4-BBE6-4486-CC89-A21429E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55F8-115F-C4D2-4D1B-719A69DE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D92F-7AA5-F1EF-4576-EC3B0FE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3F9B-A671-3E02-EBE4-BF872B47A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B92D8-826E-918C-B9B4-42AC386F2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40404-8246-0203-F45B-5A18D1B6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1E54B-992E-23AD-E3B9-9C1B30822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85ACB-8BBC-9BDD-0B31-D3D7B9C8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5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B21F-9DA2-59B7-BD20-A970BE9FE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F0367-2FFA-2195-9C17-2EDBE00E3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8DA98-111D-CBF2-7631-D8C9CECEB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B7FAB-7FCB-6FEF-BFED-E1A559749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19AFE-B249-D48E-850F-5BFC492AF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6DAD-2614-1C1C-935E-00DD17DC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ADA69-95DF-1B6B-6CB8-2F8D877A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93F93-C766-ABEE-C231-F239C329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D21E-ED81-51BA-AE0D-6E33E0E3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DB52-34A0-F5B9-FEC8-D3F76E60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74F94-2517-59F1-1184-B8598BB3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A24CC-A212-B775-3C9A-EAF88A19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C4756-DC0E-E189-D58F-FCD9D12D0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4154F-6F97-2426-3957-5A2A1051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B39D9-2D22-28CA-1793-3E3F6A56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9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7088-BA31-E597-913C-CEF621EC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B960-69AE-CC3D-DEBF-68888CCF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4C26A-6D3E-AC97-8F90-464ABD0C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2B44D-AF77-27DE-F808-F4DA05FC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57AB-275A-FCE0-F35C-F07A9CB1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C396-01D1-0010-6DF5-5619583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8C9E-0919-1E88-1C56-FE34870F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ABCBC-1625-002F-02FC-8364E713F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5723A-46EA-F6BF-AF4F-231325197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00F95-51EE-E8F2-0585-A32B2871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7F8B6-E526-1A36-7391-E71C9383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3E90-065E-C7ED-72AC-830BDE15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96D30-08D7-C6FD-69D9-1E732E6E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3FACA-9A79-871B-2054-00DAAB541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338BD-FE90-BBB7-9B9C-0B12D503D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0C87A-B94F-B04B-90F9-7C69B1151A17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F5BF-5C4A-EED8-6C72-54A1069BA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E543-B942-9D61-96A8-0230EDAE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33989-10B1-8B43-9F86-0D0BF559A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regular-expression-match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6301-4045-B593-625D-01D14F358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ICPC@UC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8824-FCCB-139C-ECB2-657514C21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Acknowledged by ACM@UC Execs since 2024!</a:t>
            </a:r>
          </a:p>
          <a:p>
            <a:r>
              <a:rPr lang="en-US" dirty="0"/>
              <a:t>March 10th,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87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B695-494B-DCD9-7EF1-21B95018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692-E203-DA3E-A8AB-17367D778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Sort Coins</a:t>
            </a:r>
          </a:p>
          <a:p>
            <a:r>
              <a:rPr lang="en-US"/>
              <a:t>Make array of (0, max) size of N</a:t>
            </a:r>
          </a:p>
          <a:p>
            <a:r>
              <a:rPr lang="en-US"/>
              <a:t>Iterate over array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Loop back in through our coins, with the range of i - C, where C is our largest coin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We take min(i (current index) - current_coin), to find smallest way to compose current value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/>
              <a:t>O(n) (really O(m*n), where m is our number of coins)</a:t>
            </a:r>
          </a:p>
        </p:txBody>
      </p:sp>
    </p:spTree>
    <p:extLst>
      <p:ext uri="{BB962C8B-B14F-4D97-AF65-F5344CB8AC3E}">
        <p14:creationId xmlns:p14="http://schemas.microsoft.com/office/powerpoint/2010/main" val="254179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2418-30C9-23C6-0CE0-9F48A08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4CB1-0928-A9E4-6B47-D2FE216F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You are given an integer array </a:t>
            </a:r>
            <a:r>
              <a:rPr lang="en-US">
                <a:latin typeface="Consolas"/>
              </a:rPr>
              <a:t>coins</a:t>
            </a:r>
            <a:r>
              <a:rPr lang="en-US">
                <a:ea typeface="+mn-lt"/>
                <a:cs typeface="+mn-lt"/>
              </a:rPr>
              <a:t> representing coins of different denominations and an integer </a:t>
            </a:r>
            <a:r>
              <a:rPr lang="en-US">
                <a:latin typeface="Consolas"/>
              </a:rPr>
              <a:t>amount</a:t>
            </a:r>
            <a:r>
              <a:rPr lang="en-US">
                <a:ea typeface="+mn-lt"/>
                <a:cs typeface="+mn-lt"/>
              </a:rPr>
              <a:t> representing a total amount of money.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Return </a:t>
            </a:r>
            <a:r>
              <a:rPr lang="en-US" i="1">
                <a:ea typeface="+mn-lt"/>
                <a:cs typeface="+mn-lt"/>
              </a:rPr>
              <a:t>the number of combinations that make up that amount</a:t>
            </a:r>
            <a:r>
              <a:rPr lang="en-US">
                <a:ea typeface="+mn-lt"/>
                <a:cs typeface="+mn-lt"/>
              </a:rPr>
              <a:t>. If that amount of money cannot be made up by any combination of the coins, return </a:t>
            </a:r>
            <a:r>
              <a:rPr lang="en-US">
                <a:latin typeface="Consolas"/>
              </a:rPr>
              <a:t>0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You may assume that you have an infinite number of each kind of coin.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https://leetcode.com/problems/coin-change-ii/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3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BE92-DD30-E741-C67C-413FFC0E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 to Any Other 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6E018-3353-E36E-DDC4-D24E3FC3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Maybe...</a:t>
            </a:r>
            <a:endParaRPr lang="en-US" dirty="0"/>
          </a:p>
          <a:p>
            <a:r>
              <a:rPr lang="en-US"/>
              <a:t>Combinatorials!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8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1D5E-3249-30BF-4CE5-B8631FB0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Knapsack 0/1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0E1F-9AF2-9001-E9B6-770489562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covered last time momentarily...</a:t>
            </a:r>
          </a:p>
        </p:txBody>
      </p:sp>
    </p:spTree>
    <p:extLst>
      <p:ext uri="{BB962C8B-B14F-4D97-AF65-F5344CB8AC3E}">
        <p14:creationId xmlns:p14="http://schemas.microsoft.com/office/powerpoint/2010/main" val="87637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F8DE5-07AE-22B1-A0BD-20BAB420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it Out!</a:t>
            </a:r>
          </a:p>
        </p:txBody>
      </p:sp>
      <p:pic>
        <p:nvPicPr>
          <p:cNvPr id="4" name="Content Placeholder 3" descr="Recursion-Tree-for-01-KnapSack">
            <a:extLst>
              <a:ext uri="{FF2B5EF4-FFF2-40B4-BE49-F238E27FC236}">
                <a16:creationId xmlns:a16="http://schemas.microsoft.com/office/drawing/2014/main" id="{85282C58-4668-1554-61A8-CF512B5A4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984" y="1825625"/>
            <a:ext cx="6086032" cy="4351338"/>
          </a:xfrm>
        </p:spPr>
      </p:pic>
    </p:spTree>
    <p:extLst>
      <p:ext uri="{BB962C8B-B14F-4D97-AF65-F5344CB8AC3E}">
        <p14:creationId xmlns:p14="http://schemas.microsoft.com/office/powerpoint/2010/main" val="36979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EAC5-F933-1E72-DFEA-52C11C4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DCB41-38AC-8A81-3D87-096E57C1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37C62-A6E1-A101-5CB9-C32CED05B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F7E2-3B0C-E9C4-6687-94A2FC42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AE596-D031-FC40-C201-B6186E45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571" y="1374208"/>
            <a:ext cx="9405257" cy="4702628"/>
          </a:xfrm>
        </p:spPr>
      </p:pic>
    </p:spTree>
    <p:extLst>
      <p:ext uri="{BB962C8B-B14F-4D97-AF65-F5344CB8AC3E}">
        <p14:creationId xmlns:p14="http://schemas.microsoft.com/office/powerpoint/2010/main" val="132743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DE8F-22DD-8007-2A59-B06554BA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4840-EA1F-D4CA-F5A1-D31875A5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D4F-8563-9AAA-51C1-31D041B2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Lots of different ways!</a:t>
            </a:r>
          </a:p>
          <a:p>
            <a:r>
              <a:rPr lang="en-US"/>
              <a:t>Bottom Up-tabulation</a:t>
            </a:r>
            <a:endParaRPr lang="en-US" dirty="0"/>
          </a:p>
          <a:p>
            <a:r>
              <a:rPr lang="en-US"/>
              <a:t>Memoization-bruteforce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O(n) (really O(m*n), where m is our number of coins)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3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FA99-BA2A-EB41-83C2-FAAACB00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99A-1BCA-AD76-BE3C-20919D3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33117-6F6F-E6C8-70A5-62B50BFA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The dynamic programming relation is as follows: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 if</a:t>
            </a:r>
            <a:r>
              <a:rPr lang="en-US" b="1" dirty="0">
                <a:ea typeface="+mn-lt"/>
                <a:cs typeface="+mn-lt"/>
              </a:rPr>
              <a:t> (sum-coins[i-1])</a:t>
            </a:r>
            <a:r>
              <a:rPr lang="en-US" dirty="0">
                <a:ea typeface="+mn-lt"/>
                <a:cs typeface="+mn-lt"/>
              </a:rPr>
              <a:t> is </a:t>
            </a:r>
            <a:r>
              <a:rPr lang="en-US" b="1" dirty="0">
                <a:ea typeface="+mn-lt"/>
                <a:cs typeface="+mn-lt"/>
              </a:rPr>
              <a:t>greater </a:t>
            </a:r>
            <a:r>
              <a:rPr lang="en-US" dirty="0">
                <a:ea typeface="+mn-lt"/>
                <a:cs typeface="+mn-lt"/>
              </a:rPr>
              <a:t>than 0, then </a:t>
            </a:r>
            <a:r>
              <a:rPr lang="en-US" b="1" dirty="0">
                <a:ea typeface="+mn-lt"/>
                <a:cs typeface="+mn-lt"/>
              </a:rPr>
              <a:t>dp[i][sum] = </a:t>
            </a:r>
            <a:r>
              <a:rPr lang="en-US" b="1">
                <a:ea typeface="+mn-lt"/>
                <a:cs typeface="+mn-lt"/>
              </a:rPr>
              <a:t>dp[i][sum-coins[i-1]] + dp[i+1][sum]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 else </a:t>
            </a:r>
            <a:r>
              <a:rPr lang="en-US" b="1">
                <a:ea typeface="+mn-lt"/>
                <a:cs typeface="+mn-lt"/>
              </a:rPr>
              <a:t>dp[i][sum] = dp[i+1][sum]</a:t>
            </a:r>
            <a:endParaRPr lang="en-US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/>
              <a:t>Coins: 2 3 5 6-&gt; Goal:10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40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78011-365E-5705-A62A-9CFCCE7D7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3148-A570-0C7C-A9B2-965D8EA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Tabulation</a:t>
            </a:r>
            <a:endParaRPr lang="en-US" dirty="0"/>
          </a:p>
        </p:txBody>
      </p:sp>
      <p:pic>
        <p:nvPicPr>
          <p:cNvPr id="4" name="Content Placeholder 3" descr="Dynamic Programing using Tabulation and bottom-up approach solution to  solve Coin Change Challenge. | by AHMED M A | Medium">
            <a:extLst>
              <a:ext uri="{FF2B5EF4-FFF2-40B4-BE49-F238E27FC236}">
                <a16:creationId xmlns:a16="http://schemas.microsoft.com/office/drawing/2014/main" id="{BB39EE1E-E26C-C4D7-A12D-16F85D0B4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82" y="1377186"/>
            <a:ext cx="9690977" cy="5306272"/>
          </a:xfrm>
        </p:spPr>
      </p:pic>
    </p:spTree>
    <p:extLst>
      <p:ext uri="{BB962C8B-B14F-4D97-AF65-F5344CB8AC3E}">
        <p14:creationId xmlns:p14="http://schemas.microsoft.com/office/powerpoint/2010/main" val="4924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6524-2694-8465-AE8D-42813331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597DA-D9DA-68AF-9F89-D4C07C966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20478"/>
          </a:xfrm>
        </p:spPr>
        <p:txBody>
          <a:bodyPr>
            <a:normAutofit/>
          </a:bodyPr>
          <a:lstStyle/>
          <a:p>
            <a:r>
              <a:rPr lang="en-US" dirty="0"/>
              <a:t>Dynamic Programming 2:</a:t>
            </a:r>
            <a:br>
              <a:rPr lang="en-US" dirty="0"/>
            </a:br>
            <a:r>
              <a:rPr lang="en-US"/>
              <a:t>Decomposition, Coin Problems, Regex and other </a:t>
            </a:r>
            <a:r>
              <a:rPr lang="en-US" dirty="0"/>
              <a:t>DFA Problems </a:t>
            </a:r>
            <a:br>
              <a:rPr lang="en-US" dirty="0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FDD8-BD0C-44A8-016F-1AAEF93DE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A8E38-9953-4C86-0244-9A56E25796AF}"/>
              </a:ext>
            </a:extLst>
          </p:cNvPr>
          <p:cNvSpPr txBox="1"/>
          <p:nvPr/>
        </p:nvSpPr>
        <p:spPr>
          <a:xfrm>
            <a:off x="6093941" y="5764427"/>
            <a:ext cx="5945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“Greed is Good” - Michael Douglas in Wall Street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98088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4EEA-EA69-15DC-A6AC-8C0E73B6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5EA51-651D-300C-A9CA-A52A88B2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Swap to other Slide Set... Thank you Badri</a:t>
            </a:r>
          </a:p>
        </p:txBody>
      </p:sp>
    </p:spTree>
    <p:extLst>
      <p:ext uri="{BB962C8B-B14F-4D97-AF65-F5344CB8AC3E}">
        <p14:creationId xmlns:p14="http://schemas.microsoft.com/office/powerpoint/2010/main" val="907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5E2-1553-65CC-B372-CDC0BFA5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6270-312D-BED6-C1A4-48B0816F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Given an input string </a:t>
            </a:r>
            <a:r>
              <a:rPr lang="en-US">
                <a:latin typeface="Consolas"/>
              </a:rPr>
              <a:t>s</a:t>
            </a:r>
            <a:r>
              <a:rPr lang="en-US">
                <a:ea typeface="+mn-lt"/>
                <a:cs typeface="+mn-lt"/>
              </a:rPr>
              <a:t> and a pattern </a:t>
            </a:r>
            <a:r>
              <a:rPr lang="en-US">
                <a:latin typeface="Consolas"/>
              </a:rPr>
              <a:t>p</a:t>
            </a:r>
            <a:r>
              <a:rPr lang="en-US">
                <a:ea typeface="+mn-lt"/>
                <a:cs typeface="+mn-lt"/>
              </a:rPr>
              <a:t>, implement regular expression matching with support for </a:t>
            </a:r>
            <a:r>
              <a:rPr lang="en-US">
                <a:latin typeface="Consolas"/>
              </a:rPr>
              <a:t>'.'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>
                <a:latin typeface="Consolas"/>
              </a:rPr>
              <a:t>'*'</a:t>
            </a:r>
            <a:r>
              <a:rPr lang="en-US">
                <a:ea typeface="+mn-lt"/>
                <a:cs typeface="+mn-lt"/>
              </a:rPr>
              <a:t> where:</a:t>
            </a:r>
            <a:endParaRPr lang="en-US"/>
          </a:p>
          <a:p>
            <a:r>
              <a:rPr lang="en-US">
                <a:latin typeface="Consolas"/>
              </a:rPr>
              <a:t>'.'</a:t>
            </a:r>
            <a:r>
              <a:rPr lang="en-US">
                <a:ea typeface="+mn-lt"/>
                <a:cs typeface="+mn-lt"/>
              </a:rPr>
              <a:t> Matches any single character. </a:t>
            </a:r>
            <a:endParaRPr lang="en-US"/>
          </a:p>
          <a:p>
            <a:r>
              <a:rPr lang="en-US">
                <a:latin typeface="Consolas"/>
              </a:rPr>
              <a:t>'*'</a:t>
            </a:r>
            <a:r>
              <a:rPr lang="en-US">
                <a:ea typeface="+mn-lt"/>
                <a:cs typeface="+mn-lt"/>
              </a:rPr>
              <a:t> Matches zero or more of the preceding element.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https://leetcode.com/problems/regular-expression-matching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6587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4CFD-787E-FDC8-AC08-ECBA949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C1B13-7F18-C1AA-4BC5-7BEF7EEAD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Reduce the Character Set!</a:t>
            </a:r>
          </a:p>
        </p:txBody>
      </p:sp>
    </p:spTree>
    <p:extLst>
      <p:ext uri="{BB962C8B-B14F-4D97-AF65-F5344CB8AC3E}">
        <p14:creationId xmlns:p14="http://schemas.microsoft.com/office/powerpoint/2010/main" val="267471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19BD-3A33-C1D4-E0EC-4A22281A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9843-9734-0058-7B9C-BA32BD19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Baldwin 548!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Food? Yes (probably Chipotle? I'll post a vote)</a:t>
            </a:r>
          </a:p>
          <a:p>
            <a:endParaRPr lang="en-US" dirty="0"/>
          </a:p>
          <a:p>
            <a:r>
              <a:rPr lang="en-US" dirty="0"/>
              <a:t>March 24th, 6pm! (first Monday back from Spring Break)</a:t>
            </a:r>
          </a:p>
          <a:p>
            <a:endParaRPr lang="en-US" dirty="0"/>
          </a:p>
          <a:p>
            <a:r>
              <a:rPr lang="en-US" dirty="0"/>
              <a:t>Topic: Divide and Conquer!</a:t>
            </a:r>
          </a:p>
        </p:txBody>
      </p:sp>
    </p:spTree>
    <p:extLst>
      <p:ext uri="{BB962C8B-B14F-4D97-AF65-F5344CB8AC3E}">
        <p14:creationId xmlns:p14="http://schemas.microsoft.com/office/powerpoint/2010/main" val="1917147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E70D-7EE2-BBAC-0947-C4F0ECA8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590-A171-F46A-8576-CE5FCF50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https://walkccc.me/CLRS/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E59C-875B-42EC-7AAE-446D33A0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4901-EAFC-9A76-1E52-97816FF5B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Draw It Out</a:t>
            </a:r>
            <a:endParaRPr lang="en-US" dirty="0"/>
          </a:p>
          <a:p>
            <a:r>
              <a:rPr lang="en-US"/>
              <a:t>Coin Change 1</a:t>
            </a:r>
            <a:endParaRPr lang="en-US" dirty="0"/>
          </a:p>
          <a:p>
            <a:r>
              <a:rPr lang="en-US"/>
              <a:t>Coin Change 2</a:t>
            </a:r>
            <a:endParaRPr lang="en-US" dirty="0"/>
          </a:p>
          <a:p>
            <a:r>
              <a:rPr lang="en-US"/>
              <a:t>Regex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5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EBE4-9AE4-D37C-0244-C08B5C3D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53D7-B5DC-2071-8C54-DBC56A7D1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Fibonacci</a:t>
            </a:r>
            <a:endParaRPr lang="en-US"/>
          </a:p>
        </p:txBody>
      </p:sp>
      <p:pic>
        <p:nvPicPr>
          <p:cNvPr id="5" name="Picture 4" descr="A graphical introduction to dynamic programming | by Avik Das | Medium">
            <a:extLst>
              <a:ext uri="{FF2B5EF4-FFF2-40B4-BE49-F238E27FC236}">
                <a16:creationId xmlns:a16="http://schemas.microsoft.com/office/drawing/2014/main" id="{2C1E8409-7C4C-0FEE-04F6-2F0078A9E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087" y="508001"/>
            <a:ext cx="7561941" cy="63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7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AE4A-EFA6-EABF-3272-F5457BE6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5EB7A-23AF-8B0F-52E3-E40E24A7A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48175"/>
            <a:ext cx="10515600" cy="23062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BDC4E-8F33-29A8-2004-D87E62216DC3}"/>
              </a:ext>
            </a:extLst>
          </p:cNvPr>
          <p:cNvSpPr txBox="1"/>
          <p:nvPr/>
        </p:nvSpPr>
        <p:spPr>
          <a:xfrm>
            <a:off x="1306285" y="19449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42764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EA68-BA31-8238-F770-6136D2DA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pic>
        <p:nvPicPr>
          <p:cNvPr id="4" name="Content Placeholder 3" descr="Minimum Coin Change-Interview Problem">
            <a:extLst>
              <a:ext uri="{FF2B5EF4-FFF2-40B4-BE49-F238E27FC236}">
                <a16:creationId xmlns:a16="http://schemas.microsoft.com/office/drawing/2014/main" id="{95AEC162-9262-F2EE-5A92-576C75A41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70" y="1439816"/>
            <a:ext cx="10038789" cy="5010897"/>
          </a:xfrm>
        </p:spPr>
      </p:pic>
    </p:spTree>
    <p:extLst>
      <p:ext uri="{BB962C8B-B14F-4D97-AF65-F5344CB8AC3E}">
        <p14:creationId xmlns:p14="http://schemas.microsoft.com/office/powerpoint/2010/main" val="1384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660-A15A-21E3-EAA9-76A1AE98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Change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03A3-94A0-1090-D097-DECCCA829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You are given an integer array </a:t>
            </a:r>
            <a:r>
              <a:rPr lang="en-US" dirty="0">
                <a:latin typeface="Consolas"/>
              </a:rPr>
              <a:t>coins</a:t>
            </a:r>
            <a:r>
              <a:rPr lang="en-US" dirty="0">
                <a:ea typeface="+mn-lt"/>
                <a:cs typeface="+mn-lt"/>
              </a:rPr>
              <a:t> representing coins of different denominations and an integer </a:t>
            </a:r>
            <a:r>
              <a:rPr lang="en-US" dirty="0">
                <a:latin typeface="Consolas"/>
              </a:rPr>
              <a:t>amount</a:t>
            </a:r>
            <a:r>
              <a:rPr lang="en-US" dirty="0">
                <a:ea typeface="+mn-lt"/>
                <a:cs typeface="+mn-lt"/>
              </a:rPr>
              <a:t> representing a total amount of money.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Return </a:t>
            </a:r>
            <a:r>
              <a:rPr lang="en-US" i="1" dirty="0">
                <a:ea typeface="+mn-lt"/>
                <a:cs typeface="+mn-lt"/>
              </a:rPr>
              <a:t>the fewest number of coins that you need to make up that amount</a:t>
            </a:r>
            <a:r>
              <a:rPr lang="en-US" dirty="0">
                <a:ea typeface="+mn-lt"/>
                <a:cs typeface="+mn-lt"/>
              </a:rPr>
              <a:t>. If that amount of money cannot be made up by any combination of the coins, return </a:t>
            </a:r>
            <a:r>
              <a:rPr lang="en-US" dirty="0">
                <a:latin typeface="Consolas"/>
              </a:rPr>
              <a:t>-1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 may assume that you have an infinite number of each kind of coin.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https://leetcode.com/problems/coin-change/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C74C-0C12-838D-E02E-A88A212A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– But Not the 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E6EF-0BD3-522C-8D18-3FB5F013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Greedy</a:t>
            </a:r>
          </a:p>
          <a:p>
            <a:endParaRPr lang="en-US" dirty="0"/>
          </a:p>
          <a:p>
            <a:r>
              <a:rPr lang="en-US" dirty="0"/>
              <a:t>Consider 26 cents with the denominations: 2, 5, 6, 25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78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4F72-811E-D3EB-891F-CD162F8D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It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2BF3-8EC6-7A82-219A-1451FFB9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Yikes... (2,5,6) </a:t>
            </a:r>
          </a:p>
          <a:p>
            <a:r>
              <a:rPr lang="en-US" dirty="0"/>
              <a:t>I spent 20 minutes working on </a:t>
            </a:r>
            <a:r>
              <a:rPr lang="en-US" dirty="0" err="1"/>
              <a:t>Plotly</a:t>
            </a:r>
            <a:r>
              <a:rPr lang="en-US" dirty="0"/>
              <a:t> for nothing</a:t>
            </a:r>
          </a:p>
        </p:txBody>
      </p:sp>
    </p:spTree>
    <p:extLst>
      <p:ext uri="{BB962C8B-B14F-4D97-AF65-F5344CB8AC3E}">
        <p14:creationId xmlns:p14="http://schemas.microsoft.com/office/powerpoint/2010/main" val="193713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</TotalTime>
  <Words>599</Words>
  <Application>Microsoft Macintosh PowerPoint</Application>
  <PresentationFormat>Widescreen</PresentationFormat>
  <Paragraphs>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Courier New</vt:lpstr>
      <vt:lpstr>Office Theme</vt:lpstr>
      <vt:lpstr>ICPC@UC</vt:lpstr>
      <vt:lpstr>Dynamic Programming 2: Decomposition, Coin Problems, Regex and other DFA Problems  </vt:lpstr>
      <vt:lpstr>Roadmap</vt:lpstr>
      <vt:lpstr>Draw It Out</vt:lpstr>
      <vt:lpstr>Draw It Out</vt:lpstr>
      <vt:lpstr>Draw It Out</vt:lpstr>
      <vt:lpstr>Coin Change I</vt:lpstr>
      <vt:lpstr>SIMILAR – But Not the Same</vt:lpstr>
      <vt:lpstr>Draw It Out</vt:lpstr>
      <vt:lpstr>Solution</vt:lpstr>
      <vt:lpstr>Coin Change II</vt:lpstr>
      <vt:lpstr>Similar to Any Other Problems?</vt:lpstr>
      <vt:lpstr>Knapsack 0/1</vt:lpstr>
      <vt:lpstr>Draw it Out!</vt:lpstr>
      <vt:lpstr>Draw It Out</vt:lpstr>
      <vt:lpstr>Draw It Out</vt:lpstr>
      <vt:lpstr>Solution</vt:lpstr>
      <vt:lpstr>Tabulation</vt:lpstr>
      <vt:lpstr>Tabulation</vt:lpstr>
      <vt:lpstr>What is A Regex</vt:lpstr>
      <vt:lpstr>Regex</vt:lpstr>
      <vt:lpstr>Draw It Out</vt:lpstr>
      <vt:lpstr>Next Meeting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Weese, Sam (weesesr)</dc:creator>
  <cp:lastModifiedBy>Weese, Sam (weesesr)</cp:lastModifiedBy>
  <cp:revision>242</cp:revision>
  <dcterms:created xsi:type="dcterms:W3CDTF">2025-02-01T16:50:22Z</dcterms:created>
  <dcterms:modified xsi:type="dcterms:W3CDTF">2025-03-30T21:32:59Z</dcterms:modified>
</cp:coreProperties>
</file>