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1"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91"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2"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9" d="100"/>
          <a:sy n="79" d="100"/>
        </p:scale>
        <p:origin x="773"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C75358-AD11-0BC7-24C2-54AF7E61A72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H"/>
          </a:p>
        </p:txBody>
      </p:sp>
      <p:sp>
        <p:nvSpPr>
          <p:cNvPr id="3" name="Subtitle 2">
            <a:extLst>
              <a:ext uri="{FF2B5EF4-FFF2-40B4-BE49-F238E27FC236}">
                <a16:creationId xmlns:a16="http://schemas.microsoft.com/office/drawing/2014/main" id="{FA9F0ECF-379F-DF47-8138-F83E9E774DD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H"/>
          </a:p>
        </p:txBody>
      </p:sp>
      <p:sp>
        <p:nvSpPr>
          <p:cNvPr id="4" name="Date Placeholder 3">
            <a:extLst>
              <a:ext uri="{FF2B5EF4-FFF2-40B4-BE49-F238E27FC236}">
                <a16:creationId xmlns:a16="http://schemas.microsoft.com/office/drawing/2014/main" id="{09095509-0333-B863-822F-F7E91379AB74}"/>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5" name="Footer Placeholder 4">
            <a:extLst>
              <a:ext uri="{FF2B5EF4-FFF2-40B4-BE49-F238E27FC236}">
                <a16:creationId xmlns:a16="http://schemas.microsoft.com/office/drawing/2014/main" id="{CA13163E-2FBB-A0C3-8EBF-980261253507}"/>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C213840C-2B3F-B628-7EE6-D7306C26A207}"/>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10087895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97727-6F0A-052C-AD45-8FE39CFF4C07}"/>
              </a:ext>
            </a:extLst>
          </p:cNvPr>
          <p:cNvSpPr>
            <a:spLocks noGrp="1"/>
          </p:cNvSpPr>
          <p:nvPr>
            <p:ph type="title"/>
          </p:nvPr>
        </p:nvSpPr>
        <p:spPr/>
        <p:txBody>
          <a:bodyPr/>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EFCAB5FD-66D1-808A-FF44-475516915C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B7F6343-A64B-141D-F3F3-253D3E75151C}"/>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5" name="Footer Placeholder 4">
            <a:extLst>
              <a:ext uri="{FF2B5EF4-FFF2-40B4-BE49-F238E27FC236}">
                <a16:creationId xmlns:a16="http://schemas.microsoft.com/office/drawing/2014/main" id="{DB97358F-3449-C8B9-7BBB-714172E4E98E}"/>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8E266466-4D03-BA14-102F-8E5D726581CD}"/>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849985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0E6A635-5B5A-63DF-BB8E-7AE52B99966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H"/>
          </a:p>
        </p:txBody>
      </p:sp>
      <p:sp>
        <p:nvSpPr>
          <p:cNvPr id="3" name="Vertical Text Placeholder 2">
            <a:extLst>
              <a:ext uri="{FF2B5EF4-FFF2-40B4-BE49-F238E27FC236}">
                <a16:creationId xmlns:a16="http://schemas.microsoft.com/office/drawing/2014/main" id="{D599C754-5745-D295-6629-ECB6972085B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C79E2FA3-94E2-F0AD-024C-BA8C28DF6E36}"/>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5" name="Footer Placeholder 4">
            <a:extLst>
              <a:ext uri="{FF2B5EF4-FFF2-40B4-BE49-F238E27FC236}">
                <a16:creationId xmlns:a16="http://schemas.microsoft.com/office/drawing/2014/main" id="{17B5F907-D60F-B7DD-DF2B-F1B8C674D875}"/>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4DA13FD3-CFC6-41EA-16E3-F2E6AFE3CB10}"/>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25907387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96C854-0BD0-DDD3-3254-B7DA792F3A7A}"/>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006A8067-9A50-1223-E61E-EEB7FA0C5EA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856FDE27-8954-62B0-9496-5F45A5915C17}"/>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5" name="Footer Placeholder 4">
            <a:extLst>
              <a:ext uri="{FF2B5EF4-FFF2-40B4-BE49-F238E27FC236}">
                <a16:creationId xmlns:a16="http://schemas.microsoft.com/office/drawing/2014/main" id="{3329D0D8-631E-80F6-DF68-C363DB817FEB}"/>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78D22AD7-E6D8-D33E-83B8-331B3EBB5872}"/>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27610783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7D032-8544-D853-AA2F-C5BAEA9E15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H"/>
          </a:p>
        </p:txBody>
      </p:sp>
      <p:sp>
        <p:nvSpPr>
          <p:cNvPr id="3" name="Text Placeholder 2">
            <a:extLst>
              <a:ext uri="{FF2B5EF4-FFF2-40B4-BE49-F238E27FC236}">
                <a16:creationId xmlns:a16="http://schemas.microsoft.com/office/drawing/2014/main" id="{0FAB2B38-1778-B7FA-6E39-2EDE065327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5A8B1BD-8D9E-0670-4D2A-B3BED746CE2A}"/>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5" name="Footer Placeholder 4">
            <a:extLst>
              <a:ext uri="{FF2B5EF4-FFF2-40B4-BE49-F238E27FC236}">
                <a16:creationId xmlns:a16="http://schemas.microsoft.com/office/drawing/2014/main" id="{A6D748C6-FE63-EDBB-6B79-D168B1B12DC0}"/>
              </a:ext>
            </a:extLst>
          </p:cNvPr>
          <p:cNvSpPr>
            <a:spLocks noGrp="1"/>
          </p:cNvSpPr>
          <p:nvPr>
            <p:ph type="ftr" sz="quarter" idx="11"/>
          </p:nvPr>
        </p:nvSpPr>
        <p:spPr/>
        <p:txBody>
          <a:bodyPr/>
          <a:lstStyle/>
          <a:p>
            <a:endParaRPr lang="en-PH"/>
          </a:p>
        </p:txBody>
      </p:sp>
      <p:sp>
        <p:nvSpPr>
          <p:cNvPr id="6" name="Slide Number Placeholder 5">
            <a:extLst>
              <a:ext uri="{FF2B5EF4-FFF2-40B4-BE49-F238E27FC236}">
                <a16:creationId xmlns:a16="http://schemas.microsoft.com/office/drawing/2014/main" id="{249C25D9-898B-6C37-F0DF-2FE549376000}"/>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173739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4B1C4A-4B31-4151-8639-135516595494}"/>
              </a:ext>
            </a:extLst>
          </p:cNvPr>
          <p:cNvSpPr>
            <a:spLocks noGrp="1"/>
          </p:cNvSpPr>
          <p:nvPr>
            <p:ph type="title"/>
          </p:nvPr>
        </p:nvSpPr>
        <p:spPr/>
        <p:txBody>
          <a:bodyPr/>
          <a:lstStyle/>
          <a:p>
            <a:r>
              <a:rPr lang="en-US"/>
              <a:t>Click to edit Master title style</a:t>
            </a:r>
            <a:endParaRPr lang="en-PH"/>
          </a:p>
        </p:txBody>
      </p:sp>
      <p:sp>
        <p:nvSpPr>
          <p:cNvPr id="3" name="Content Placeholder 2">
            <a:extLst>
              <a:ext uri="{FF2B5EF4-FFF2-40B4-BE49-F238E27FC236}">
                <a16:creationId xmlns:a16="http://schemas.microsoft.com/office/drawing/2014/main" id="{18C89481-6C5A-9B8B-F170-800809FDD6E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a:extLst>
              <a:ext uri="{FF2B5EF4-FFF2-40B4-BE49-F238E27FC236}">
                <a16:creationId xmlns:a16="http://schemas.microsoft.com/office/drawing/2014/main" id="{F7F885B3-9A41-04E8-E74B-19D2F663531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a:extLst>
              <a:ext uri="{FF2B5EF4-FFF2-40B4-BE49-F238E27FC236}">
                <a16:creationId xmlns:a16="http://schemas.microsoft.com/office/drawing/2014/main" id="{5BCDB087-613E-18FB-3389-CCC43A8FC9F4}"/>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6" name="Footer Placeholder 5">
            <a:extLst>
              <a:ext uri="{FF2B5EF4-FFF2-40B4-BE49-F238E27FC236}">
                <a16:creationId xmlns:a16="http://schemas.microsoft.com/office/drawing/2014/main" id="{6AA84EE9-FC88-785E-B85F-5DC50A0E9A5F}"/>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49E402E1-C8B6-4B7A-A271-101741ED044C}"/>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6757800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85F7FB-5E92-26ED-3B33-2282DE35E264}"/>
              </a:ext>
            </a:extLst>
          </p:cNvPr>
          <p:cNvSpPr>
            <a:spLocks noGrp="1"/>
          </p:cNvSpPr>
          <p:nvPr>
            <p:ph type="title"/>
          </p:nvPr>
        </p:nvSpPr>
        <p:spPr>
          <a:xfrm>
            <a:off x="839788" y="365125"/>
            <a:ext cx="10515600" cy="1325563"/>
          </a:xfrm>
        </p:spPr>
        <p:txBody>
          <a:bodyPr/>
          <a:lstStyle/>
          <a:p>
            <a:r>
              <a:rPr lang="en-US"/>
              <a:t>Click to edit Master title style</a:t>
            </a:r>
            <a:endParaRPr lang="en-PH"/>
          </a:p>
        </p:txBody>
      </p:sp>
      <p:sp>
        <p:nvSpPr>
          <p:cNvPr id="3" name="Text Placeholder 2">
            <a:extLst>
              <a:ext uri="{FF2B5EF4-FFF2-40B4-BE49-F238E27FC236}">
                <a16:creationId xmlns:a16="http://schemas.microsoft.com/office/drawing/2014/main" id="{B2D5B40A-278D-FB0E-48F5-95D5828584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47133D9-1273-9A7F-7116-FFDF6007E5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a:extLst>
              <a:ext uri="{FF2B5EF4-FFF2-40B4-BE49-F238E27FC236}">
                <a16:creationId xmlns:a16="http://schemas.microsoft.com/office/drawing/2014/main" id="{1EE1CB5C-E01F-0550-3CAE-AAFA595A62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8F1CD0E-4366-1993-699C-39109DDE3C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a:extLst>
              <a:ext uri="{FF2B5EF4-FFF2-40B4-BE49-F238E27FC236}">
                <a16:creationId xmlns:a16="http://schemas.microsoft.com/office/drawing/2014/main" id="{19FC9E35-7098-EAAF-0D50-372068E923BC}"/>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8" name="Footer Placeholder 7">
            <a:extLst>
              <a:ext uri="{FF2B5EF4-FFF2-40B4-BE49-F238E27FC236}">
                <a16:creationId xmlns:a16="http://schemas.microsoft.com/office/drawing/2014/main" id="{9D2B58FD-85E5-5D7F-1280-C0E20B7E2555}"/>
              </a:ext>
            </a:extLst>
          </p:cNvPr>
          <p:cNvSpPr>
            <a:spLocks noGrp="1"/>
          </p:cNvSpPr>
          <p:nvPr>
            <p:ph type="ftr" sz="quarter" idx="11"/>
          </p:nvPr>
        </p:nvSpPr>
        <p:spPr/>
        <p:txBody>
          <a:bodyPr/>
          <a:lstStyle/>
          <a:p>
            <a:endParaRPr lang="en-PH"/>
          </a:p>
        </p:txBody>
      </p:sp>
      <p:sp>
        <p:nvSpPr>
          <p:cNvPr id="9" name="Slide Number Placeholder 8">
            <a:extLst>
              <a:ext uri="{FF2B5EF4-FFF2-40B4-BE49-F238E27FC236}">
                <a16:creationId xmlns:a16="http://schemas.microsoft.com/office/drawing/2014/main" id="{B64B4169-7417-2B4C-CBDF-2791842084BC}"/>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3975034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FDA44-9D3F-94CB-5D37-7243B467236C}"/>
              </a:ext>
            </a:extLst>
          </p:cNvPr>
          <p:cNvSpPr>
            <a:spLocks noGrp="1"/>
          </p:cNvSpPr>
          <p:nvPr>
            <p:ph type="title"/>
          </p:nvPr>
        </p:nvSpPr>
        <p:spPr/>
        <p:txBody>
          <a:bodyPr/>
          <a:lstStyle/>
          <a:p>
            <a:r>
              <a:rPr lang="en-US"/>
              <a:t>Click to edit Master title style</a:t>
            </a:r>
            <a:endParaRPr lang="en-PH"/>
          </a:p>
        </p:txBody>
      </p:sp>
      <p:sp>
        <p:nvSpPr>
          <p:cNvPr id="3" name="Date Placeholder 2">
            <a:extLst>
              <a:ext uri="{FF2B5EF4-FFF2-40B4-BE49-F238E27FC236}">
                <a16:creationId xmlns:a16="http://schemas.microsoft.com/office/drawing/2014/main" id="{E387281A-451C-6A0B-748B-2E7D70D380B8}"/>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4" name="Footer Placeholder 3">
            <a:extLst>
              <a:ext uri="{FF2B5EF4-FFF2-40B4-BE49-F238E27FC236}">
                <a16:creationId xmlns:a16="http://schemas.microsoft.com/office/drawing/2014/main" id="{19F3EA85-475C-E62F-D125-BCA2668ACA53}"/>
              </a:ext>
            </a:extLst>
          </p:cNvPr>
          <p:cNvSpPr>
            <a:spLocks noGrp="1"/>
          </p:cNvSpPr>
          <p:nvPr>
            <p:ph type="ftr" sz="quarter" idx="11"/>
          </p:nvPr>
        </p:nvSpPr>
        <p:spPr/>
        <p:txBody>
          <a:bodyPr/>
          <a:lstStyle/>
          <a:p>
            <a:endParaRPr lang="en-PH"/>
          </a:p>
        </p:txBody>
      </p:sp>
      <p:sp>
        <p:nvSpPr>
          <p:cNvPr id="5" name="Slide Number Placeholder 4">
            <a:extLst>
              <a:ext uri="{FF2B5EF4-FFF2-40B4-BE49-F238E27FC236}">
                <a16:creationId xmlns:a16="http://schemas.microsoft.com/office/drawing/2014/main" id="{DE95B647-8B75-93EE-933F-491F68E6B079}"/>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1192976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6A8105-3AA6-21C4-6EC4-0EF8AFF81180}"/>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3" name="Footer Placeholder 2">
            <a:extLst>
              <a:ext uri="{FF2B5EF4-FFF2-40B4-BE49-F238E27FC236}">
                <a16:creationId xmlns:a16="http://schemas.microsoft.com/office/drawing/2014/main" id="{16B22A90-00E1-377C-6199-1DC421B5F6BC}"/>
              </a:ext>
            </a:extLst>
          </p:cNvPr>
          <p:cNvSpPr>
            <a:spLocks noGrp="1"/>
          </p:cNvSpPr>
          <p:nvPr>
            <p:ph type="ftr" sz="quarter" idx="11"/>
          </p:nvPr>
        </p:nvSpPr>
        <p:spPr/>
        <p:txBody>
          <a:bodyPr/>
          <a:lstStyle/>
          <a:p>
            <a:endParaRPr lang="en-PH"/>
          </a:p>
        </p:txBody>
      </p:sp>
      <p:sp>
        <p:nvSpPr>
          <p:cNvPr id="4" name="Slide Number Placeholder 3">
            <a:extLst>
              <a:ext uri="{FF2B5EF4-FFF2-40B4-BE49-F238E27FC236}">
                <a16:creationId xmlns:a16="http://schemas.microsoft.com/office/drawing/2014/main" id="{5505F6D0-56F3-1500-1854-A341DBB746FC}"/>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40692049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01C4A-18B3-B277-0056-DA2A493F21C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Content Placeholder 2">
            <a:extLst>
              <a:ext uri="{FF2B5EF4-FFF2-40B4-BE49-F238E27FC236}">
                <a16:creationId xmlns:a16="http://schemas.microsoft.com/office/drawing/2014/main" id="{08F3F680-FD51-06E7-7C46-3F19EF0B74C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a:extLst>
              <a:ext uri="{FF2B5EF4-FFF2-40B4-BE49-F238E27FC236}">
                <a16:creationId xmlns:a16="http://schemas.microsoft.com/office/drawing/2014/main" id="{F3646FD0-E036-4DB5-4075-B9A670C7A2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DE162-0904-903F-EBC9-7B3FC96F7B07}"/>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6" name="Footer Placeholder 5">
            <a:extLst>
              <a:ext uri="{FF2B5EF4-FFF2-40B4-BE49-F238E27FC236}">
                <a16:creationId xmlns:a16="http://schemas.microsoft.com/office/drawing/2014/main" id="{FABA06E8-A0ED-A46B-7DE3-CD399EDDBFC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B335981D-6C85-85AA-E2C7-D434E4E9F44B}"/>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1914604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AC8E2C-7209-808D-2238-914AEE89216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H"/>
          </a:p>
        </p:txBody>
      </p:sp>
      <p:sp>
        <p:nvSpPr>
          <p:cNvPr id="3" name="Picture Placeholder 2">
            <a:extLst>
              <a:ext uri="{FF2B5EF4-FFF2-40B4-BE49-F238E27FC236}">
                <a16:creationId xmlns:a16="http://schemas.microsoft.com/office/drawing/2014/main" id="{DE827CFB-17D6-CB8B-1928-052740D55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a:extLst>
              <a:ext uri="{FF2B5EF4-FFF2-40B4-BE49-F238E27FC236}">
                <a16:creationId xmlns:a16="http://schemas.microsoft.com/office/drawing/2014/main" id="{F91649CD-F2AA-F7C2-5B83-922D97076B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1C27881-80A7-53E3-FE2F-32F8978D09BE}"/>
              </a:ext>
            </a:extLst>
          </p:cNvPr>
          <p:cNvSpPr>
            <a:spLocks noGrp="1"/>
          </p:cNvSpPr>
          <p:nvPr>
            <p:ph type="dt" sz="half" idx="10"/>
          </p:nvPr>
        </p:nvSpPr>
        <p:spPr/>
        <p:txBody>
          <a:bodyPr/>
          <a:lstStyle/>
          <a:p>
            <a:fld id="{1DAC2A59-A813-485E-A247-D346E2EA81A7}" type="datetimeFigureOut">
              <a:rPr lang="en-PH" smtClean="0"/>
              <a:t>30/07/2023</a:t>
            </a:fld>
            <a:endParaRPr lang="en-PH"/>
          </a:p>
        </p:txBody>
      </p:sp>
      <p:sp>
        <p:nvSpPr>
          <p:cNvPr id="6" name="Footer Placeholder 5">
            <a:extLst>
              <a:ext uri="{FF2B5EF4-FFF2-40B4-BE49-F238E27FC236}">
                <a16:creationId xmlns:a16="http://schemas.microsoft.com/office/drawing/2014/main" id="{1211EC5F-522F-EABA-EEDD-4C48D44F7933}"/>
              </a:ext>
            </a:extLst>
          </p:cNvPr>
          <p:cNvSpPr>
            <a:spLocks noGrp="1"/>
          </p:cNvSpPr>
          <p:nvPr>
            <p:ph type="ftr" sz="quarter" idx="11"/>
          </p:nvPr>
        </p:nvSpPr>
        <p:spPr/>
        <p:txBody>
          <a:bodyPr/>
          <a:lstStyle/>
          <a:p>
            <a:endParaRPr lang="en-PH"/>
          </a:p>
        </p:txBody>
      </p:sp>
      <p:sp>
        <p:nvSpPr>
          <p:cNvPr id="7" name="Slide Number Placeholder 6">
            <a:extLst>
              <a:ext uri="{FF2B5EF4-FFF2-40B4-BE49-F238E27FC236}">
                <a16:creationId xmlns:a16="http://schemas.microsoft.com/office/drawing/2014/main" id="{32DBA078-FA19-5B21-F3F8-60EC188DCA07}"/>
              </a:ext>
            </a:extLst>
          </p:cNvPr>
          <p:cNvSpPr>
            <a:spLocks noGrp="1"/>
          </p:cNvSpPr>
          <p:nvPr>
            <p:ph type="sldNum" sz="quarter" idx="12"/>
          </p:nvPr>
        </p:nvSpPr>
        <p:spPr/>
        <p:txBody>
          <a:bodyPr/>
          <a:lstStyle/>
          <a:p>
            <a:fld id="{FEC8AA96-B472-4D8B-A797-4D636DF55D70}" type="slidenum">
              <a:rPr lang="en-PH" smtClean="0"/>
              <a:t>‹#›</a:t>
            </a:fld>
            <a:endParaRPr lang="en-PH"/>
          </a:p>
        </p:txBody>
      </p:sp>
    </p:spTree>
    <p:extLst>
      <p:ext uri="{BB962C8B-B14F-4D97-AF65-F5344CB8AC3E}">
        <p14:creationId xmlns:p14="http://schemas.microsoft.com/office/powerpoint/2010/main" val="27697140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7B739C4-9EB4-87DE-0937-F208DB8373F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H"/>
          </a:p>
        </p:txBody>
      </p:sp>
      <p:sp>
        <p:nvSpPr>
          <p:cNvPr id="3" name="Text Placeholder 2">
            <a:extLst>
              <a:ext uri="{FF2B5EF4-FFF2-40B4-BE49-F238E27FC236}">
                <a16:creationId xmlns:a16="http://schemas.microsoft.com/office/drawing/2014/main" id="{E132C52B-FBEB-51A4-16C4-76D5278CFD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a:extLst>
              <a:ext uri="{FF2B5EF4-FFF2-40B4-BE49-F238E27FC236}">
                <a16:creationId xmlns:a16="http://schemas.microsoft.com/office/drawing/2014/main" id="{7DB889A0-FC54-31EA-5F9E-AC38444916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AC2A59-A813-485E-A247-D346E2EA81A7}" type="datetimeFigureOut">
              <a:rPr lang="en-PH" smtClean="0"/>
              <a:t>30/07/2023</a:t>
            </a:fld>
            <a:endParaRPr lang="en-PH"/>
          </a:p>
        </p:txBody>
      </p:sp>
      <p:sp>
        <p:nvSpPr>
          <p:cNvPr id="5" name="Footer Placeholder 4">
            <a:extLst>
              <a:ext uri="{FF2B5EF4-FFF2-40B4-BE49-F238E27FC236}">
                <a16:creationId xmlns:a16="http://schemas.microsoft.com/office/drawing/2014/main" id="{67B76CD7-88B7-703C-F3D8-AF186980655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H"/>
          </a:p>
        </p:txBody>
      </p:sp>
      <p:sp>
        <p:nvSpPr>
          <p:cNvPr id="6" name="Slide Number Placeholder 5">
            <a:extLst>
              <a:ext uri="{FF2B5EF4-FFF2-40B4-BE49-F238E27FC236}">
                <a16:creationId xmlns:a16="http://schemas.microsoft.com/office/drawing/2014/main" id="{6B54E5D1-5930-CDA6-58ED-61D5E380A8A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EC8AA96-B472-4D8B-A797-4D636DF55D70}" type="slidenum">
              <a:rPr lang="en-PH" smtClean="0"/>
              <a:t>‹#›</a:t>
            </a:fld>
            <a:endParaRPr lang="en-PH"/>
          </a:p>
        </p:txBody>
      </p:sp>
    </p:spTree>
    <p:extLst>
      <p:ext uri="{BB962C8B-B14F-4D97-AF65-F5344CB8AC3E}">
        <p14:creationId xmlns:p14="http://schemas.microsoft.com/office/powerpoint/2010/main" val="32252891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Jesus and the Cross - Barabbas Road Church in San Diego, CA">
            <a:extLst>
              <a:ext uri="{FF2B5EF4-FFF2-40B4-BE49-F238E27FC236}">
                <a16:creationId xmlns:a16="http://schemas.microsoft.com/office/drawing/2014/main" id="{C94D777B-90E5-B389-BD6C-0E484EB488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2813" r="9091"/>
          <a:stretch/>
        </p:blipFill>
        <p:spPr bwMode="auto">
          <a:xfrm>
            <a:off x="20" y="10"/>
            <a:ext cx="12191981"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Rectangle 1032">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FE57419-8725-B119-1FDB-FB49198AFD7D}"/>
              </a:ext>
            </a:extLst>
          </p:cNvPr>
          <p:cNvSpPr>
            <a:spLocks noGrp="1"/>
          </p:cNvSpPr>
          <p:nvPr>
            <p:ph type="ctrTitle"/>
          </p:nvPr>
        </p:nvSpPr>
        <p:spPr>
          <a:xfrm>
            <a:off x="404553" y="3091928"/>
            <a:ext cx="9078562" cy="2387600"/>
          </a:xfrm>
        </p:spPr>
        <p:txBody>
          <a:bodyPr>
            <a:normAutofit/>
          </a:bodyPr>
          <a:lstStyle/>
          <a:p>
            <a:pPr algn="l"/>
            <a:r>
              <a:rPr lang="en-US" sz="5100" dirty="0">
                <a:solidFill>
                  <a:schemeClr val="bg1"/>
                </a:solidFill>
              </a:rPr>
              <a:t>PAANO AKO MALILIGTAS AT PAANO AKO MAGLILIGTAS NG IBA?</a:t>
            </a:r>
            <a:endParaRPr lang="en-PH" sz="5100" dirty="0">
              <a:solidFill>
                <a:schemeClr val="bg1"/>
              </a:solidFill>
            </a:endParaRPr>
          </a:p>
        </p:txBody>
      </p:sp>
      <p:sp>
        <p:nvSpPr>
          <p:cNvPr id="1035" name="Rectangle: Rounded Corners 1034">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BCD6826F-8181-33F3-F61E-197CC96BCC88}"/>
              </a:ext>
            </a:extLst>
          </p:cNvPr>
          <p:cNvSpPr>
            <a:spLocks noGrp="1"/>
          </p:cNvSpPr>
          <p:nvPr>
            <p:ph type="subTitle" idx="1"/>
          </p:nvPr>
        </p:nvSpPr>
        <p:spPr>
          <a:xfrm>
            <a:off x="404553" y="5624945"/>
            <a:ext cx="9078562" cy="592975"/>
          </a:xfrm>
        </p:spPr>
        <p:txBody>
          <a:bodyPr anchor="ctr">
            <a:normAutofit/>
          </a:bodyPr>
          <a:lstStyle/>
          <a:p>
            <a:pPr algn="l"/>
            <a:r>
              <a:rPr lang="en-US" dirty="0">
                <a:solidFill>
                  <a:schemeClr val="bg1"/>
                </a:solidFill>
              </a:rPr>
              <a:t>Roma 3:23</a:t>
            </a:r>
            <a:endParaRPr lang="en-PH" dirty="0">
              <a:solidFill>
                <a:schemeClr val="bg1"/>
              </a:solidFill>
            </a:endParaRPr>
          </a:p>
        </p:txBody>
      </p:sp>
    </p:spTree>
    <p:extLst>
      <p:ext uri="{BB962C8B-B14F-4D97-AF65-F5344CB8AC3E}">
        <p14:creationId xmlns:p14="http://schemas.microsoft.com/office/powerpoint/2010/main" val="1484492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9895951" cy="1033669"/>
          </a:xfrm>
        </p:spPr>
        <p:txBody>
          <a:bodyPr>
            <a:normAutofit fontScale="90000"/>
          </a:bodyPr>
          <a:lstStyle/>
          <a:p>
            <a:r>
              <a:rPr lang="en-US" sz="6000" dirty="0">
                <a:solidFill>
                  <a:srgbClr val="FFFFFF"/>
                </a:solidFill>
                <a:latin typeface="Copperplate Gothic Bold" panose="020E0705020206020404" pitchFamily="34" charset="0"/>
                <a:ea typeface="Cambria" panose="02040503050406030204" pitchFamily="18" charset="0"/>
              </a:rPr>
              <a:t>a. Personal relationship</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COLOSSIANS 1:28 (NLT)</a:t>
            </a:r>
          </a:p>
          <a:p>
            <a:pPr marL="0" indent="0">
              <a:buNone/>
            </a:pPr>
            <a:r>
              <a:rPr lang="en-US" sz="4000" dirty="0">
                <a:latin typeface="Congenial" panose="02000503040000020004" pitchFamily="2" charset="0"/>
              </a:rPr>
              <a:t>28 So we tell others about Christ, warning everyone and teaching everyone with all the wisdom God has given us. We want to present them to God, perfect in their relationship to Christ.</a:t>
            </a:r>
          </a:p>
        </p:txBody>
      </p:sp>
    </p:spTree>
    <p:extLst>
      <p:ext uri="{BB962C8B-B14F-4D97-AF65-F5344CB8AC3E}">
        <p14:creationId xmlns:p14="http://schemas.microsoft.com/office/powerpoint/2010/main" val="42243226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9895951" cy="1033669"/>
          </a:xfrm>
        </p:spPr>
        <p:txBody>
          <a:bodyPr>
            <a:normAutofit fontScale="90000"/>
          </a:bodyPr>
          <a:lstStyle/>
          <a:p>
            <a:r>
              <a:rPr lang="en-US" sz="6000" dirty="0">
                <a:solidFill>
                  <a:srgbClr val="FFFFFF"/>
                </a:solidFill>
                <a:latin typeface="Copperplate Gothic Bold" panose="020E0705020206020404" pitchFamily="34" charset="0"/>
                <a:ea typeface="Cambria" panose="02040503050406030204" pitchFamily="18" charset="0"/>
              </a:rPr>
              <a:t>a. Personal relationship</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2 JOHN 9 (NLT)</a:t>
            </a:r>
          </a:p>
          <a:p>
            <a:pPr marL="0" indent="0">
              <a:buNone/>
            </a:pPr>
            <a:r>
              <a:rPr lang="en-US" sz="4000" dirty="0">
                <a:latin typeface="Congenial" panose="02000503040000020004" pitchFamily="2" charset="0"/>
              </a:rPr>
              <a:t>9 Anyone who wanders away from this teaching has no relationship with God. But anyone who remains in the teaching of Christ has a relationship with both the Father and the Son.</a:t>
            </a:r>
          </a:p>
        </p:txBody>
      </p:sp>
    </p:spTree>
    <p:extLst>
      <p:ext uri="{BB962C8B-B14F-4D97-AF65-F5344CB8AC3E}">
        <p14:creationId xmlns:p14="http://schemas.microsoft.com/office/powerpoint/2010/main" val="2244224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9895951"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B. BORN IN THE SPIRIT</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6000" dirty="0">
                <a:latin typeface="Congenial" panose="02000503040000020004" pitchFamily="2" charset="0"/>
              </a:rPr>
              <a:t>JOHN 3:3 (ESV)</a:t>
            </a:r>
          </a:p>
          <a:p>
            <a:pPr marL="0" indent="0">
              <a:buNone/>
            </a:pPr>
            <a:r>
              <a:rPr lang="en-US" sz="5000" dirty="0">
                <a:latin typeface="Congenial" panose="02000503040000020004" pitchFamily="2" charset="0"/>
              </a:rPr>
              <a:t>3 Jesus answered him, “Truly, truly, I say to you, unless one is born again he cannot see the kingdom of God.”</a:t>
            </a:r>
          </a:p>
        </p:txBody>
      </p:sp>
    </p:spTree>
    <p:extLst>
      <p:ext uri="{BB962C8B-B14F-4D97-AF65-F5344CB8AC3E}">
        <p14:creationId xmlns:p14="http://schemas.microsoft.com/office/powerpoint/2010/main" val="28374647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9895951"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B. BORN IN THE SPIRIT</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fontScale="92500"/>
          </a:bodyPr>
          <a:lstStyle/>
          <a:p>
            <a:pPr marL="0" indent="0">
              <a:buNone/>
            </a:pPr>
            <a:r>
              <a:rPr lang="en-US" sz="4700" dirty="0" err="1">
                <a:latin typeface="Congenial" panose="02000503040000020004" pitchFamily="2" charset="0"/>
              </a:rPr>
              <a:t>Galacia</a:t>
            </a:r>
            <a:r>
              <a:rPr lang="en-US" sz="4700" dirty="0">
                <a:latin typeface="Congenial" panose="02000503040000020004" pitchFamily="2" charset="0"/>
              </a:rPr>
              <a:t> 5:16-17 (ASND)</a:t>
            </a:r>
          </a:p>
          <a:p>
            <a:pPr marL="0" indent="0">
              <a:buNone/>
            </a:pPr>
            <a:r>
              <a:rPr lang="en-US" sz="3800" dirty="0">
                <a:latin typeface="Congenial" panose="02000503040000020004" pitchFamily="2" charset="0"/>
              </a:rPr>
              <a:t>16 Kaya </a:t>
            </a:r>
            <a:r>
              <a:rPr lang="en-US" sz="3800" dirty="0" err="1">
                <a:latin typeface="Congenial" panose="02000503040000020004" pitchFamily="2" charset="0"/>
              </a:rPr>
              <a:t>mamuhay</a:t>
            </a:r>
            <a:r>
              <a:rPr lang="en-US" sz="3800" dirty="0">
                <a:latin typeface="Congenial" panose="02000503040000020004" pitchFamily="2" charset="0"/>
              </a:rPr>
              <a:t> kayo </a:t>
            </a:r>
            <a:r>
              <a:rPr lang="en-US" sz="3800" dirty="0" err="1">
                <a:latin typeface="Congenial" panose="02000503040000020004" pitchFamily="2" charset="0"/>
              </a:rPr>
              <a:t>nang</a:t>
            </a:r>
            <a:r>
              <a:rPr lang="en-US" sz="3800" dirty="0">
                <a:latin typeface="Congenial" panose="02000503040000020004" pitchFamily="2" charset="0"/>
              </a:rPr>
              <a:t> </a:t>
            </a:r>
            <a:r>
              <a:rPr lang="en-US" sz="3800" dirty="0" err="1">
                <a:latin typeface="Congenial" panose="02000503040000020004" pitchFamily="2" charset="0"/>
              </a:rPr>
              <a:t>ayon</a:t>
            </a:r>
            <a:r>
              <a:rPr lang="en-US" sz="3800" dirty="0">
                <a:latin typeface="Congenial" panose="02000503040000020004" pitchFamily="2" charset="0"/>
              </a:rPr>
              <a:t> </a:t>
            </a:r>
            <a:r>
              <a:rPr lang="en-US" sz="3800" dirty="0" err="1">
                <a:latin typeface="Congenial" panose="02000503040000020004" pitchFamily="2" charset="0"/>
              </a:rPr>
              <a:t>sa</a:t>
            </a:r>
            <a:r>
              <a:rPr lang="en-US" sz="3800" dirty="0">
                <a:latin typeface="Congenial" panose="02000503040000020004" pitchFamily="2" charset="0"/>
              </a:rPr>
              <a:t> </a:t>
            </a:r>
            <a:r>
              <a:rPr lang="en-US" sz="3800" dirty="0" err="1">
                <a:latin typeface="Congenial" panose="02000503040000020004" pitchFamily="2" charset="0"/>
              </a:rPr>
              <a:t>nais</a:t>
            </a:r>
            <a:r>
              <a:rPr lang="en-US" sz="3800" dirty="0">
                <a:latin typeface="Congenial" panose="02000503040000020004" pitchFamily="2" charset="0"/>
              </a:rPr>
              <a:t> ng Banal </a:t>
            </a:r>
            <a:r>
              <a:rPr lang="en-US" sz="3800" dirty="0" err="1">
                <a:latin typeface="Congenial" panose="02000503040000020004" pitchFamily="2" charset="0"/>
              </a:rPr>
              <a:t>na</a:t>
            </a:r>
            <a:r>
              <a:rPr lang="en-US" sz="3800" dirty="0">
                <a:latin typeface="Congenial" panose="02000503040000020004" pitchFamily="2" charset="0"/>
              </a:rPr>
              <a:t> Espiritu para </a:t>
            </a:r>
            <a:r>
              <a:rPr lang="en-US" sz="3800" dirty="0" err="1">
                <a:latin typeface="Congenial" panose="02000503040000020004" pitchFamily="2" charset="0"/>
              </a:rPr>
              <a:t>hindi</a:t>
            </a:r>
            <a:r>
              <a:rPr lang="en-US" sz="3800" dirty="0">
                <a:latin typeface="Congenial" panose="02000503040000020004" pitchFamily="2" charset="0"/>
              </a:rPr>
              <a:t> </a:t>
            </a:r>
            <a:r>
              <a:rPr lang="en-US" sz="3800" dirty="0" err="1">
                <a:latin typeface="Congenial" panose="02000503040000020004" pitchFamily="2" charset="0"/>
              </a:rPr>
              <a:t>ninyo</a:t>
            </a:r>
            <a:r>
              <a:rPr lang="en-US" sz="3800" dirty="0">
                <a:latin typeface="Congenial" panose="02000503040000020004" pitchFamily="2" charset="0"/>
              </a:rPr>
              <a:t> </a:t>
            </a:r>
            <a:r>
              <a:rPr lang="en-US" sz="3800" dirty="0" err="1">
                <a:latin typeface="Congenial" panose="02000503040000020004" pitchFamily="2" charset="0"/>
              </a:rPr>
              <a:t>mapagbigyan</a:t>
            </a:r>
            <a:r>
              <a:rPr lang="en-US" sz="3800" dirty="0">
                <a:latin typeface="Congenial" panose="02000503040000020004" pitchFamily="2" charset="0"/>
              </a:rPr>
              <a:t> ang </a:t>
            </a:r>
            <a:r>
              <a:rPr lang="en-US" sz="3800" dirty="0" err="1">
                <a:latin typeface="Congenial" panose="02000503040000020004" pitchFamily="2" charset="0"/>
              </a:rPr>
              <a:t>pagnanasa</a:t>
            </a:r>
            <a:r>
              <a:rPr lang="en-US" sz="3800" dirty="0">
                <a:latin typeface="Congenial" panose="02000503040000020004" pitchFamily="2" charset="0"/>
              </a:rPr>
              <a:t> ng </a:t>
            </a:r>
            <a:r>
              <a:rPr lang="en-US" sz="3800" dirty="0" err="1">
                <a:latin typeface="Congenial" panose="02000503040000020004" pitchFamily="2" charset="0"/>
              </a:rPr>
              <a:t>laman</a:t>
            </a:r>
            <a:r>
              <a:rPr lang="en-US" sz="3800" dirty="0">
                <a:latin typeface="Congenial" panose="02000503040000020004" pitchFamily="2" charset="0"/>
              </a:rPr>
              <a:t>.</a:t>
            </a:r>
          </a:p>
          <a:p>
            <a:pPr marL="0" indent="0">
              <a:buNone/>
            </a:pPr>
            <a:r>
              <a:rPr lang="en-US" sz="3800" dirty="0">
                <a:latin typeface="Congenial" panose="02000503040000020004" pitchFamily="2" charset="0"/>
              </a:rPr>
              <a:t>17 </a:t>
            </a:r>
            <a:r>
              <a:rPr lang="en-US" sz="3800" dirty="0" err="1">
                <a:latin typeface="Congenial" panose="02000503040000020004" pitchFamily="2" charset="0"/>
              </a:rPr>
              <a:t>Sapagkat</a:t>
            </a:r>
            <a:r>
              <a:rPr lang="en-US" sz="3800" dirty="0">
                <a:latin typeface="Congenial" panose="02000503040000020004" pitchFamily="2" charset="0"/>
              </a:rPr>
              <a:t> ang </a:t>
            </a:r>
            <a:r>
              <a:rPr lang="en-US" sz="3800" dirty="0" err="1">
                <a:latin typeface="Congenial" panose="02000503040000020004" pitchFamily="2" charset="0"/>
              </a:rPr>
              <a:t>ninanasa</a:t>
            </a:r>
            <a:r>
              <a:rPr lang="en-US" sz="3800" dirty="0">
                <a:latin typeface="Congenial" panose="02000503040000020004" pitchFamily="2" charset="0"/>
              </a:rPr>
              <a:t> ng </a:t>
            </a:r>
            <a:r>
              <a:rPr lang="en-US" sz="3800" dirty="0" err="1">
                <a:latin typeface="Congenial" panose="02000503040000020004" pitchFamily="2" charset="0"/>
              </a:rPr>
              <a:t>laman</a:t>
            </a:r>
            <a:r>
              <a:rPr lang="en-US" sz="3800" dirty="0">
                <a:latin typeface="Congenial" panose="02000503040000020004" pitchFamily="2" charset="0"/>
              </a:rPr>
              <a:t> ay </a:t>
            </a:r>
            <a:r>
              <a:rPr lang="en-US" sz="3800" dirty="0" err="1">
                <a:latin typeface="Congenial" panose="02000503040000020004" pitchFamily="2" charset="0"/>
              </a:rPr>
              <a:t>laban</a:t>
            </a:r>
            <a:r>
              <a:rPr lang="en-US" sz="3800" dirty="0">
                <a:latin typeface="Congenial" panose="02000503040000020004" pitchFamily="2" charset="0"/>
              </a:rPr>
              <a:t> </a:t>
            </a:r>
            <a:r>
              <a:rPr lang="en-US" sz="3800" dirty="0" err="1">
                <a:latin typeface="Congenial" panose="02000503040000020004" pitchFamily="2" charset="0"/>
              </a:rPr>
              <a:t>sa</a:t>
            </a:r>
            <a:r>
              <a:rPr lang="en-US" sz="3800" dirty="0">
                <a:latin typeface="Congenial" panose="02000503040000020004" pitchFamily="2" charset="0"/>
              </a:rPr>
              <a:t> </a:t>
            </a:r>
            <a:r>
              <a:rPr lang="en-US" sz="3800" dirty="0" err="1">
                <a:latin typeface="Congenial" panose="02000503040000020004" pitchFamily="2" charset="0"/>
              </a:rPr>
              <a:t>nais</a:t>
            </a:r>
            <a:r>
              <a:rPr lang="en-US" sz="3800" dirty="0">
                <a:latin typeface="Congenial" panose="02000503040000020004" pitchFamily="2" charset="0"/>
              </a:rPr>
              <a:t> ng Espiritu, at ang </a:t>
            </a:r>
            <a:r>
              <a:rPr lang="en-US" sz="3800" dirty="0" err="1">
                <a:latin typeface="Congenial" panose="02000503040000020004" pitchFamily="2" charset="0"/>
              </a:rPr>
              <a:t>nais</a:t>
            </a:r>
            <a:r>
              <a:rPr lang="en-US" sz="3800" dirty="0">
                <a:latin typeface="Congenial" panose="02000503040000020004" pitchFamily="2" charset="0"/>
              </a:rPr>
              <a:t> ng Espiritu ay </a:t>
            </a:r>
            <a:r>
              <a:rPr lang="en-US" sz="3800" dirty="0" err="1">
                <a:latin typeface="Congenial" panose="02000503040000020004" pitchFamily="2" charset="0"/>
              </a:rPr>
              <a:t>laban</a:t>
            </a:r>
            <a:r>
              <a:rPr lang="en-US" sz="3800" dirty="0">
                <a:latin typeface="Congenial" panose="02000503040000020004" pitchFamily="2" charset="0"/>
              </a:rPr>
              <a:t> </a:t>
            </a:r>
            <a:r>
              <a:rPr lang="en-US" sz="3800" dirty="0" err="1">
                <a:latin typeface="Congenial" panose="02000503040000020004" pitchFamily="2" charset="0"/>
              </a:rPr>
              <a:t>sa</a:t>
            </a:r>
            <a:r>
              <a:rPr lang="en-US" sz="3800" dirty="0">
                <a:latin typeface="Congenial" panose="02000503040000020004" pitchFamily="2" charset="0"/>
              </a:rPr>
              <a:t> </a:t>
            </a:r>
            <a:r>
              <a:rPr lang="en-US" sz="3800" dirty="0" err="1">
                <a:latin typeface="Congenial" panose="02000503040000020004" pitchFamily="2" charset="0"/>
              </a:rPr>
              <a:t>ninanasa</a:t>
            </a:r>
            <a:r>
              <a:rPr lang="en-US" sz="3800" dirty="0">
                <a:latin typeface="Congenial" panose="02000503040000020004" pitchFamily="2" charset="0"/>
              </a:rPr>
              <a:t> ng </a:t>
            </a:r>
            <a:r>
              <a:rPr lang="en-US" sz="3800" dirty="0" err="1">
                <a:latin typeface="Congenial" panose="02000503040000020004" pitchFamily="2" charset="0"/>
              </a:rPr>
              <a:t>laman</a:t>
            </a:r>
            <a:r>
              <a:rPr lang="en-US" sz="3800" dirty="0">
                <a:latin typeface="Congenial" panose="02000503040000020004" pitchFamily="2" charset="0"/>
              </a:rPr>
              <a:t>. </a:t>
            </a:r>
            <a:r>
              <a:rPr lang="en-US" sz="3800" dirty="0" err="1">
                <a:latin typeface="Congenial" panose="02000503040000020004" pitchFamily="2" charset="0"/>
              </a:rPr>
              <a:t>Magkalaban</a:t>
            </a:r>
            <a:r>
              <a:rPr lang="en-US" sz="3800" dirty="0">
                <a:latin typeface="Congenial" panose="02000503040000020004" pitchFamily="2" charset="0"/>
              </a:rPr>
              <a:t> ang </a:t>
            </a:r>
            <a:r>
              <a:rPr lang="en-US" sz="3800" dirty="0" err="1">
                <a:latin typeface="Congenial" panose="02000503040000020004" pitchFamily="2" charset="0"/>
              </a:rPr>
              <a:t>dalawang</a:t>
            </a:r>
            <a:r>
              <a:rPr lang="en-US" sz="3800" dirty="0">
                <a:latin typeface="Congenial" panose="02000503040000020004" pitchFamily="2" charset="0"/>
              </a:rPr>
              <a:t> </a:t>
            </a:r>
            <a:r>
              <a:rPr lang="en-US" sz="3800" dirty="0" err="1">
                <a:latin typeface="Congenial" panose="02000503040000020004" pitchFamily="2" charset="0"/>
              </a:rPr>
              <a:t>ito</a:t>
            </a:r>
            <a:r>
              <a:rPr lang="en-US" sz="3800" dirty="0">
                <a:latin typeface="Congenial" panose="02000503040000020004" pitchFamily="2" charset="0"/>
              </a:rPr>
              <a:t>, kaya </a:t>
            </a:r>
            <a:r>
              <a:rPr lang="en-US" sz="3800" dirty="0" err="1">
                <a:latin typeface="Congenial" panose="02000503040000020004" pitchFamily="2" charset="0"/>
              </a:rPr>
              <a:t>hindi</a:t>
            </a:r>
            <a:r>
              <a:rPr lang="en-US" sz="3800" dirty="0">
                <a:latin typeface="Congenial" panose="02000503040000020004" pitchFamily="2" charset="0"/>
              </a:rPr>
              <a:t> </a:t>
            </a:r>
            <a:r>
              <a:rPr lang="en-US" sz="3800" dirty="0" err="1">
                <a:latin typeface="Congenial" panose="02000503040000020004" pitchFamily="2" charset="0"/>
              </a:rPr>
              <a:t>ninyo</a:t>
            </a:r>
            <a:r>
              <a:rPr lang="en-US" sz="3800" dirty="0">
                <a:latin typeface="Congenial" panose="02000503040000020004" pitchFamily="2" charset="0"/>
              </a:rPr>
              <a:t> </a:t>
            </a:r>
            <a:r>
              <a:rPr lang="en-US" sz="3800" dirty="0" err="1">
                <a:latin typeface="Congenial" panose="02000503040000020004" pitchFamily="2" charset="0"/>
              </a:rPr>
              <a:t>magawa</a:t>
            </a:r>
            <a:r>
              <a:rPr lang="en-US" sz="3800" dirty="0">
                <a:latin typeface="Congenial" panose="02000503040000020004" pitchFamily="2" charset="0"/>
              </a:rPr>
              <a:t> ang gusto </a:t>
            </a:r>
            <a:r>
              <a:rPr lang="en-US" sz="3800" dirty="0" err="1">
                <a:latin typeface="Congenial" panose="02000503040000020004" pitchFamily="2" charset="0"/>
              </a:rPr>
              <a:t>ninyong</a:t>
            </a:r>
            <a:r>
              <a:rPr lang="en-US" sz="3800" dirty="0">
                <a:latin typeface="Congenial" panose="02000503040000020004" pitchFamily="2" charset="0"/>
              </a:rPr>
              <a:t> </a:t>
            </a:r>
            <a:r>
              <a:rPr lang="en-US" sz="3800" dirty="0" err="1">
                <a:latin typeface="Congenial" panose="02000503040000020004" pitchFamily="2" charset="0"/>
              </a:rPr>
              <a:t>gawin</a:t>
            </a:r>
            <a:r>
              <a:rPr lang="en-US" sz="3800" dirty="0">
                <a:latin typeface="Congenial" panose="02000503040000020004" pitchFamily="2" charset="0"/>
              </a:rPr>
              <a:t>.</a:t>
            </a:r>
          </a:p>
        </p:txBody>
      </p:sp>
    </p:spTree>
    <p:extLst>
      <p:ext uri="{BB962C8B-B14F-4D97-AF65-F5344CB8AC3E}">
        <p14:creationId xmlns:p14="http://schemas.microsoft.com/office/powerpoint/2010/main" val="22231576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9895951"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B. BORN IN THE SPIRIT</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Roma 8:10</a:t>
            </a:r>
          </a:p>
          <a:p>
            <a:pPr marL="0" indent="0">
              <a:buNone/>
            </a:pPr>
            <a:r>
              <a:rPr lang="en-US" sz="4000" dirty="0">
                <a:latin typeface="Congenial" panose="02000503040000020004" pitchFamily="2" charset="0"/>
              </a:rPr>
              <a:t>10 </a:t>
            </a:r>
            <a:r>
              <a:rPr lang="en-US" sz="4000" dirty="0" err="1">
                <a:latin typeface="Congenial" panose="02000503040000020004" pitchFamily="2" charset="0"/>
              </a:rPr>
              <a:t>Ngunit</a:t>
            </a:r>
            <a:r>
              <a:rPr lang="en-US" sz="4000" dirty="0">
                <a:latin typeface="Congenial" panose="02000503040000020004" pitchFamily="2" charset="0"/>
              </a:rPr>
              <a:t> </a:t>
            </a:r>
            <a:r>
              <a:rPr lang="en-US" sz="4000" dirty="0" err="1">
                <a:latin typeface="Congenial" panose="02000503040000020004" pitchFamily="2" charset="0"/>
              </a:rPr>
              <a:t>dahil</a:t>
            </a:r>
            <a:r>
              <a:rPr lang="en-US" sz="4000" dirty="0">
                <a:latin typeface="Congenial" panose="02000503040000020004" pitchFamily="2" charset="0"/>
              </a:rPr>
              <a:t> </a:t>
            </a:r>
            <a:r>
              <a:rPr lang="en-US" sz="4000" dirty="0" err="1">
                <a:latin typeface="Congenial" panose="02000503040000020004" pitchFamily="2" charset="0"/>
              </a:rPr>
              <a:t>naninirahan</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inyo</a:t>
            </a:r>
            <a:r>
              <a:rPr lang="en-US" sz="4000" dirty="0">
                <a:latin typeface="Congenial" panose="02000503040000020004" pitchFamily="2" charset="0"/>
              </a:rPr>
              <a:t> </a:t>
            </a:r>
            <a:r>
              <a:rPr lang="en-US" sz="4000" dirty="0" err="1">
                <a:latin typeface="Congenial" panose="02000503040000020004" pitchFamily="2" charset="0"/>
              </a:rPr>
              <a:t>si</a:t>
            </a:r>
            <a:r>
              <a:rPr lang="en-US" sz="4000" dirty="0">
                <a:latin typeface="Congenial" panose="02000503040000020004" pitchFamily="2" charset="0"/>
              </a:rPr>
              <a:t> Cristo, </a:t>
            </a:r>
            <a:r>
              <a:rPr lang="en-US" sz="4000" dirty="0" err="1">
                <a:latin typeface="Congenial" panose="02000503040000020004" pitchFamily="2" charset="0"/>
              </a:rPr>
              <a:t>mamatay</a:t>
            </a:r>
            <a:r>
              <a:rPr lang="en-US" sz="4000" dirty="0">
                <a:latin typeface="Congenial" panose="02000503040000020004" pitchFamily="2" charset="0"/>
              </a:rPr>
              <a:t> man ang </a:t>
            </a:r>
            <a:r>
              <a:rPr lang="en-US" sz="4000" dirty="0" err="1">
                <a:latin typeface="Congenial" panose="02000503040000020004" pitchFamily="2" charset="0"/>
              </a:rPr>
              <a:t>inyong</a:t>
            </a:r>
            <a:r>
              <a:rPr lang="en-US" sz="4000" dirty="0">
                <a:latin typeface="Congenial" panose="02000503040000020004" pitchFamily="2" charset="0"/>
              </a:rPr>
              <a:t> </a:t>
            </a:r>
            <a:r>
              <a:rPr lang="en-US" sz="4000" dirty="0" err="1">
                <a:latin typeface="Congenial" panose="02000503040000020004" pitchFamily="2" charset="0"/>
              </a:rPr>
              <a:t>mga</a:t>
            </a:r>
            <a:r>
              <a:rPr lang="en-US" sz="4000" dirty="0">
                <a:latin typeface="Congenial" panose="02000503040000020004" pitchFamily="2" charset="0"/>
              </a:rPr>
              <a:t> </a:t>
            </a:r>
            <a:r>
              <a:rPr lang="en-US" sz="4000" dirty="0" err="1">
                <a:latin typeface="Congenial" panose="02000503040000020004" pitchFamily="2" charset="0"/>
              </a:rPr>
              <a:t>katawan</a:t>
            </a:r>
            <a:r>
              <a:rPr lang="en-US" sz="4000" dirty="0">
                <a:latin typeface="Congenial" panose="02000503040000020004" pitchFamily="2" charset="0"/>
              </a:rPr>
              <a:t> </a:t>
            </a:r>
            <a:r>
              <a:rPr lang="en-US" sz="4000" dirty="0" err="1">
                <a:latin typeface="Congenial" panose="02000503040000020004" pitchFamily="2" charset="0"/>
              </a:rPr>
              <a:t>dahil</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kasalanan</a:t>
            </a:r>
            <a:r>
              <a:rPr lang="en-US" sz="4000" dirty="0">
                <a:latin typeface="Congenial" panose="02000503040000020004" pitchFamily="2" charset="0"/>
              </a:rPr>
              <a:t>, ang </a:t>
            </a:r>
            <a:r>
              <a:rPr lang="en-US" sz="4000" dirty="0" err="1">
                <a:latin typeface="Congenial" panose="02000503040000020004" pitchFamily="2" charset="0"/>
              </a:rPr>
              <a:t>espiritu</a:t>
            </a:r>
            <a:r>
              <a:rPr lang="en-US" sz="4000" dirty="0">
                <a:latin typeface="Congenial" panose="02000503040000020004" pitchFamily="2" charset="0"/>
              </a:rPr>
              <a:t> naman </a:t>
            </a:r>
            <a:r>
              <a:rPr lang="en-US" sz="4000" dirty="0" err="1">
                <a:latin typeface="Congenial" panose="02000503040000020004" pitchFamily="2" charset="0"/>
              </a:rPr>
              <a:t>ninyo</a:t>
            </a:r>
            <a:r>
              <a:rPr lang="en-US" sz="4000" dirty="0">
                <a:latin typeface="Congenial" panose="02000503040000020004" pitchFamily="2" charset="0"/>
              </a:rPr>
              <a:t> ay </a:t>
            </a:r>
            <a:r>
              <a:rPr lang="en-US" sz="4000" dirty="0" err="1">
                <a:latin typeface="Congenial" panose="02000503040000020004" pitchFamily="2" charset="0"/>
              </a:rPr>
              <a:t>buháy</a:t>
            </a:r>
            <a:r>
              <a:rPr lang="en-US" sz="4000" dirty="0">
                <a:latin typeface="Congenial" panose="02000503040000020004" pitchFamily="2" charset="0"/>
              </a:rPr>
              <a:t> </a:t>
            </a:r>
            <a:r>
              <a:rPr lang="en-US" sz="4000" dirty="0" err="1">
                <a:latin typeface="Congenial" panose="02000503040000020004" pitchFamily="2" charset="0"/>
              </a:rPr>
              <a:t>sapagkat</a:t>
            </a:r>
            <a:r>
              <a:rPr lang="en-US" sz="4000" dirty="0">
                <a:latin typeface="Congenial" panose="02000503040000020004" pitchFamily="2" charset="0"/>
              </a:rPr>
              <a:t> </a:t>
            </a:r>
            <a:r>
              <a:rPr lang="en-US" sz="4000" dirty="0" err="1">
                <a:latin typeface="Congenial" panose="02000503040000020004" pitchFamily="2" charset="0"/>
              </a:rPr>
              <a:t>itinuring</a:t>
            </a:r>
            <a:r>
              <a:rPr lang="en-US" sz="4000" dirty="0">
                <a:latin typeface="Congenial" panose="02000503040000020004" pitchFamily="2" charset="0"/>
              </a:rPr>
              <a:t> </a:t>
            </a:r>
            <a:r>
              <a:rPr lang="en-US" sz="4000" dirty="0" err="1">
                <a:latin typeface="Congenial" panose="02000503040000020004" pitchFamily="2" charset="0"/>
              </a:rPr>
              <a:t>na</a:t>
            </a:r>
            <a:r>
              <a:rPr lang="en-US" sz="4000" dirty="0">
                <a:latin typeface="Congenial" panose="02000503040000020004" pitchFamily="2" charset="0"/>
              </a:rPr>
              <a:t> </a:t>
            </a:r>
            <a:r>
              <a:rPr lang="en-US" sz="4000" dirty="0" err="1">
                <a:latin typeface="Congenial" panose="02000503040000020004" pitchFamily="2" charset="0"/>
              </a:rPr>
              <a:t>kayong</a:t>
            </a:r>
            <a:r>
              <a:rPr lang="en-US" sz="4000" dirty="0">
                <a:latin typeface="Congenial" panose="02000503040000020004" pitchFamily="2" charset="0"/>
              </a:rPr>
              <a:t> </a:t>
            </a:r>
            <a:r>
              <a:rPr lang="en-US" sz="4000" dirty="0" err="1">
                <a:latin typeface="Congenial" panose="02000503040000020004" pitchFamily="2" charset="0"/>
              </a:rPr>
              <a:t>matuwid</a:t>
            </a:r>
            <a:r>
              <a:rPr lang="en-US" sz="4000" dirty="0">
                <a:latin typeface="Congenial" panose="02000503040000020004" pitchFamily="2" charset="0"/>
              </a:rPr>
              <a:t> ng </a:t>
            </a:r>
            <a:r>
              <a:rPr lang="en-US" sz="4000" dirty="0" err="1">
                <a:latin typeface="Congenial" panose="02000503040000020004" pitchFamily="2" charset="0"/>
              </a:rPr>
              <a:t>Diyos</a:t>
            </a:r>
            <a:r>
              <a:rPr lang="en-US" sz="4000" dirty="0">
                <a:latin typeface="Congenial" panose="02000503040000020004" pitchFamily="2" charset="0"/>
              </a:rPr>
              <a:t>.</a:t>
            </a:r>
          </a:p>
        </p:txBody>
      </p:sp>
    </p:spTree>
    <p:extLst>
      <p:ext uri="{BB962C8B-B14F-4D97-AF65-F5344CB8AC3E}">
        <p14:creationId xmlns:p14="http://schemas.microsoft.com/office/powerpoint/2010/main" val="455795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fontScale="90000"/>
          </a:bodyPr>
          <a:lstStyle/>
          <a:p>
            <a:r>
              <a:rPr lang="en-US" sz="6000" dirty="0">
                <a:solidFill>
                  <a:srgbClr val="FFFFFF"/>
                </a:solidFill>
                <a:latin typeface="Copperplate Gothic Bold" panose="020E0705020206020404" pitchFamily="34" charset="0"/>
                <a:ea typeface="Cambria" panose="02040503050406030204" pitchFamily="18" charset="0"/>
              </a:rPr>
              <a:t>C. ENCOUNTER WITH GOD </a:t>
            </a:r>
            <a:br>
              <a:rPr lang="en-US" sz="6000" dirty="0">
                <a:solidFill>
                  <a:srgbClr val="FFFFFF"/>
                </a:solidFill>
                <a:latin typeface="Copperplate Gothic Bold" panose="020E0705020206020404" pitchFamily="34" charset="0"/>
                <a:ea typeface="Cambria" panose="02040503050406030204" pitchFamily="18" charset="0"/>
              </a:rPr>
            </a:br>
            <a:r>
              <a:rPr lang="en-US" sz="6000" dirty="0">
                <a:solidFill>
                  <a:srgbClr val="FFFFFF"/>
                </a:solidFill>
                <a:latin typeface="Copperplate Gothic Bold" panose="020E0705020206020404" pitchFamily="34" charset="0"/>
                <a:ea typeface="Cambria" panose="02040503050406030204" pitchFamily="18" charset="0"/>
              </a:rPr>
              <a:t>     (experience)</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Genesis 32:24-28</a:t>
            </a:r>
          </a:p>
          <a:p>
            <a:pPr marL="0" indent="0">
              <a:buNone/>
            </a:pPr>
            <a:r>
              <a:rPr lang="en-US" sz="4000" dirty="0">
                <a:latin typeface="Congenial" panose="02000503040000020004" pitchFamily="2" charset="0"/>
              </a:rPr>
              <a:t>24 So Jacob was left alone, and a man wrestled with him till daybreak. </a:t>
            </a:r>
          </a:p>
          <a:p>
            <a:pPr marL="0" indent="0">
              <a:buNone/>
            </a:pPr>
            <a:r>
              <a:rPr lang="en-US" sz="4000" dirty="0">
                <a:latin typeface="Congenial" panose="02000503040000020004" pitchFamily="2" charset="0"/>
              </a:rPr>
              <a:t>25 When the man saw that he could not overpower him, he touched the socket of Jacob’s hip so that his hip was wrenched as he wrestled with the man.</a:t>
            </a:r>
          </a:p>
        </p:txBody>
      </p:sp>
    </p:spTree>
    <p:extLst>
      <p:ext uri="{BB962C8B-B14F-4D97-AF65-F5344CB8AC3E}">
        <p14:creationId xmlns:p14="http://schemas.microsoft.com/office/powerpoint/2010/main" val="19866259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fontScale="90000"/>
          </a:bodyPr>
          <a:lstStyle/>
          <a:p>
            <a:r>
              <a:rPr lang="en-US" sz="6000" dirty="0">
                <a:solidFill>
                  <a:srgbClr val="FFFFFF"/>
                </a:solidFill>
                <a:latin typeface="Copperplate Gothic Bold" panose="020E0705020206020404" pitchFamily="34" charset="0"/>
                <a:ea typeface="Cambria" panose="02040503050406030204" pitchFamily="18" charset="0"/>
              </a:rPr>
              <a:t>C. ENCOUNTER WITH GOD </a:t>
            </a:r>
            <a:br>
              <a:rPr lang="en-US" sz="6000" dirty="0">
                <a:solidFill>
                  <a:srgbClr val="FFFFFF"/>
                </a:solidFill>
                <a:latin typeface="Copperplate Gothic Bold" panose="020E0705020206020404" pitchFamily="34" charset="0"/>
                <a:ea typeface="Cambria" panose="02040503050406030204" pitchFamily="18" charset="0"/>
              </a:rPr>
            </a:br>
            <a:r>
              <a:rPr lang="en-US" sz="6000" dirty="0">
                <a:solidFill>
                  <a:srgbClr val="FFFFFF"/>
                </a:solidFill>
                <a:latin typeface="Copperplate Gothic Bold" panose="020E0705020206020404" pitchFamily="34" charset="0"/>
                <a:ea typeface="Cambria" panose="02040503050406030204" pitchFamily="18" charset="0"/>
              </a:rPr>
              <a:t>     (experience)</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Genesis 32:24-28</a:t>
            </a:r>
          </a:p>
          <a:p>
            <a:pPr marL="0" indent="0">
              <a:buNone/>
            </a:pPr>
            <a:r>
              <a:rPr lang="en-US" sz="4000" dirty="0">
                <a:latin typeface="Congenial" panose="02000503040000020004" pitchFamily="2" charset="0"/>
              </a:rPr>
              <a:t>26 Then the man said, “Let me go, for it is daybreak.” But Jacob replied, “I will not let you go unless you bless me.”</a:t>
            </a:r>
          </a:p>
          <a:p>
            <a:pPr marL="0" indent="0">
              <a:buNone/>
            </a:pPr>
            <a:r>
              <a:rPr lang="en-US" sz="4000" dirty="0">
                <a:latin typeface="Congenial" panose="02000503040000020004" pitchFamily="2" charset="0"/>
              </a:rPr>
              <a:t>27 The man asked him, “What is your name?” “Jacob,” he answered.</a:t>
            </a:r>
          </a:p>
        </p:txBody>
      </p:sp>
    </p:spTree>
    <p:extLst>
      <p:ext uri="{BB962C8B-B14F-4D97-AF65-F5344CB8AC3E}">
        <p14:creationId xmlns:p14="http://schemas.microsoft.com/office/powerpoint/2010/main" val="1451927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fontScale="90000"/>
          </a:bodyPr>
          <a:lstStyle/>
          <a:p>
            <a:r>
              <a:rPr lang="en-US" sz="6000" dirty="0">
                <a:solidFill>
                  <a:srgbClr val="FFFFFF"/>
                </a:solidFill>
                <a:latin typeface="Copperplate Gothic Bold" panose="020E0705020206020404" pitchFamily="34" charset="0"/>
                <a:ea typeface="Cambria" panose="02040503050406030204" pitchFamily="18" charset="0"/>
              </a:rPr>
              <a:t>C. ENCOUNTER WITH GOD </a:t>
            </a:r>
            <a:br>
              <a:rPr lang="en-US" sz="6000" dirty="0">
                <a:solidFill>
                  <a:srgbClr val="FFFFFF"/>
                </a:solidFill>
                <a:latin typeface="Copperplate Gothic Bold" panose="020E0705020206020404" pitchFamily="34" charset="0"/>
                <a:ea typeface="Cambria" panose="02040503050406030204" pitchFamily="18" charset="0"/>
              </a:rPr>
            </a:br>
            <a:r>
              <a:rPr lang="en-US" sz="6000" dirty="0">
                <a:solidFill>
                  <a:srgbClr val="FFFFFF"/>
                </a:solidFill>
                <a:latin typeface="Copperplate Gothic Bold" panose="020E0705020206020404" pitchFamily="34" charset="0"/>
                <a:ea typeface="Cambria" panose="02040503050406030204" pitchFamily="18" charset="0"/>
              </a:rPr>
              <a:t>     (experience)</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Genesis 32:24-28</a:t>
            </a:r>
          </a:p>
          <a:p>
            <a:pPr marL="0" indent="0">
              <a:buNone/>
            </a:pPr>
            <a:r>
              <a:rPr lang="en-US" sz="4000" dirty="0">
                <a:latin typeface="Congenial" panose="02000503040000020004" pitchFamily="2" charset="0"/>
              </a:rPr>
              <a:t>28 Then the man said, “Your name will no longer be Jacob, but Israel, because you have struggled with God and with humans and have overcome.”</a:t>
            </a:r>
          </a:p>
        </p:txBody>
      </p:sp>
    </p:spTree>
    <p:extLst>
      <p:ext uri="{BB962C8B-B14F-4D97-AF65-F5344CB8AC3E}">
        <p14:creationId xmlns:p14="http://schemas.microsoft.com/office/powerpoint/2010/main" val="28406183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D. FAITH IN GOD</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Romans 10:9-10 (AMPC)</a:t>
            </a:r>
          </a:p>
          <a:p>
            <a:pPr marL="0" indent="0">
              <a:buNone/>
            </a:pPr>
            <a:r>
              <a:rPr lang="en-US" sz="4000" dirty="0">
                <a:latin typeface="Congenial" panose="02000503040000020004" pitchFamily="2" charset="0"/>
              </a:rPr>
              <a:t>9 Because if you acknowledge and confess with your lips that Jesus is Lord and in your heart believe (adhere to, trust in, and rely on the truth) that God raised Him from the dead, you will be saved.</a:t>
            </a:r>
          </a:p>
        </p:txBody>
      </p:sp>
    </p:spTree>
    <p:extLst>
      <p:ext uri="{BB962C8B-B14F-4D97-AF65-F5344CB8AC3E}">
        <p14:creationId xmlns:p14="http://schemas.microsoft.com/office/powerpoint/2010/main" val="3765576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D. FAITH IN GOD</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Romans 10:9-10 (AMPC)</a:t>
            </a:r>
          </a:p>
          <a:p>
            <a:pPr marL="0" indent="0">
              <a:buNone/>
            </a:pPr>
            <a:r>
              <a:rPr lang="en-US" sz="4000" dirty="0">
                <a:latin typeface="Congenial" panose="02000503040000020004" pitchFamily="2" charset="0"/>
              </a:rPr>
              <a:t>10 For with the heart a person believes (adheres to, trusts in, and relies on Christ) and so is justified (declared righteous, acceptable to God), and with the mouth he confesses (declares openly and speaks out freely his faith) and confirms [his] salvation.</a:t>
            </a:r>
          </a:p>
        </p:txBody>
      </p:sp>
    </p:spTree>
    <p:extLst>
      <p:ext uri="{BB962C8B-B14F-4D97-AF65-F5344CB8AC3E}">
        <p14:creationId xmlns:p14="http://schemas.microsoft.com/office/powerpoint/2010/main" val="30630592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1371599" y="294538"/>
            <a:ext cx="9895951" cy="1033669"/>
          </a:xfrm>
        </p:spPr>
        <p:txBody>
          <a:bodyPr>
            <a:normAutofit/>
          </a:bodyPr>
          <a:lstStyle/>
          <a:p>
            <a:r>
              <a:rPr lang="en-US" sz="6000">
                <a:solidFill>
                  <a:srgbClr val="FFFFFF"/>
                </a:solidFill>
                <a:latin typeface="Copperplate Gothic Bold" panose="020E0705020206020404" pitchFamily="34" charset="0"/>
                <a:ea typeface="Cambria" panose="02040503050406030204" pitchFamily="18" charset="0"/>
              </a:rPr>
              <a:t>ROMA 3:23</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1371599" y="2318197"/>
            <a:ext cx="9724031" cy="3683358"/>
          </a:xfrm>
        </p:spPr>
        <p:txBody>
          <a:bodyPr anchor="t">
            <a:normAutofit/>
          </a:bodyPr>
          <a:lstStyle/>
          <a:p>
            <a:pPr marL="0" indent="0">
              <a:buNone/>
            </a:pPr>
            <a:r>
              <a:rPr lang="en-PH" sz="5000" dirty="0">
                <a:latin typeface="Congenial" panose="020F0502020204030204" pitchFamily="2" charset="0"/>
              </a:rPr>
              <a:t>23 </a:t>
            </a:r>
            <a:r>
              <a:rPr lang="en-PH" sz="5000" dirty="0" err="1">
                <a:latin typeface="Congenial" panose="020F0502020204030204" pitchFamily="2" charset="0"/>
              </a:rPr>
              <a:t>Sapagkat</a:t>
            </a:r>
            <a:r>
              <a:rPr lang="en-PH" sz="5000" dirty="0">
                <a:latin typeface="Congenial" panose="020F0502020204030204" pitchFamily="2" charset="0"/>
              </a:rPr>
              <a:t> ang lahat ay </a:t>
            </a:r>
            <a:r>
              <a:rPr lang="en-PH" sz="5000" dirty="0" err="1">
                <a:latin typeface="Congenial" panose="020F0502020204030204" pitchFamily="2" charset="0"/>
              </a:rPr>
              <a:t>nagkasala</a:t>
            </a:r>
            <a:r>
              <a:rPr lang="en-PH" sz="5000" dirty="0">
                <a:latin typeface="Congenial" panose="020F0502020204030204" pitchFamily="2" charset="0"/>
              </a:rPr>
              <a:t>, at </a:t>
            </a:r>
            <a:r>
              <a:rPr lang="en-PH" sz="5000" dirty="0" err="1">
                <a:latin typeface="Congenial" panose="020F0502020204030204" pitchFamily="2" charset="0"/>
              </a:rPr>
              <a:t>walang</a:t>
            </a:r>
            <a:r>
              <a:rPr lang="en-PH" sz="5000" dirty="0">
                <a:latin typeface="Congenial" panose="020F0502020204030204" pitchFamily="2" charset="0"/>
              </a:rPr>
              <a:t> </a:t>
            </a:r>
            <a:r>
              <a:rPr lang="en-PH" sz="5000" dirty="0" err="1">
                <a:latin typeface="Congenial" panose="020F0502020204030204" pitchFamily="2" charset="0"/>
              </a:rPr>
              <a:t>sinumang</a:t>
            </a:r>
            <a:r>
              <a:rPr lang="en-PH" sz="5000" dirty="0">
                <a:latin typeface="Congenial" panose="020F0502020204030204" pitchFamily="2" charset="0"/>
              </a:rPr>
              <a:t> </a:t>
            </a:r>
            <a:r>
              <a:rPr lang="en-PH" sz="5000" dirty="0" err="1">
                <a:latin typeface="Congenial" panose="020F0502020204030204" pitchFamily="2" charset="0"/>
              </a:rPr>
              <a:t>nakaabot</a:t>
            </a:r>
            <a:r>
              <a:rPr lang="en-PH" sz="5000" dirty="0">
                <a:latin typeface="Congenial" panose="020F0502020204030204" pitchFamily="2" charset="0"/>
              </a:rPr>
              <a:t> </a:t>
            </a:r>
            <a:r>
              <a:rPr lang="en-PH" sz="5000" dirty="0" err="1">
                <a:latin typeface="Congenial" panose="020F0502020204030204" pitchFamily="2" charset="0"/>
              </a:rPr>
              <a:t>sa</a:t>
            </a:r>
            <a:r>
              <a:rPr lang="en-PH" sz="5000" dirty="0">
                <a:latin typeface="Congenial" panose="020F0502020204030204" pitchFamily="2" charset="0"/>
              </a:rPr>
              <a:t> </a:t>
            </a:r>
            <a:r>
              <a:rPr lang="en-PH" sz="5000" dirty="0" err="1">
                <a:latin typeface="Congenial" panose="020F0502020204030204" pitchFamily="2" charset="0"/>
              </a:rPr>
              <a:t>kaluwalhatian</a:t>
            </a:r>
            <a:r>
              <a:rPr lang="en-PH" sz="5000" dirty="0">
                <a:latin typeface="Congenial" panose="020F0502020204030204" pitchFamily="2" charset="0"/>
              </a:rPr>
              <a:t> ng </a:t>
            </a:r>
            <a:r>
              <a:rPr lang="en-PH" sz="5000" dirty="0" err="1">
                <a:latin typeface="Congenial" panose="020F0502020204030204" pitchFamily="2" charset="0"/>
              </a:rPr>
              <a:t>Diyos</a:t>
            </a:r>
            <a:r>
              <a:rPr lang="en-PH" sz="5000" dirty="0">
                <a:latin typeface="Congenial" panose="020F0502020204030204" pitchFamily="2" charset="0"/>
              </a:rPr>
              <a:t>.</a:t>
            </a:r>
          </a:p>
        </p:txBody>
      </p:sp>
    </p:spTree>
    <p:extLst>
      <p:ext uri="{BB962C8B-B14F-4D97-AF65-F5344CB8AC3E}">
        <p14:creationId xmlns:p14="http://schemas.microsoft.com/office/powerpoint/2010/main" val="35147577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E. REPENTANCE</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2 Chronicles 7:14 (NIV)</a:t>
            </a:r>
          </a:p>
          <a:p>
            <a:pPr marL="0" indent="0">
              <a:buNone/>
            </a:pPr>
            <a:r>
              <a:rPr lang="en-US" sz="4000" dirty="0">
                <a:latin typeface="Congenial" panose="02000503040000020004" pitchFamily="2" charset="0"/>
              </a:rPr>
              <a:t>14 if my people, who are called by my name, will humble themselves and pray and seek my face and turn from their wicked ways, then I will hear from heaven, and I will forgive their sin and will heal their land.</a:t>
            </a:r>
          </a:p>
        </p:txBody>
      </p:sp>
    </p:spTree>
    <p:extLst>
      <p:ext uri="{BB962C8B-B14F-4D97-AF65-F5344CB8AC3E}">
        <p14:creationId xmlns:p14="http://schemas.microsoft.com/office/powerpoint/2010/main" val="20730678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E. REPENTANCE</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2 Peter 3:9</a:t>
            </a:r>
          </a:p>
          <a:p>
            <a:pPr marL="0" indent="0">
              <a:buNone/>
            </a:pPr>
            <a:r>
              <a:rPr lang="en-US" sz="4000" dirty="0">
                <a:latin typeface="Congenial" panose="02000503040000020004" pitchFamily="2" charset="0"/>
              </a:rPr>
              <a:t>9 The Lord is not slow in keeping his promise, as some understand slowness. Instead he is patient with you, not wanting anyone to perish, but everyone to come to repentance.</a:t>
            </a:r>
          </a:p>
        </p:txBody>
      </p:sp>
    </p:spTree>
    <p:extLst>
      <p:ext uri="{BB962C8B-B14F-4D97-AF65-F5344CB8AC3E}">
        <p14:creationId xmlns:p14="http://schemas.microsoft.com/office/powerpoint/2010/main" val="236642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E. REPENTANCE</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Mga </a:t>
            </a:r>
            <a:r>
              <a:rPr lang="en-US" sz="5000" dirty="0" err="1">
                <a:latin typeface="Congenial" panose="02000503040000020004" pitchFamily="2" charset="0"/>
              </a:rPr>
              <a:t>gawa</a:t>
            </a:r>
            <a:r>
              <a:rPr lang="en-US" sz="5000" dirty="0">
                <a:latin typeface="Congenial" panose="02000503040000020004" pitchFamily="2" charset="0"/>
              </a:rPr>
              <a:t> 3:19</a:t>
            </a:r>
          </a:p>
          <a:p>
            <a:pPr marL="0" indent="0">
              <a:buNone/>
            </a:pPr>
            <a:r>
              <a:rPr lang="en-US" sz="4000" dirty="0">
                <a:latin typeface="Congenial" panose="02000503040000020004" pitchFamily="2" charset="0"/>
              </a:rPr>
              <a:t>19 Kaya </a:t>
            </a:r>
            <a:r>
              <a:rPr lang="en-US" sz="4000" dirty="0" err="1">
                <a:latin typeface="Congenial" panose="02000503040000020004" pitchFamily="2" charset="0"/>
              </a:rPr>
              <a:t>nga</a:t>
            </a:r>
            <a:r>
              <a:rPr lang="en-US" sz="4000" dirty="0">
                <a:latin typeface="Congenial" panose="02000503040000020004" pitchFamily="2" charset="0"/>
              </a:rPr>
              <a:t>, </a:t>
            </a:r>
            <a:r>
              <a:rPr lang="en-US" sz="4000" dirty="0" err="1">
                <a:latin typeface="Congenial" panose="02000503040000020004" pitchFamily="2" charset="0"/>
              </a:rPr>
              <a:t>magsisi</a:t>
            </a:r>
            <a:r>
              <a:rPr lang="en-US" sz="4000" dirty="0">
                <a:latin typeface="Congenial" panose="02000503040000020004" pitchFamily="2" charset="0"/>
              </a:rPr>
              <a:t> kayo at </a:t>
            </a:r>
            <a:r>
              <a:rPr lang="en-US" sz="4000" dirty="0" err="1">
                <a:latin typeface="Congenial" panose="02000503040000020004" pitchFamily="2" charset="0"/>
              </a:rPr>
              <a:t>magbalik-loob</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Diyos</a:t>
            </a:r>
            <a:r>
              <a:rPr lang="en-US" sz="4000" dirty="0">
                <a:latin typeface="Congenial" panose="02000503040000020004" pitchFamily="2" charset="0"/>
              </a:rPr>
              <a:t> </a:t>
            </a:r>
            <a:r>
              <a:rPr lang="en-US" sz="4000" dirty="0" err="1">
                <a:latin typeface="Congenial" panose="02000503040000020004" pitchFamily="2" charset="0"/>
              </a:rPr>
              <a:t>upang</a:t>
            </a:r>
            <a:r>
              <a:rPr lang="en-US" sz="4000" dirty="0">
                <a:latin typeface="Congenial" panose="02000503040000020004" pitchFamily="2" charset="0"/>
              </a:rPr>
              <a:t> </a:t>
            </a:r>
            <a:r>
              <a:rPr lang="en-US" sz="4000" dirty="0" err="1">
                <a:latin typeface="Congenial" panose="02000503040000020004" pitchFamily="2" charset="0"/>
              </a:rPr>
              <a:t>patawarin</a:t>
            </a:r>
            <a:r>
              <a:rPr lang="en-US" sz="4000" dirty="0">
                <a:latin typeface="Congenial" panose="02000503040000020004" pitchFamily="2" charset="0"/>
              </a:rPr>
              <a:t> ang </a:t>
            </a:r>
            <a:r>
              <a:rPr lang="en-US" sz="4000" dirty="0" err="1">
                <a:latin typeface="Congenial" panose="02000503040000020004" pitchFamily="2" charset="0"/>
              </a:rPr>
              <a:t>inyong</a:t>
            </a:r>
            <a:r>
              <a:rPr lang="en-US" sz="4000" dirty="0">
                <a:latin typeface="Congenial" panose="02000503040000020004" pitchFamily="2" charset="0"/>
              </a:rPr>
              <a:t> </a:t>
            </a:r>
            <a:r>
              <a:rPr lang="en-US" sz="4000" dirty="0" err="1">
                <a:latin typeface="Congenial" panose="02000503040000020004" pitchFamily="2" charset="0"/>
              </a:rPr>
              <a:t>mga</a:t>
            </a:r>
            <a:r>
              <a:rPr lang="en-US" sz="4000" dirty="0">
                <a:latin typeface="Congenial" panose="02000503040000020004" pitchFamily="2" charset="0"/>
              </a:rPr>
              <a:t> </a:t>
            </a:r>
            <a:r>
              <a:rPr lang="en-US" sz="4000" dirty="0" err="1">
                <a:latin typeface="Congenial" panose="02000503040000020004" pitchFamily="2" charset="0"/>
              </a:rPr>
              <a:t>kasalanan</a:t>
            </a:r>
            <a:r>
              <a:rPr lang="en-US" sz="4000" dirty="0">
                <a:latin typeface="Congenial" panose="02000503040000020004" pitchFamily="2" charset="0"/>
              </a:rPr>
              <a:t>,</a:t>
            </a:r>
          </a:p>
        </p:txBody>
      </p:sp>
    </p:spTree>
    <p:extLst>
      <p:ext uri="{BB962C8B-B14F-4D97-AF65-F5344CB8AC3E}">
        <p14:creationId xmlns:p14="http://schemas.microsoft.com/office/powerpoint/2010/main" val="16344203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PAANO AKO MALILIGTAS?</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lnSpcReduction="10000"/>
          </a:bodyPr>
          <a:lstStyle/>
          <a:p>
            <a:pPr marL="1028700" indent="-1028700">
              <a:buAutoNum type="romanUcPeriod"/>
            </a:pPr>
            <a:r>
              <a:rPr lang="en-US" sz="5000" dirty="0">
                <a:latin typeface="Congenial" panose="02000503040000020004" pitchFamily="2" charset="0"/>
              </a:rPr>
              <a:t>BORN AGAIN</a:t>
            </a:r>
          </a:p>
          <a:p>
            <a:pPr marL="0" indent="0">
              <a:buNone/>
            </a:pPr>
            <a:r>
              <a:rPr lang="en-US" sz="5000" dirty="0">
                <a:latin typeface="Congenial" panose="02000503040000020004" pitchFamily="2" charset="0"/>
              </a:rPr>
              <a:t>	A. Personal Relationship</a:t>
            </a:r>
          </a:p>
          <a:p>
            <a:pPr marL="0" indent="0">
              <a:buNone/>
            </a:pPr>
            <a:r>
              <a:rPr lang="en-US" sz="5000" dirty="0">
                <a:latin typeface="Congenial" panose="02000503040000020004" pitchFamily="2" charset="0"/>
              </a:rPr>
              <a:t>	B.  Born in the Spirit</a:t>
            </a:r>
          </a:p>
          <a:p>
            <a:pPr marL="0" indent="0">
              <a:buNone/>
            </a:pPr>
            <a:r>
              <a:rPr lang="en-US" sz="5000" dirty="0">
                <a:latin typeface="Congenial" panose="02000503040000020004" pitchFamily="2" charset="0"/>
              </a:rPr>
              <a:t>	C. Encounter with God</a:t>
            </a:r>
          </a:p>
          <a:p>
            <a:pPr marL="0" indent="0">
              <a:buNone/>
            </a:pPr>
            <a:r>
              <a:rPr lang="en-US" sz="5000" dirty="0">
                <a:latin typeface="Congenial" panose="02000503040000020004" pitchFamily="2" charset="0"/>
              </a:rPr>
              <a:t>	D. Faith in God</a:t>
            </a:r>
          </a:p>
          <a:p>
            <a:pPr marL="0" indent="0">
              <a:buNone/>
            </a:pPr>
            <a:r>
              <a:rPr lang="en-US" sz="5000" dirty="0">
                <a:latin typeface="Congenial" panose="02000503040000020004" pitchFamily="2" charset="0"/>
              </a:rPr>
              <a:t>	E. Repentance</a:t>
            </a:r>
            <a:endParaRPr lang="en-US" sz="4000" dirty="0">
              <a:latin typeface="Congenial" panose="02000503040000020004" pitchFamily="2" charset="0"/>
            </a:endParaRPr>
          </a:p>
        </p:txBody>
      </p:sp>
    </p:spTree>
    <p:extLst>
      <p:ext uri="{BB962C8B-B14F-4D97-AF65-F5344CB8AC3E}">
        <p14:creationId xmlns:p14="http://schemas.microsoft.com/office/powerpoint/2010/main" val="15477085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descr="Jesus and the Cross - Barabbas Road Church in San Diego, CA">
            <a:extLst>
              <a:ext uri="{FF2B5EF4-FFF2-40B4-BE49-F238E27FC236}">
                <a16:creationId xmlns:a16="http://schemas.microsoft.com/office/drawing/2014/main" id="{C94D777B-90E5-B389-BD6C-0E484EB488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73" r="-1" b="-1"/>
          <a:stretch/>
        </p:blipFill>
        <p:spPr bwMode="auto">
          <a:xfrm>
            <a:off x="1524" y="10"/>
            <a:ext cx="1218895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FE57419-8725-B119-1FDB-FB49198AFD7D}"/>
              </a:ext>
            </a:extLst>
          </p:cNvPr>
          <p:cNvSpPr>
            <a:spLocks noGrp="1"/>
          </p:cNvSpPr>
          <p:nvPr>
            <p:ph type="ctrTitle"/>
          </p:nvPr>
        </p:nvSpPr>
        <p:spPr>
          <a:xfrm>
            <a:off x="2190750" y="2098405"/>
            <a:ext cx="7810500" cy="2661189"/>
          </a:xfrm>
        </p:spPr>
        <p:txBody>
          <a:bodyPr anchor="ctr">
            <a:normAutofit/>
          </a:bodyPr>
          <a:lstStyle/>
          <a:p>
            <a:r>
              <a:rPr lang="en-US" sz="5600" dirty="0">
                <a:latin typeface="Congenial" panose="02000503040000020004" pitchFamily="2" charset="0"/>
              </a:rPr>
              <a:t>PAANO AKO MAGLILIGTAS NG IBA?</a:t>
            </a:r>
            <a:endParaRPr lang="en-PH" sz="5600" dirty="0">
              <a:latin typeface="Congenial" panose="02000503040000020004" pitchFamily="2" charset="0"/>
            </a:endParaRPr>
          </a:p>
        </p:txBody>
      </p:sp>
    </p:spTree>
    <p:extLst>
      <p:ext uri="{BB962C8B-B14F-4D97-AF65-F5344CB8AC3E}">
        <p14:creationId xmlns:p14="http://schemas.microsoft.com/office/powerpoint/2010/main" val="3431034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ctr">
            <a:normAutofit/>
          </a:bodyPr>
          <a:lstStyle/>
          <a:p>
            <a:pPr marL="0" indent="0" algn="ctr">
              <a:buNone/>
            </a:pPr>
            <a:r>
              <a:rPr lang="en-US" sz="8000" dirty="0">
                <a:latin typeface="Congenial" panose="02000503040000020004" pitchFamily="2" charset="0"/>
              </a:rPr>
              <a:t>SHARE HIS WORD</a:t>
            </a:r>
          </a:p>
          <a:p>
            <a:pPr marL="0" indent="0" algn="ctr">
              <a:buNone/>
            </a:pPr>
            <a:r>
              <a:rPr lang="en-US" sz="8000" dirty="0">
                <a:latin typeface="Congenial" panose="02000503040000020004" pitchFamily="2" charset="0"/>
              </a:rPr>
              <a:t>(OIKOS)</a:t>
            </a:r>
          </a:p>
        </p:txBody>
      </p:sp>
    </p:spTree>
    <p:extLst>
      <p:ext uri="{BB962C8B-B14F-4D97-AF65-F5344CB8AC3E}">
        <p14:creationId xmlns:p14="http://schemas.microsoft.com/office/powerpoint/2010/main" val="31581240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Proverbs 11:30 (</a:t>
            </a:r>
            <a:r>
              <a:rPr lang="en-US" sz="6000" dirty="0" err="1">
                <a:solidFill>
                  <a:srgbClr val="FFFFFF"/>
                </a:solidFill>
                <a:latin typeface="Copperplate Gothic Bold" panose="020E0705020206020404" pitchFamily="34" charset="0"/>
                <a:ea typeface="Cambria" panose="02040503050406030204" pitchFamily="18" charset="0"/>
              </a:rPr>
              <a:t>niv</a:t>
            </a:r>
            <a:r>
              <a:rPr lang="en-US" sz="6000" dirty="0">
                <a:solidFill>
                  <a:srgbClr val="FFFFFF"/>
                </a:solidFill>
                <a:latin typeface="Copperplate Gothic Bold" panose="020E0705020206020404" pitchFamily="34" charset="0"/>
                <a:ea typeface="Cambria" panose="02040503050406030204" pitchFamily="18" charset="0"/>
              </a:rPr>
              <a:t>)</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30 The fruit of the righteous is a tree of life, and the one who is wise saves lives.</a:t>
            </a:r>
            <a:endParaRPr lang="en-US" sz="4000" dirty="0">
              <a:latin typeface="Congenial" panose="02000503040000020004" pitchFamily="2" charset="0"/>
            </a:endParaRPr>
          </a:p>
        </p:txBody>
      </p:sp>
    </p:spTree>
    <p:extLst>
      <p:ext uri="{BB962C8B-B14F-4D97-AF65-F5344CB8AC3E}">
        <p14:creationId xmlns:p14="http://schemas.microsoft.com/office/powerpoint/2010/main" val="2468225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descr="Jesus and the Cross - Barabbas Road Church in San Diego, CA">
            <a:extLst>
              <a:ext uri="{FF2B5EF4-FFF2-40B4-BE49-F238E27FC236}">
                <a16:creationId xmlns:a16="http://schemas.microsoft.com/office/drawing/2014/main" id="{C94D777B-90E5-B389-BD6C-0E484EB488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73" r="-1" b="-1"/>
          <a:stretch/>
        </p:blipFill>
        <p:spPr bwMode="auto">
          <a:xfrm>
            <a:off x="1524" y="10"/>
            <a:ext cx="1218895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FE57419-8725-B119-1FDB-FB49198AFD7D}"/>
              </a:ext>
            </a:extLst>
          </p:cNvPr>
          <p:cNvSpPr>
            <a:spLocks noGrp="1"/>
          </p:cNvSpPr>
          <p:nvPr>
            <p:ph type="ctrTitle"/>
          </p:nvPr>
        </p:nvSpPr>
        <p:spPr>
          <a:xfrm>
            <a:off x="2190750" y="2098405"/>
            <a:ext cx="7810500" cy="2661189"/>
          </a:xfrm>
        </p:spPr>
        <p:txBody>
          <a:bodyPr anchor="ctr">
            <a:normAutofit/>
          </a:bodyPr>
          <a:lstStyle/>
          <a:p>
            <a:r>
              <a:rPr lang="en-US" sz="5600" dirty="0">
                <a:latin typeface="Congenial" panose="02000503040000020004" pitchFamily="2" charset="0"/>
              </a:rPr>
              <a:t>SINU-SINO BA ANG MGA OIKOS?</a:t>
            </a:r>
            <a:endParaRPr lang="en-PH" sz="5600" dirty="0">
              <a:latin typeface="Congenial" panose="02000503040000020004" pitchFamily="2" charset="0"/>
            </a:endParaRPr>
          </a:p>
        </p:txBody>
      </p:sp>
    </p:spTree>
    <p:extLst>
      <p:ext uri="{BB962C8B-B14F-4D97-AF65-F5344CB8AC3E}">
        <p14:creationId xmlns:p14="http://schemas.microsoft.com/office/powerpoint/2010/main" val="3851668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1. BIOLOGICAL</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Mga literal </a:t>
            </a:r>
            <a:r>
              <a:rPr lang="en-US" sz="5000" dirty="0" err="1">
                <a:latin typeface="Congenial" panose="02000503040000020004" pitchFamily="2" charset="0"/>
              </a:rPr>
              <a:t>na</a:t>
            </a:r>
            <a:r>
              <a:rPr lang="en-US" sz="5000" dirty="0">
                <a:latin typeface="Congenial" panose="02000503040000020004" pitchFamily="2" charset="0"/>
              </a:rPr>
              <a:t> </a:t>
            </a:r>
            <a:r>
              <a:rPr lang="en-US" sz="5000" dirty="0" err="1">
                <a:latin typeface="Congenial" panose="02000503040000020004" pitchFamily="2" charset="0"/>
              </a:rPr>
              <a:t>kadugo</a:t>
            </a:r>
            <a:r>
              <a:rPr lang="en-US" sz="5000" dirty="0">
                <a:latin typeface="Congenial" panose="02000503040000020004" pitchFamily="2" charset="0"/>
              </a:rPr>
              <a:t> at legal </a:t>
            </a:r>
            <a:r>
              <a:rPr lang="en-US" sz="5000" dirty="0" err="1">
                <a:latin typeface="Congenial" panose="02000503040000020004" pitchFamily="2" charset="0"/>
              </a:rPr>
              <a:t>na</a:t>
            </a:r>
            <a:r>
              <a:rPr lang="en-US" sz="5000" dirty="0">
                <a:latin typeface="Congenial" panose="02000503040000020004" pitchFamily="2" charset="0"/>
              </a:rPr>
              <a:t> </a:t>
            </a:r>
            <a:r>
              <a:rPr lang="en-US" sz="5000" dirty="0" err="1">
                <a:latin typeface="Congenial" panose="02000503040000020004" pitchFamily="2" charset="0"/>
              </a:rPr>
              <a:t>kapamilya</a:t>
            </a:r>
            <a:r>
              <a:rPr lang="en-US" sz="5000" dirty="0">
                <a:latin typeface="Congenial" panose="02000503040000020004" pitchFamily="2" charset="0"/>
              </a:rPr>
              <a:t> natin.</a:t>
            </a:r>
            <a:endParaRPr lang="en-US" sz="4000" dirty="0">
              <a:latin typeface="Congenial" panose="02000503040000020004" pitchFamily="2" charset="0"/>
            </a:endParaRPr>
          </a:p>
        </p:txBody>
      </p:sp>
    </p:spTree>
    <p:extLst>
      <p:ext uri="{BB962C8B-B14F-4D97-AF65-F5344CB8AC3E}">
        <p14:creationId xmlns:p14="http://schemas.microsoft.com/office/powerpoint/2010/main" val="21068288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1. BIOLOGICAL</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Mga literal </a:t>
            </a:r>
            <a:r>
              <a:rPr lang="en-US" sz="5000" dirty="0" err="1">
                <a:latin typeface="Congenial" panose="02000503040000020004" pitchFamily="2" charset="0"/>
              </a:rPr>
              <a:t>na</a:t>
            </a:r>
            <a:r>
              <a:rPr lang="en-US" sz="5000" dirty="0">
                <a:latin typeface="Congenial" panose="02000503040000020004" pitchFamily="2" charset="0"/>
              </a:rPr>
              <a:t> </a:t>
            </a:r>
            <a:r>
              <a:rPr lang="en-US" sz="5000" dirty="0" err="1">
                <a:latin typeface="Congenial" panose="02000503040000020004" pitchFamily="2" charset="0"/>
              </a:rPr>
              <a:t>kadugo</a:t>
            </a:r>
            <a:r>
              <a:rPr lang="en-US" sz="5000" dirty="0">
                <a:latin typeface="Congenial" panose="02000503040000020004" pitchFamily="2" charset="0"/>
              </a:rPr>
              <a:t> at legal </a:t>
            </a:r>
            <a:r>
              <a:rPr lang="en-US" sz="5000" dirty="0" err="1">
                <a:latin typeface="Congenial" panose="02000503040000020004" pitchFamily="2" charset="0"/>
              </a:rPr>
              <a:t>na</a:t>
            </a:r>
            <a:r>
              <a:rPr lang="en-US" sz="5000" dirty="0">
                <a:latin typeface="Congenial" panose="02000503040000020004" pitchFamily="2" charset="0"/>
              </a:rPr>
              <a:t> </a:t>
            </a:r>
            <a:r>
              <a:rPr lang="en-US" sz="5000" dirty="0" err="1">
                <a:latin typeface="Congenial" panose="02000503040000020004" pitchFamily="2" charset="0"/>
              </a:rPr>
              <a:t>kapamilya</a:t>
            </a:r>
            <a:r>
              <a:rPr lang="en-US" sz="5000" dirty="0">
                <a:latin typeface="Congenial" panose="02000503040000020004" pitchFamily="2" charset="0"/>
              </a:rPr>
              <a:t> natin.</a:t>
            </a:r>
          </a:p>
          <a:p>
            <a:pPr marL="0" indent="0">
              <a:buNone/>
            </a:pPr>
            <a:endParaRPr lang="en-US" sz="5000" dirty="0">
              <a:latin typeface="Congenial" panose="02000503040000020004" pitchFamily="2" charset="0"/>
            </a:endParaRPr>
          </a:p>
          <a:p>
            <a:pPr marL="0" indent="0">
              <a:buNone/>
            </a:pPr>
            <a:r>
              <a:rPr lang="en-US" sz="5000" dirty="0">
                <a:latin typeface="Congenial" panose="02000503040000020004" pitchFamily="2" charset="0"/>
              </a:rPr>
              <a:t>Ex. </a:t>
            </a:r>
            <a:r>
              <a:rPr lang="en-US" sz="5000" dirty="0" err="1">
                <a:latin typeface="Congenial" panose="02000503040000020004" pitchFamily="2" charset="0"/>
              </a:rPr>
              <a:t>Magulang</a:t>
            </a:r>
            <a:r>
              <a:rPr lang="en-US" sz="5000" dirty="0">
                <a:latin typeface="Congenial" panose="02000503040000020004" pitchFamily="2" charset="0"/>
              </a:rPr>
              <a:t>, </a:t>
            </a:r>
            <a:r>
              <a:rPr lang="en-US" sz="5000" dirty="0" err="1">
                <a:latin typeface="Congenial" panose="02000503040000020004" pitchFamily="2" charset="0"/>
              </a:rPr>
              <a:t>kapatid</a:t>
            </a:r>
            <a:r>
              <a:rPr lang="en-US" sz="5000" dirty="0">
                <a:latin typeface="Congenial" panose="02000503040000020004" pitchFamily="2" charset="0"/>
              </a:rPr>
              <a:t>, </a:t>
            </a:r>
            <a:r>
              <a:rPr lang="en-US" sz="5000" dirty="0" err="1">
                <a:latin typeface="Congenial" panose="02000503040000020004" pitchFamily="2" charset="0"/>
              </a:rPr>
              <a:t>pinsan</a:t>
            </a:r>
            <a:r>
              <a:rPr lang="en-US" sz="5000" dirty="0">
                <a:latin typeface="Congenial" panose="02000503040000020004" pitchFamily="2" charset="0"/>
              </a:rPr>
              <a:t>, </a:t>
            </a:r>
            <a:r>
              <a:rPr lang="en-US" sz="5000" dirty="0" err="1">
                <a:latin typeface="Congenial" panose="02000503040000020004" pitchFamily="2" charset="0"/>
              </a:rPr>
              <a:t>tito</a:t>
            </a:r>
            <a:r>
              <a:rPr lang="en-US" sz="5000" dirty="0">
                <a:latin typeface="Congenial" panose="02000503040000020004" pitchFamily="2" charset="0"/>
              </a:rPr>
              <a:t>, </a:t>
            </a:r>
            <a:r>
              <a:rPr lang="en-US" sz="5000" dirty="0" err="1">
                <a:latin typeface="Congenial" panose="02000503040000020004" pitchFamily="2" charset="0"/>
              </a:rPr>
              <a:t>tita</a:t>
            </a:r>
            <a:r>
              <a:rPr lang="en-US" sz="5000" dirty="0">
                <a:latin typeface="Congenial" panose="02000503040000020004" pitchFamily="2" charset="0"/>
              </a:rPr>
              <a:t> and in laws</a:t>
            </a:r>
            <a:endParaRPr lang="en-US" sz="4000" dirty="0">
              <a:latin typeface="Congenial" panose="02000503040000020004" pitchFamily="2" charset="0"/>
            </a:endParaRPr>
          </a:p>
        </p:txBody>
      </p:sp>
    </p:spTree>
    <p:extLst>
      <p:ext uri="{BB962C8B-B14F-4D97-AF65-F5344CB8AC3E}">
        <p14:creationId xmlns:p14="http://schemas.microsoft.com/office/powerpoint/2010/main" val="34636814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1371599" y="294538"/>
            <a:ext cx="9895951"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john 3:1-7 (AMP)</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fontScale="77500" lnSpcReduction="20000"/>
          </a:bodyPr>
          <a:lstStyle/>
          <a:p>
            <a:pPr marL="0" indent="0">
              <a:buNone/>
            </a:pPr>
            <a:r>
              <a:rPr lang="en-US" sz="5000" dirty="0">
                <a:latin typeface="Congenial" panose="02000503040000020004" pitchFamily="2" charset="0"/>
              </a:rPr>
              <a:t>1 Now there was a certain man among the Pharisees named Nicodemus, a ruler (member of the Sanhedrin) among the Jews,</a:t>
            </a:r>
          </a:p>
          <a:p>
            <a:pPr marL="0" indent="0">
              <a:buNone/>
            </a:pPr>
            <a:r>
              <a:rPr lang="en-US" sz="5000" dirty="0">
                <a:latin typeface="Congenial" panose="02000503040000020004" pitchFamily="2" charset="0"/>
              </a:rPr>
              <a:t>2 who came to Jesus at night and said to Him, “Rabbi (Teacher), we know [without any doubt] that You have come from God as a teacher; for no one can do these signs [these wonders, these attesting miracles] that You do unless God is with him.”</a:t>
            </a:r>
            <a:endParaRPr lang="en-PH" sz="5000" dirty="0">
              <a:latin typeface="Congenial" panose="02000503040000020004" pitchFamily="2" charset="0"/>
            </a:endParaRPr>
          </a:p>
        </p:txBody>
      </p:sp>
    </p:spTree>
    <p:extLst>
      <p:ext uri="{BB962C8B-B14F-4D97-AF65-F5344CB8AC3E}">
        <p14:creationId xmlns:p14="http://schemas.microsoft.com/office/powerpoint/2010/main" val="14903459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1. BIOLOGICAL</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Lucas 16:27-28 (RTPV05)</a:t>
            </a:r>
          </a:p>
          <a:p>
            <a:pPr marL="0" indent="0">
              <a:buNone/>
            </a:pPr>
            <a:r>
              <a:rPr lang="en-US" sz="4000" dirty="0">
                <a:latin typeface="Congenial" panose="02000503040000020004" pitchFamily="2" charset="0"/>
              </a:rPr>
              <a:t>“</a:t>
            </a:r>
            <a:r>
              <a:rPr lang="en-US" sz="4000" dirty="0" err="1">
                <a:latin typeface="Congenial" panose="02000503040000020004" pitchFamily="2" charset="0"/>
              </a:rPr>
              <a:t>Ngunit</a:t>
            </a:r>
            <a:r>
              <a:rPr lang="en-US" sz="4000" dirty="0">
                <a:latin typeface="Congenial" panose="02000503040000020004" pitchFamily="2" charset="0"/>
              </a:rPr>
              <a:t> </a:t>
            </a:r>
            <a:r>
              <a:rPr lang="en-US" sz="4000" dirty="0" err="1">
                <a:latin typeface="Congenial" panose="02000503040000020004" pitchFamily="2" charset="0"/>
              </a:rPr>
              <a:t>sinabi</a:t>
            </a:r>
            <a:r>
              <a:rPr lang="en-US" sz="4000" dirty="0">
                <a:latin typeface="Congenial" panose="02000503040000020004" pitchFamily="2" charset="0"/>
              </a:rPr>
              <a:t> ng </a:t>
            </a:r>
            <a:r>
              <a:rPr lang="en-US" sz="4000" dirty="0" err="1">
                <a:latin typeface="Congenial" panose="02000503040000020004" pitchFamily="2" charset="0"/>
              </a:rPr>
              <a:t>mayaman</a:t>
            </a:r>
            <a:r>
              <a:rPr lang="en-US" sz="4000" dirty="0">
                <a:latin typeface="Congenial" panose="02000503040000020004" pitchFamily="2" charset="0"/>
              </a:rPr>
              <a:t>, ‘Kung </a:t>
            </a:r>
            <a:r>
              <a:rPr lang="en-US" sz="4000" dirty="0" err="1">
                <a:latin typeface="Congenial" panose="02000503040000020004" pitchFamily="2" charset="0"/>
              </a:rPr>
              <a:t>gayon</a:t>
            </a:r>
            <a:r>
              <a:rPr lang="en-US" sz="4000" dirty="0">
                <a:latin typeface="Congenial" panose="02000503040000020004" pitchFamily="2" charset="0"/>
              </a:rPr>
              <a:t> po, </a:t>
            </a:r>
            <a:r>
              <a:rPr lang="en-US" sz="4000" dirty="0" err="1">
                <a:latin typeface="Congenial" panose="02000503040000020004" pitchFamily="2" charset="0"/>
              </a:rPr>
              <a:t>Amang</a:t>
            </a:r>
            <a:r>
              <a:rPr lang="en-US" sz="4000" dirty="0">
                <a:latin typeface="Congenial" panose="02000503040000020004" pitchFamily="2" charset="0"/>
              </a:rPr>
              <a:t> Abraham, </a:t>
            </a:r>
            <a:r>
              <a:rPr lang="en-US" sz="4000" dirty="0" err="1">
                <a:latin typeface="Congenial" panose="02000503040000020004" pitchFamily="2" charset="0"/>
              </a:rPr>
              <a:t>ipinapakiusap</a:t>
            </a:r>
            <a:r>
              <a:rPr lang="en-US" sz="4000" dirty="0">
                <a:latin typeface="Congenial" panose="02000503040000020004" pitchFamily="2" charset="0"/>
              </a:rPr>
              <a:t> ko pong </a:t>
            </a:r>
            <a:r>
              <a:rPr lang="en-US" sz="4000" dirty="0" err="1">
                <a:latin typeface="Congenial" panose="02000503040000020004" pitchFamily="2" charset="0"/>
              </a:rPr>
              <a:t>papuntahin</a:t>
            </a:r>
            <a:r>
              <a:rPr lang="en-US" sz="4000" dirty="0">
                <a:latin typeface="Congenial" panose="02000503040000020004" pitchFamily="2" charset="0"/>
              </a:rPr>
              <a:t> </a:t>
            </a:r>
            <a:r>
              <a:rPr lang="en-US" sz="4000" dirty="0" err="1">
                <a:latin typeface="Congenial" panose="02000503040000020004" pitchFamily="2" charset="0"/>
              </a:rPr>
              <a:t>na</a:t>
            </a:r>
            <a:r>
              <a:rPr lang="en-US" sz="4000" dirty="0">
                <a:latin typeface="Congenial" panose="02000503040000020004" pitchFamily="2" charset="0"/>
              </a:rPr>
              <a:t> </a:t>
            </a:r>
            <a:r>
              <a:rPr lang="en-US" sz="4000" dirty="0" err="1">
                <a:latin typeface="Congenial" panose="02000503040000020004" pitchFamily="2" charset="0"/>
              </a:rPr>
              <a:t>lamang</a:t>
            </a:r>
            <a:r>
              <a:rPr lang="en-US" sz="4000" dirty="0">
                <a:latin typeface="Congenial" panose="02000503040000020004" pitchFamily="2" charset="0"/>
              </a:rPr>
              <a:t> </a:t>
            </a:r>
            <a:r>
              <a:rPr lang="en-US" sz="4000" dirty="0" err="1">
                <a:latin typeface="Congenial" panose="02000503040000020004" pitchFamily="2" charset="0"/>
              </a:rPr>
              <a:t>ninyo</a:t>
            </a:r>
            <a:r>
              <a:rPr lang="en-US" sz="4000" dirty="0">
                <a:latin typeface="Congenial" panose="02000503040000020004" pitchFamily="2" charset="0"/>
              </a:rPr>
              <a:t> </a:t>
            </a:r>
            <a:r>
              <a:rPr lang="en-US" sz="4000" dirty="0" err="1">
                <a:latin typeface="Congenial" panose="02000503040000020004" pitchFamily="2" charset="0"/>
              </a:rPr>
              <a:t>si</a:t>
            </a:r>
            <a:r>
              <a:rPr lang="en-US" sz="4000" dirty="0">
                <a:latin typeface="Congenial" panose="02000503040000020004" pitchFamily="2" charset="0"/>
              </a:rPr>
              <a:t> Lazaro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bahay</a:t>
            </a:r>
            <a:r>
              <a:rPr lang="en-US" sz="4000" dirty="0">
                <a:latin typeface="Congenial" panose="02000503040000020004" pitchFamily="2" charset="0"/>
              </a:rPr>
              <a:t> ng </a:t>
            </a:r>
            <a:r>
              <a:rPr lang="en-US" sz="4000" dirty="0" err="1">
                <a:latin typeface="Congenial" panose="02000503040000020004" pitchFamily="2" charset="0"/>
              </a:rPr>
              <a:t>aking</a:t>
            </a:r>
            <a:r>
              <a:rPr lang="en-US" sz="4000" dirty="0">
                <a:latin typeface="Congenial" panose="02000503040000020004" pitchFamily="2" charset="0"/>
              </a:rPr>
              <a:t> ama</a:t>
            </a:r>
          </a:p>
        </p:txBody>
      </p:sp>
    </p:spTree>
    <p:extLst>
      <p:ext uri="{BB962C8B-B14F-4D97-AF65-F5344CB8AC3E}">
        <p14:creationId xmlns:p14="http://schemas.microsoft.com/office/powerpoint/2010/main" val="28520969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2. VOCATIONAL</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Mga </a:t>
            </a:r>
            <a:r>
              <a:rPr lang="en-US" sz="5000" dirty="0" err="1">
                <a:latin typeface="Congenial" panose="02000503040000020004" pitchFamily="2" charset="0"/>
              </a:rPr>
              <a:t>kasama</a:t>
            </a:r>
            <a:r>
              <a:rPr lang="en-US" sz="5000" dirty="0">
                <a:latin typeface="Congenial" panose="02000503040000020004" pitchFamily="2" charset="0"/>
              </a:rPr>
              <a:t> </a:t>
            </a:r>
            <a:r>
              <a:rPr lang="en-US" sz="5000" dirty="0" err="1">
                <a:latin typeface="Congenial" panose="02000503040000020004" pitchFamily="2" charset="0"/>
              </a:rPr>
              <a:t>sa</a:t>
            </a:r>
            <a:r>
              <a:rPr lang="en-US" sz="5000" dirty="0">
                <a:latin typeface="Congenial" panose="02000503040000020004" pitchFamily="2" charset="0"/>
              </a:rPr>
              <a:t> </a:t>
            </a:r>
            <a:r>
              <a:rPr lang="en-US" sz="5000" dirty="0" err="1">
                <a:latin typeface="Congenial" panose="02000503040000020004" pitchFamily="2" charset="0"/>
              </a:rPr>
              <a:t>trabaho</a:t>
            </a:r>
            <a:r>
              <a:rPr lang="en-US" sz="5000" dirty="0">
                <a:latin typeface="Congenial" panose="02000503040000020004" pitchFamily="2" charset="0"/>
              </a:rPr>
              <a:t>, school o business.</a:t>
            </a:r>
            <a:endParaRPr lang="en-US" sz="4000" dirty="0">
              <a:latin typeface="Congenial" panose="02000503040000020004" pitchFamily="2" charset="0"/>
            </a:endParaRPr>
          </a:p>
        </p:txBody>
      </p:sp>
    </p:spTree>
    <p:extLst>
      <p:ext uri="{BB962C8B-B14F-4D97-AF65-F5344CB8AC3E}">
        <p14:creationId xmlns:p14="http://schemas.microsoft.com/office/powerpoint/2010/main" val="1752660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2. VOCATIONAL</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Lucas 15:7</a:t>
            </a:r>
          </a:p>
          <a:p>
            <a:pPr marL="0" indent="0">
              <a:buNone/>
            </a:pPr>
            <a:r>
              <a:rPr lang="en-US" sz="4000" dirty="0">
                <a:latin typeface="Congenial" panose="02000503040000020004" pitchFamily="2" charset="0"/>
              </a:rPr>
              <a:t>7 </a:t>
            </a:r>
            <a:r>
              <a:rPr lang="en-US" sz="4000" dirty="0" err="1">
                <a:latin typeface="Congenial" panose="02000503040000020004" pitchFamily="2" charset="0"/>
              </a:rPr>
              <a:t>Sinasabi</a:t>
            </a:r>
            <a:r>
              <a:rPr lang="en-US" sz="4000" dirty="0">
                <a:latin typeface="Congenial" panose="02000503040000020004" pitchFamily="2" charset="0"/>
              </a:rPr>
              <a:t> ko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inyo</a:t>
            </a:r>
            <a:r>
              <a:rPr lang="en-US" sz="4000" dirty="0">
                <a:latin typeface="Congenial" panose="02000503040000020004" pitchFamily="2" charset="0"/>
              </a:rPr>
              <a:t>, </a:t>
            </a:r>
            <a:r>
              <a:rPr lang="en-US" sz="4000" dirty="0" err="1">
                <a:latin typeface="Congenial" panose="02000503040000020004" pitchFamily="2" charset="0"/>
              </a:rPr>
              <a:t>magkakaroon</a:t>
            </a:r>
            <a:r>
              <a:rPr lang="en-US" sz="4000" dirty="0">
                <a:latin typeface="Congenial" panose="02000503040000020004" pitchFamily="2" charset="0"/>
              </a:rPr>
              <a:t> ng </a:t>
            </a:r>
            <a:r>
              <a:rPr lang="en-US" sz="4000" dirty="0" err="1">
                <a:latin typeface="Congenial" panose="02000503040000020004" pitchFamily="2" charset="0"/>
              </a:rPr>
              <a:t>higit</a:t>
            </a:r>
            <a:r>
              <a:rPr lang="en-US" sz="4000" dirty="0">
                <a:latin typeface="Congenial" panose="02000503040000020004" pitchFamily="2" charset="0"/>
              </a:rPr>
              <a:t> </a:t>
            </a:r>
            <a:r>
              <a:rPr lang="en-US" sz="4000" dirty="0" err="1">
                <a:latin typeface="Congenial" panose="02000503040000020004" pitchFamily="2" charset="0"/>
              </a:rPr>
              <a:t>na</a:t>
            </a:r>
            <a:r>
              <a:rPr lang="en-US" sz="4000" dirty="0">
                <a:latin typeface="Congenial" panose="02000503040000020004" pitchFamily="2" charset="0"/>
              </a:rPr>
              <a:t> </a:t>
            </a:r>
            <a:r>
              <a:rPr lang="en-US" sz="4000" dirty="0" err="1">
                <a:latin typeface="Congenial" panose="02000503040000020004" pitchFamily="2" charset="0"/>
              </a:rPr>
              <a:t>kagalakan</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langit</a:t>
            </a:r>
            <a:r>
              <a:rPr lang="en-US" sz="4000" dirty="0">
                <a:latin typeface="Congenial" panose="02000503040000020004" pitchFamily="2" charset="0"/>
              </a:rPr>
              <a:t> </a:t>
            </a:r>
            <a:r>
              <a:rPr lang="en-US" sz="4000" dirty="0" err="1">
                <a:latin typeface="Congenial" panose="02000503040000020004" pitchFamily="2" charset="0"/>
              </a:rPr>
              <a:t>dahil</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isang</a:t>
            </a:r>
            <a:r>
              <a:rPr lang="en-US" sz="4000" dirty="0">
                <a:latin typeface="Congenial" panose="02000503040000020004" pitchFamily="2" charset="0"/>
              </a:rPr>
              <a:t> </a:t>
            </a:r>
            <a:r>
              <a:rPr lang="en-US" sz="4000" dirty="0" err="1">
                <a:latin typeface="Congenial" panose="02000503040000020004" pitchFamily="2" charset="0"/>
              </a:rPr>
              <a:t>makasalanang</a:t>
            </a:r>
            <a:r>
              <a:rPr lang="en-US" sz="4000" dirty="0">
                <a:latin typeface="Congenial" panose="02000503040000020004" pitchFamily="2" charset="0"/>
              </a:rPr>
              <a:t> </a:t>
            </a:r>
            <a:r>
              <a:rPr lang="en-US" sz="4000" dirty="0" err="1">
                <a:latin typeface="Congenial" panose="02000503040000020004" pitchFamily="2" charset="0"/>
              </a:rPr>
              <a:t>tumatalikod</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kasalanan</a:t>
            </a:r>
            <a:r>
              <a:rPr lang="en-US" sz="4000" dirty="0">
                <a:latin typeface="Congenial" panose="02000503040000020004" pitchFamily="2" charset="0"/>
              </a:rPr>
              <a:t> </a:t>
            </a:r>
            <a:r>
              <a:rPr lang="en-US" sz="4000" dirty="0" err="1">
                <a:latin typeface="Congenial" panose="02000503040000020004" pitchFamily="2" charset="0"/>
              </a:rPr>
              <a:t>kaysa</a:t>
            </a:r>
            <a:r>
              <a:rPr lang="en-US" sz="4000" dirty="0">
                <a:latin typeface="Congenial" panose="02000503040000020004" pitchFamily="2" charset="0"/>
              </a:rPr>
              <a:t> </a:t>
            </a:r>
            <a:r>
              <a:rPr lang="en-US" sz="4000" dirty="0" err="1">
                <a:latin typeface="Congenial" panose="02000503040000020004" pitchFamily="2" charset="0"/>
              </a:rPr>
              <a:t>siyamnapu't</a:t>
            </a:r>
            <a:r>
              <a:rPr lang="en-US" sz="4000" dirty="0">
                <a:latin typeface="Congenial" panose="02000503040000020004" pitchFamily="2" charset="0"/>
              </a:rPr>
              <a:t> </a:t>
            </a:r>
            <a:r>
              <a:rPr lang="en-US" sz="4000" dirty="0" err="1">
                <a:latin typeface="Congenial" panose="02000503040000020004" pitchFamily="2" charset="0"/>
              </a:rPr>
              <a:t>siyam</a:t>
            </a:r>
            <a:r>
              <a:rPr lang="en-US" sz="4000" dirty="0">
                <a:latin typeface="Congenial" panose="02000503040000020004" pitchFamily="2" charset="0"/>
              </a:rPr>
              <a:t> </a:t>
            </a:r>
            <a:r>
              <a:rPr lang="en-US" sz="4000" dirty="0" err="1">
                <a:latin typeface="Congenial" panose="02000503040000020004" pitchFamily="2" charset="0"/>
              </a:rPr>
              <a:t>na</a:t>
            </a:r>
            <a:r>
              <a:rPr lang="en-US" sz="4000" dirty="0">
                <a:latin typeface="Congenial" panose="02000503040000020004" pitchFamily="2" charset="0"/>
              </a:rPr>
              <a:t> </a:t>
            </a:r>
            <a:r>
              <a:rPr lang="en-US" sz="4000" dirty="0" err="1">
                <a:latin typeface="Congenial" panose="02000503040000020004" pitchFamily="2" charset="0"/>
              </a:rPr>
              <a:t>matuwid</a:t>
            </a:r>
            <a:r>
              <a:rPr lang="en-US" sz="4000" dirty="0">
                <a:latin typeface="Congenial" panose="02000503040000020004" pitchFamily="2" charset="0"/>
              </a:rPr>
              <a:t> </a:t>
            </a:r>
            <a:r>
              <a:rPr lang="en-US" sz="4000" dirty="0" err="1">
                <a:latin typeface="Congenial" panose="02000503040000020004" pitchFamily="2" charset="0"/>
              </a:rPr>
              <a:t>na</a:t>
            </a:r>
            <a:r>
              <a:rPr lang="en-US" sz="4000" dirty="0">
                <a:latin typeface="Congenial" panose="02000503040000020004" pitchFamily="2" charset="0"/>
              </a:rPr>
              <a:t> di </a:t>
            </a:r>
            <a:r>
              <a:rPr lang="en-US" sz="4000" dirty="0" err="1">
                <a:latin typeface="Congenial" panose="02000503040000020004" pitchFamily="2" charset="0"/>
              </a:rPr>
              <a:t>nangangailangang</a:t>
            </a:r>
            <a:r>
              <a:rPr lang="en-US" sz="4000" dirty="0">
                <a:latin typeface="Congenial" panose="02000503040000020004" pitchFamily="2" charset="0"/>
              </a:rPr>
              <a:t> </a:t>
            </a:r>
            <a:r>
              <a:rPr lang="en-US" sz="4000" dirty="0" err="1">
                <a:latin typeface="Congenial" panose="02000503040000020004" pitchFamily="2" charset="0"/>
              </a:rPr>
              <a:t>magsisi</a:t>
            </a:r>
            <a:r>
              <a:rPr lang="en-US" sz="4000" dirty="0">
                <a:latin typeface="Congenial" panose="02000503040000020004" pitchFamily="2" charset="0"/>
              </a:rPr>
              <a:t>.”</a:t>
            </a:r>
          </a:p>
        </p:txBody>
      </p:sp>
    </p:spTree>
    <p:extLst>
      <p:ext uri="{BB962C8B-B14F-4D97-AF65-F5344CB8AC3E}">
        <p14:creationId xmlns:p14="http://schemas.microsoft.com/office/powerpoint/2010/main" val="3581443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3. GEOGRAPHICAL</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Mga </a:t>
            </a:r>
            <a:r>
              <a:rPr lang="en-US" sz="5000" dirty="0" err="1">
                <a:latin typeface="Congenial" panose="02000503040000020004" pitchFamily="2" charset="0"/>
              </a:rPr>
              <a:t>taong</a:t>
            </a:r>
            <a:r>
              <a:rPr lang="en-US" sz="5000" dirty="0">
                <a:latin typeface="Congenial" panose="02000503040000020004" pitchFamily="2" charset="0"/>
              </a:rPr>
              <a:t> </a:t>
            </a:r>
            <a:r>
              <a:rPr lang="en-US" sz="5000" dirty="0" err="1">
                <a:latin typeface="Congenial" panose="02000503040000020004" pitchFamily="2" charset="0"/>
              </a:rPr>
              <a:t>nasa</a:t>
            </a:r>
            <a:r>
              <a:rPr lang="en-US" sz="5000" dirty="0">
                <a:latin typeface="Congenial" panose="02000503040000020004" pitchFamily="2" charset="0"/>
              </a:rPr>
              <a:t> immediate geographical community </a:t>
            </a:r>
            <a:r>
              <a:rPr lang="en-US" sz="5000" dirty="0" err="1">
                <a:latin typeface="Congenial" panose="02000503040000020004" pitchFamily="2" charset="0"/>
              </a:rPr>
              <a:t>tulad</a:t>
            </a:r>
            <a:r>
              <a:rPr lang="en-US" sz="5000" dirty="0">
                <a:latin typeface="Congenial" panose="02000503040000020004" pitchFamily="2" charset="0"/>
              </a:rPr>
              <a:t> ng </a:t>
            </a:r>
            <a:r>
              <a:rPr lang="en-US" sz="5000" dirty="0" err="1">
                <a:latin typeface="Congenial" panose="02000503040000020004" pitchFamily="2" charset="0"/>
              </a:rPr>
              <a:t>mga</a:t>
            </a:r>
            <a:r>
              <a:rPr lang="en-US" sz="5000" dirty="0">
                <a:latin typeface="Congenial" panose="02000503040000020004" pitchFamily="2" charset="0"/>
              </a:rPr>
              <a:t> </a:t>
            </a:r>
            <a:r>
              <a:rPr lang="en-US" sz="5000" dirty="0" err="1">
                <a:latin typeface="Congenial" panose="02000503040000020004" pitchFamily="2" charset="0"/>
              </a:rPr>
              <a:t>kapit-bahay</a:t>
            </a:r>
            <a:r>
              <a:rPr lang="en-US" sz="5000" dirty="0">
                <a:latin typeface="Congenial" panose="02000503040000020004" pitchFamily="2" charset="0"/>
              </a:rPr>
              <a:t> at </a:t>
            </a:r>
            <a:r>
              <a:rPr lang="en-US" sz="5000" dirty="0" err="1">
                <a:latin typeface="Congenial" panose="02000503040000020004" pitchFamily="2" charset="0"/>
              </a:rPr>
              <a:t>kabarangay</a:t>
            </a:r>
            <a:r>
              <a:rPr lang="en-US" sz="5000" dirty="0">
                <a:latin typeface="Congenial" panose="02000503040000020004" pitchFamily="2" charset="0"/>
              </a:rPr>
              <a:t>.</a:t>
            </a:r>
            <a:endParaRPr lang="en-US" sz="4000" dirty="0">
              <a:latin typeface="Congenial" panose="02000503040000020004" pitchFamily="2" charset="0"/>
            </a:endParaRPr>
          </a:p>
        </p:txBody>
      </p:sp>
    </p:spTree>
    <p:extLst>
      <p:ext uri="{BB962C8B-B14F-4D97-AF65-F5344CB8AC3E}">
        <p14:creationId xmlns:p14="http://schemas.microsoft.com/office/powerpoint/2010/main" val="35655253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3. GEOGRAPHICAL</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Mga </a:t>
            </a:r>
            <a:r>
              <a:rPr lang="en-US" sz="5000" dirty="0" err="1">
                <a:latin typeface="Congenial" panose="02000503040000020004" pitchFamily="2" charset="0"/>
              </a:rPr>
              <a:t>Gawa</a:t>
            </a:r>
            <a:r>
              <a:rPr lang="en-US" sz="5000" dirty="0">
                <a:latin typeface="Congenial" panose="02000503040000020004" pitchFamily="2" charset="0"/>
              </a:rPr>
              <a:t> 5:42</a:t>
            </a:r>
          </a:p>
          <a:p>
            <a:pPr marL="0" indent="0">
              <a:buNone/>
            </a:pPr>
            <a:r>
              <a:rPr lang="en-US" sz="4000" dirty="0">
                <a:latin typeface="Congenial" panose="02000503040000020004" pitchFamily="2" charset="0"/>
              </a:rPr>
              <a:t>42 At </a:t>
            </a:r>
            <a:r>
              <a:rPr lang="en-US" sz="4000" dirty="0" err="1">
                <a:latin typeface="Congenial" panose="02000503040000020004" pitchFamily="2" charset="0"/>
              </a:rPr>
              <a:t>araw-araw</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Templo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mga</a:t>
            </a:r>
            <a:r>
              <a:rPr lang="en-US" sz="4000" dirty="0">
                <a:latin typeface="Congenial" panose="02000503040000020004" pitchFamily="2" charset="0"/>
              </a:rPr>
              <a:t> </a:t>
            </a:r>
            <a:r>
              <a:rPr lang="en-US" sz="4000" dirty="0" err="1">
                <a:latin typeface="Congenial" panose="02000503040000020004" pitchFamily="2" charset="0"/>
              </a:rPr>
              <a:t>bahay-bahay</a:t>
            </a:r>
            <a:r>
              <a:rPr lang="en-US" sz="4000" dirty="0">
                <a:latin typeface="Congenial" panose="02000503040000020004" pitchFamily="2" charset="0"/>
              </a:rPr>
              <a:t>, </a:t>
            </a:r>
            <a:r>
              <a:rPr lang="en-US" sz="4000" dirty="0" err="1">
                <a:latin typeface="Congenial" panose="02000503040000020004" pitchFamily="2" charset="0"/>
              </a:rPr>
              <a:t>walang</a:t>
            </a:r>
            <a:r>
              <a:rPr lang="en-US" sz="4000" dirty="0">
                <a:latin typeface="Congenial" panose="02000503040000020004" pitchFamily="2" charset="0"/>
              </a:rPr>
              <a:t> </a:t>
            </a:r>
            <a:r>
              <a:rPr lang="en-US" sz="4000" dirty="0" err="1">
                <a:latin typeface="Congenial" panose="02000503040000020004" pitchFamily="2" charset="0"/>
              </a:rPr>
              <a:t>tigil</a:t>
            </a:r>
            <a:r>
              <a:rPr lang="en-US" sz="4000" dirty="0">
                <a:latin typeface="Congenial" panose="02000503040000020004" pitchFamily="2" charset="0"/>
              </a:rPr>
              <a:t> </a:t>
            </a:r>
            <a:r>
              <a:rPr lang="en-US" sz="4000" dirty="0" err="1">
                <a:latin typeface="Congenial" panose="02000503040000020004" pitchFamily="2" charset="0"/>
              </a:rPr>
              <a:t>silang</a:t>
            </a:r>
            <a:r>
              <a:rPr lang="en-US" sz="4000" dirty="0">
                <a:latin typeface="Congenial" panose="02000503040000020004" pitchFamily="2" charset="0"/>
              </a:rPr>
              <a:t> </a:t>
            </a:r>
            <a:r>
              <a:rPr lang="en-US" sz="4000" dirty="0" err="1">
                <a:latin typeface="Congenial" panose="02000503040000020004" pitchFamily="2" charset="0"/>
              </a:rPr>
              <a:t>nagturo</a:t>
            </a:r>
            <a:r>
              <a:rPr lang="en-US" sz="4000" dirty="0">
                <a:latin typeface="Congenial" panose="02000503040000020004" pitchFamily="2" charset="0"/>
              </a:rPr>
              <a:t> at </a:t>
            </a:r>
            <a:r>
              <a:rPr lang="en-US" sz="4000" dirty="0" err="1">
                <a:latin typeface="Congenial" panose="02000503040000020004" pitchFamily="2" charset="0"/>
              </a:rPr>
              <a:t>nangaral</a:t>
            </a:r>
            <a:r>
              <a:rPr lang="en-US" sz="4000" dirty="0">
                <a:latin typeface="Congenial" panose="02000503040000020004" pitchFamily="2" charset="0"/>
              </a:rPr>
              <a:t> ng </a:t>
            </a:r>
            <a:r>
              <a:rPr lang="en-US" sz="4000" dirty="0" err="1">
                <a:latin typeface="Congenial" panose="02000503040000020004" pitchFamily="2" charset="0"/>
              </a:rPr>
              <a:t>magandang</a:t>
            </a:r>
            <a:r>
              <a:rPr lang="en-US" sz="4000" dirty="0">
                <a:latin typeface="Congenial" panose="02000503040000020004" pitchFamily="2" charset="0"/>
              </a:rPr>
              <a:t> </a:t>
            </a:r>
            <a:r>
              <a:rPr lang="en-US" sz="4000" dirty="0" err="1">
                <a:latin typeface="Congenial" panose="02000503040000020004" pitchFamily="2" charset="0"/>
              </a:rPr>
              <a:t>balita</a:t>
            </a:r>
            <a:r>
              <a:rPr lang="en-US" sz="4000" dirty="0">
                <a:latin typeface="Congenial" panose="02000503040000020004" pitchFamily="2" charset="0"/>
              </a:rPr>
              <a:t> </a:t>
            </a:r>
            <a:r>
              <a:rPr lang="en-US" sz="4000" dirty="0" err="1">
                <a:latin typeface="Congenial" panose="02000503040000020004" pitchFamily="2" charset="0"/>
              </a:rPr>
              <a:t>tungkol</a:t>
            </a:r>
            <a:r>
              <a:rPr lang="en-US" sz="4000" dirty="0">
                <a:latin typeface="Congenial" panose="02000503040000020004" pitchFamily="2" charset="0"/>
              </a:rPr>
              <a:t> kay Jesus, ang Cristo.</a:t>
            </a:r>
          </a:p>
        </p:txBody>
      </p:sp>
    </p:spTree>
    <p:extLst>
      <p:ext uri="{BB962C8B-B14F-4D97-AF65-F5344CB8AC3E}">
        <p14:creationId xmlns:p14="http://schemas.microsoft.com/office/powerpoint/2010/main" val="38474183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4. VOLITIONAL</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Mga </a:t>
            </a:r>
            <a:r>
              <a:rPr lang="en-US" sz="5000" dirty="0" err="1">
                <a:latin typeface="Congenial" panose="02000503040000020004" pitchFamily="2" charset="0"/>
              </a:rPr>
              <a:t>taong</a:t>
            </a:r>
            <a:r>
              <a:rPr lang="en-US" sz="5000" dirty="0">
                <a:latin typeface="Congenial" panose="02000503040000020004" pitchFamily="2" charset="0"/>
              </a:rPr>
              <a:t> </a:t>
            </a:r>
            <a:r>
              <a:rPr lang="en-US" sz="5000" dirty="0" err="1">
                <a:latin typeface="Congenial" panose="02000503040000020004" pitchFamily="2" charset="0"/>
              </a:rPr>
              <a:t>sinasamba</a:t>
            </a:r>
            <a:r>
              <a:rPr lang="en-US" sz="5000" dirty="0">
                <a:latin typeface="Congenial" panose="02000503040000020004" pitchFamily="2" charset="0"/>
              </a:rPr>
              <a:t> natin by choice (volition) – </a:t>
            </a:r>
            <a:r>
              <a:rPr lang="en-US" sz="5000" dirty="0" err="1">
                <a:latin typeface="Congenial" panose="02000503040000020004" pitchFamily="2" charset="0"/>
              </a:rPr>
              <a:t>mga</a:t>
            </a:r>
            <a:r>
              <a:rPr lang="en-US" sz="5000" dirty="0">
                <a:latin typeface="Congenial" panose="02000503040000020004" pitchFamily="2" charset="0"/>
              </a:rPr>
              <a:t> </a:t>
            </a:r>
            <a:r>
              <a:rPr lang="en-US" sz="5000" dirty="0" err="1">
                <a:latin typeface="Congenial" panose="02000503040000020004" pitchFamily="2" charset="0"/>
              </a:rPr>
              <a:t>katropa</a:t>
            </a:r>
            <a:r>
              <a:rPr lang="en-US" sz="5000" dirty="0">
                <a:latin typeface="Congenial" panose="02000503040000020004" pitchFamily="2" charset="0"/>
              </a:rPr>
              <a:t>, </a:t>
            </a:r>
            <a:r>
              <a:rPr lang="en-US" sz="5000" dirty="0" err="1">
                <a:latin typeface="Congenial" panose="02000503040000020004" pitchFamily="2" charset="0"/>
              </a:rPr>
              <a:t>kalaro</a:t>
            </a:r>
            <a:r>
              <a:rPr lang="en-US" sz="5000" dirty="0">
                <a:latin typeface="Congenial" panose="02000503040000020004" pitchFamily="2" charset="0"/>
              </a:rPr>
              <a:t> </a:t>
            </a:r>
            <a:r>
              <a:rPr lang="en-US" sz="5000" dirty="0" err="1">
                <a:latin typeface="Congenial" panose="02000503040000020004" pitchFamily="2" charset="0"/>
              </a:rPr>
              <a:t>sa</a:t>
            </a:r>
            <a:r>
              <a:rPr lang="en-US" sz="5000" dirty="0">
                <a:latin typeface="Congenial" panose="02000503040000020004" pitchFamily="2" charset="0"/>
              </a:rPr>
              <a:t> sports, </a:t>
            </a:r>
            <a:r>
              <a:rPr lang="en-US" sz="5000" dirty="0" err="1">
                <a:latin typeface="Congenial" panose="02000503040000020004" pitchFamily="2" charset="0"/>
              </a:rPr>
              <a:t>kapareho</a:t>
            </a:r>
            <a:r>
              <a:rPr lang="en-US" sz="5000" dirty="0">
                <a:latin typeface="Congenial" panose="02000503040000020004" pitchFamily="2" charset="0"/>
              </a:rPr>
              <a:t> ng </a:t>
            </a:r>
            <a:r>
              <a:rPr lang="en-US" sz="5000" dirty="0" err="1">
                <a:latin typeface="Congenial" panose="02000503040000020004" pitchFamily="2" charset="0"/>
              </a:rPr>
              <a:t>interes</a:t>
            </a:r>
            <a:r>
              <a:rPr lang="en-US" sz="5000" dirty="0">
                <a:latin typeface="Congenial" panose="02000503040000020004" pitchFamily="2" charset="0"/>
              </a:rPr>
              <a:t>, kumara, </a:t>
            </a:r>
            <a:r>
              <a:rPr lang="en-US" sz="5000" dirty="0" err="1">
                <a:latin typeface="Congenial" panose="02000503040000020004" pitchFamily="2" charset="0"/>
              </a:rPr>
              <a:t>kumpare</a:t>
            </a:r>
            <a:r>
              <a:rPr lang="en-US" sz="5000" dirty="0">
                <a:latin typeface="Congenial" panose="02000503040000020004" pitchFamily="2" charset="0"/>
              </a:rPr>
              <a:t>, etc.</a:t>
            </a:r>
            <a:endParaRPr lang="en-US" sz="4000" dirty="0">
              <a:latin typeface="Congenial" panose="02000503040000020004" pitchFamily="2" charset="0"/>
            </a:endParaRPr>
          </a:p>
        </p:txBody>
      </p:sp>
    </p:spTree>
    <p:extLst>
      <p:ext uri="{BB962C8B-B14F-4D97-AF65-F5344CB8AC3E}">
        <p14:creationId xmlns:p14="http://schemas.microsoft.com/office/powerpoint/2010/main" val="5675558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4. VOLITIONAL</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Santiago 5:20</a:t>
            </a:r>
          </a:p>
          <a:p>
            <a:pPr marL="0" indent="0">
              <a:buNone/>
            </a:pPr>
            <a:r>
              <a:rPr lang="en-US" sz="4000" dirty="0">
                <a:latin typeface="Congenial" panose="02000503040000020004" pitchFamily="2" charset="0"/>
              </a:rPr>
              <a:t>20 </a:t>
            </a:r>
            <a:r>
              <a:rPr lang="en-US" sz="4000" dirty="0" err="1">
                <a:latin typeface="Congenial" panose="02000503040000020004" pitchFamily="2" charset="0"/>
              </a:rPr>
              <a:t>dapat</a:t>
            </a:r>
            <a:r>
              <a:rPr lang="en-US" sz="4000" dirty="0">
                <a:latin typeface="Congenial" panose="02000503040000020004" pitchFamily="2" charset="0"/>
              </a:rPr>
              <a:t> </a:t>
            </a:r>
            <a:r>
              <a:rPr lang="en-US" sz="4000" dirty="0" err="1">
                <a:latin typeface="Congenial" panose="02000503040000020004" pitchFamily="2" charset="0"/>
              </a:rPr>
              <a:t>ninyong</a:t>
            </a:r>
            <a:r>
              <a:rPr lang="en-US" sz="4000" dirty="0">
                <a:latin typeface="Congenial" panose="02000503040000020004" pitchFamily="2" charset="0"/>
              </a:rPr>
              <a:t> </a:t>
            </a:r>
            <a:r>
              <a:rPr lang="en-US" sz="4000" dirty="0" err="1">
                <a:latin typeface="Congenial" panose="02000503040000020004" pitchFamily="2" charset="0"/>
              </a:rPr>
              <a:t>malaman</a:t>
            </a:r>
            <a:r>
              <a:rPr lang="en-US" sz="4000" dirty="0">
                <a:latin typeface="Congenial" panose="02000503040000020004" pitchFamily="2" charset="0"/>
              </a:rPr>
              <a:t> </a:t>
            </a:r>
            <a:r>
              <a:rPr lang="en-US" sz="4000" dirty="0" err="1">
                <a:latin typeface="Congenial" panose="02000503040000020004" pitchFamily="2" charset="0"/>
              </a:rPr>
              <a:t>na</a:t>
            </a:r>
            <a:r>
              <a:rPr lang="en-US" sz="4000" dirty="0">
                <a:latin typeface="Congenial" panose="02000503040000020004" pitchFamily="2" charset="0"/>
              </a:rPr>
              <a:t> ang </a:t>
            </a:r>
            <a:r>
              <a:rPr lang="en-US" sz="4000" dirty="0" err="1">
                <a:latin typeface="Congenial" panose="02000503040000020004" pitchFamily="2" charset="0"/>
              </a:rPr>
              <a:t>nagpabalik</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isang</a:t>
            </a:r>
            <a:r>
              <a:rPr lang="en-US" sz="4000" dirty="0">
                <a:latin typeface="Congenial" panose="02000503040000020004" pitchFamily="2" charset="0"/>
              </a:rPr>
              <a:t> </a:t>
            </a:r>
            <a:r>
              <a:rPr lang="en-US" sz="4000" dirty="0" err="1">
                <a:latin typeface="Congenial" panose="02000503040000020004" pitchFamily="2" charset="0"/>
              </a:rPr>
              <a:t>makasalanan</a:t>
            </a:r>
            <a:r>
              <a:rPr lang="en-US" sz="4000" dirty="0">
                <a:latin typeface="Congenial" panose="02000503040000020004" pitchFamily="2" charset="0"/>
              </a:rPr>
              <a:t> </a:t>
            </a:r>
            <a:r>
              <a:rPr lang="en-US" sz="4000" dirty="0" err="1">
                <a:latin typeface="Congenial" panose="02000503040000020004" pitchFamily="2" charset="0"/>
              </a:rPr>
              <a:t>mula</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kanyang</a:t>
            </a:r>
            <a:r>
              <a:rPr lang="en-US" sz="4000" dirty="0">
                <a:latin typeface="Congenial" panose="02000503040000020004" pitchFamily="2" charset="0"/>
              </a:rPr>
              <a:t> </a:t>
            </a:r>
            <a:r>
              <a:rPr lang="en-US" sz="4000" dirty="0" err="1">
                <a:latin typeface="Congenial" panose="02000503040000020004" pitchFamily="2" charset="0"/>
              </a:rPr>
              <a:t>masamang</a:t>
            </a:r>
            <a:r>
              <a:rPr lang="en-US" sz="4000" dirty="0">
                <a:latin typeface="Congenial" panose="02000503040000020004" pitchFamily="2" charset="0"/>
              </a:rPr>
              <a:t> </a:t>
            </a:r>
            <a:r>
              <a:rPr lang="en-US" sz="4000" dirty="0" err="1">
                <a:latin typeface="Congenial" panose="02000503040000020004" pitchFamily="2" charset="0"/>
              </a:rPr>
              <a:t>pamumuhay</a:t>
            </a:r>
            <a:r>
              <a:rPr lang="en-US" sz="4000" dirty="0">
                <a:latin typeface="Congenial" panose="02000503040000020004" pitchFamily="2" charset="0"/>
              </a:rPr>
              <a:t> ay </a:t>
            </a:r>
            <a:r>
              <a:rPr lang="en-US" sz="4000" dirty="0" err="1">
                <a:latin typeface="Congenial" panose="02000503040000020004" pitchFamily="2" charset="0"/>
              </a:rPr>
              <a:t>nagliligtas</a:t>
            </a:r>
            <a:r>
              <a:rPr lang="en-US" sz="4000" dirty="0">
                <a:latin typeface="Congenial" panose="02000503040000020004" pitchFamily="2" charset="0"/>
              </a:rPr>
              <a:t> ng </a:t>
            </a:r>
            <a:r>
              <a:rPr lang="en-US" sz="4000" dirty="0" err="1">
                <a:latin typeface="Congenial" panose="02000503040000020004" pitchFamily="2" charset="0"/>
              </a:rPr>
              <a:t>kaluluwa</a:t>
            </a:r>
            <a:r>
              <a:rPr lang="en-US" sz="4000" dirty="0">
                <a:latin typeface="Congenial" panose="02000503040000020004" pitchFamily="2" charset="0"/>
              </a:rPr>
              <a:t> ng </a:t>
            </a:r>
            <a:r>
              <a:rPr lang="en-US" sz="4000" dirty="0" err="1">
                <a:latin typeface="Congenial" panose="02000503040000020004" pitchFamily="2" charset="0"/>
              </a:rPr>
              <a:t>taong</a:t>
            </a:r>
            <a:r>
              <a:rPr lang="en-US" sz="4000" dirty="0">
                <a:latin typeface="Congenial" panose="02000503040000020004" pitchFamily="2" charset="0"/>
              </a:rPr>
              <a:t> </a:t>
            </a:r>
            <a:r>
              <a:rPr lang="en-US" sz="4000" dirty="0" err="1">
                <a:latin typeface="Congenial" panose="02000503040000020004" pitchFamily="2" charset="0"/>
              </a:rPr>
              <a:t>iyon</a:t>
            </a:r>
            <a:r>
              <a:rPr lang="en-US" sz="4000" dirty="0">
                <a:latin typeface="Congenial" panose="02000503040000020004" pitchFamily="2" charset="0"/>
              </a:rPr>
              <a:t> </a:t>
            </a:r>
            <a:r>
              <a:rPr lang="en-US" sz="4000" dirty="0" err="1">
                <a:latin typeface="Congenial" panose="02000503040000020004" pitchFamily="2" charset="0"/>
              </a:rPr>
              <a:t>sa</a:t>
            </a:r>
            <a:r>
              <a:rPr lang="en-US" sz="4000" dirty="0">
                <a:latin typeface="Congenial" panose="02000503040000020004" pitchFamily="2" charset="0"/>
              </a:rPr>
              <a:t> </a:t>
            </a:r>
            <a:r>
              <a:rPr lang="en-US" sz="4000" dirty="0" err="1">
                <a:latin typeface="Congenial" panose="02000503040000020004" pitchFamily="2" charset="0"/>
              </a:rPr>
              <a:t>kamatayan</a:t>
            </a:r>
            <a:r>
              <a:rPr lang="en-US" sz="4000" dirty="0">
                <a:latin typeface="Congenial" panose="02000503040000020004" pitchFamily="2" charset="0"/>
              </a:rPr>
              <a:t>, at </a:t>
            </a:r>
            <a:r>
              <a:rPr lang="en-US" sz="4000" dirty="0" err="1">
                <a:latin typeface="Congenial" panose="02000503040000020004" pitchFamily="2" charset="0"/>
              </a:rPr>
              <a:t>magdudulot</a:t>
            </a:r>
            <a:r>
              <a:rPr lang="en-US" sz="4000" dirty="0">
                <a:latin typeface="Congenial" panose="02000503040000020004" pitchFamily="2" charset="0"/>
              </a:rPr>
              <a:t> ng </a:t>
            </a:r>
            <a:r>
              <a:rPr lang="en-US" sz="4000" dirty="0" err="1">
                <a:latin typeface="Congenial" panose="02000503040000020004" pitchFamily="2" charset="0"/>
              </a:rPr>
              <a:t>kapatawaran</a:t>
            </a:r>
            <a:r>
              <a:rPr lang="en-US" sz="4000" dirty="0">
                <a:latin typeface="Congenial" panose="02000503040000020004" pitchFamily="2" charset="0"/>
              </a:rPr>
              <a:t> ng maraming </a:t>
            </a:r>
            <a:r>
              <a:rPr lang="en-US" sz="4000" dirty="0" err="1">
                <a:latin typeface="Congenial" panose="02000503040000020004" pitchFamily="2" charset="0"/>
              </a:rPr>
              <a:t>kasalanan</a:t>
            </a:r>
            <a:r>
              <a:rPr lang="en-US" sz="4000" dirty="0">
                <a:latin typeface="Congenial" panose="02000503040000020004" pitchFamily="2" charset="0"/>
              </a:rPr>
              <a:t>.</a:t>
            </a:r>
          </a:p>
        </p:txBody>
      </p:sp>
    </p:spTree>
    <p:extLst>
      <p:ext uri="{BB962C8B-B14F-4D97-AF65-F5344CB8AC3E}">
        <p14:creationId xmlns:p14="http://schemas.microsoft.com/office/powerpoint/2010/main" val="1571091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11359760" cy="1033669"/>
          </a:xfrm>
        </p:spPr>
        <p:txBody>
          <a:bodyPr>
            <a:normAutofit fontScale="90000"/>
          </a:bodyPr>
          <a:lstStyle/>
          <a:p>
            <a:r>
              <a:rPr lang="en-US" sz="6000" dirty="0">
                <a:solidFill>
                  <a:srgbClr val="FFFFFF"/>
                </a:solidFill>
                <a:latin typeface="Copperplate Gothic Bold" panose="020E0705020206020404" pitchFamily="34" charset="0"/>
                <a:ea typeface="Cambria" panose="02040503050406030204" pitchFamily="18" charset="0"/>
              </a:rPr>
              <a:t>SINU-SINO ANG MGA OIKOS?</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914400" indent="-914400">
              <a:buAutoNum type="arabicPeriod"/>
            </a:pPr>
            <a:r>
              <a:rPr lang="en-US" sz="5000" dirty="0">
                <a:latin typeface="Congenial" panose="02000503040000020004" pitchFamily="2" charset="0"/>
              </a:rPr>
              <a:t>Biological</a:t>
            </a:r>
          </a:p>
          <a:p>
            <a:pPr marL="914400" indent="-914400">
              <a:buAutoNum type="arabicPeriod"/>
            </a:pPr>
            <a:r>
              <a:rPr lang="en-US" sz="5000" dirty="0">
                <a:latin typeface="Congenial" panose="02000503040000020004" pitchFamily="2" charset="0"/>
              </a:rPr>
              <a:t>Vocational</a:t>
            </a:r>
          </a:p>
          <a:p>
            <a:pPr marL="914400" indent="-914400">
              <a:buAutoNum type="arabicPeriod"/>
            </a:pPr>
            <a:r>
              <a:rPr lang="en-US" sz="5000" dirty="0">
                <a:latin typeface="Congenial" panose="02000503040000020004" pitchFamily="2" charset="0"/>
              </a:rPr>
              <a:t>Geographical</a:t>
            </a:r>
          </a:p>
          <a:p>
            <a:pPr marL="914400" indent="-914400">
              <a:buAutoNum type="arabicPeriod"/>
            </a:pPr>
            <a:r>
              <a:rPr lang="en-US" sz="5000" dirty="0">
                <a:latin typeface="Congenial" panose="02000503040000020004" pitchFamily="2" charset="0"/>
              </a:rPr>
              <a:t>Volitional</a:t>
            </a:r>
          </a:p>
        </p:txBody>
      </p:sp>
    </p:spTree>
    <p:extLst>
      <p:ext uri="{BB962C8B-B14F-4D97-AF65-F5344CB8AC3E}">
        <p14:creationId xmlns:p14="http://schemas.microsoft.com/office/powerpoint/2010/main" val="14261060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1371599" y="294538"/>
            <a:ext cx="9895951"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john 3:1-7 (AMP)</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fontScale="70000" lnSpcReduction="20000"/>
          </a:bodyPr>
          <a:lstStyle/>
          <a:p>
            <a:pPr marL="0" indent="0">
              <a:buNone/>
            </a:pPr>
            <a:r>
              <a:rPr lang="en-US" sz="5000" dirty="0">
                <a:latin typeface="Congenial" panose="02000503040000020004" pitchFamily="2" charset="0"/>
              </a:rPr>
              <a:t>3 Jesus answered him, “I assure you and most solemnly say to you, unless a person is born again [reborn from above—spiritually transformed, renewed, sanctified], he cannot [ever] see and experience the kingdom of God.”</a:t>
            </a:r>
          </a:p>
          <a:p>
            <a:pPr marL="0" indent="0">
              <a:buNone/>
            </a:pPr>
            <a:r>
              <a:rPr lang="en-US" sz="5000" dirty="0">
                <a:latin typeface="Congenial" panose="02000503040000020004" pitchFamily="2" charset="0"/>
              </a:rPr>
              <a:t>4 Nicodemus said to Him, “How can a man be born when he is old? He cannot enter his mother’s womb a second time and be born, can he?” </a:t>
            </a:r>
          </a:p>
          <a:p>
            <a:pPr marL="0" indent="0">
              <a:buNone/>
            </a:pPr>
            <a:r>
              <a:rPr lang="en-US" sz="5000" dirty="0">
                <a:latin typeface="Congenial" panose="02000503040000020004" pitchFamily="2" charset="0"/>
              </a:rPr>
              <a:t>5 Jesus answered, “I assure you and most solemnly say to you, unless one is born of water and the Spirit he cannot [ever] enter the kingdom of God. </a:t>
            </a:r>
            <a:endParaRPr lang="en-PH" sz="5000" dirty="0">
              <a:latin typeface="Congenial" panose="02000503040000020004" pitchFamily="2" charset="0"/>
            </a:endParaRPr>
          </a:p>
        </p:txBody>
      </p:sp>
    </p:spTree>
    <p:extLst>
      <p:ext uri="{BB962C8B-B14F-4D97-AF65-F5344CB8AC3E}">
        <p14:creationId xmlns:p14="http://schemas.microsoft.com/office/powerpoint/2010/main" val="1525039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1371599" y="294538"/>
            <a:ext cx="9895951"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john 3:1-7 (AMP)</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fontScale="92500" lnSpcReduction="10000"/>
          </a:bodyPr>
          <a:lstStyle/>
          <a:p>
            <a:pPr marL="0" indent="0">
              <a:buNone/>
            </a:pPr>
            <a:r>
              <a:rPr lang="en-US" sz="5000" dirty="0">
                <a:latin typeface="Congenial" panose="02000503040000020004" pitchFamily="2" charset="0"/>
              </a:rPr>
              <a:t>6 That which is born of the flesh is flesh [the physical is merely physical], and that which is born of the Spirit is spirit. </a:t>
            </a:r>
          </a:p>
          <a:p>
            <a:pPr marL="0" indent="0">
              <a:buNone/>
            </a:pPr>
            <a:r>
              <a:rPr lang="en-US" sz="5000" dirty="0">
                <a:latin typeface="Congenial" panose="02000503040000020004" pitchFamily="2" charset="0"/>
              </a:rPr>
              <a:t>7 Do not be surprised that I have told you, ‘You must be born again [reborn from above—spiritually transformed, renewed, sanctified].’</a:t>
            </a:r>
            <a:endParaRPr lang="en-PH" sz="5000" dirty="0">
              <a:latin typeface="Congenial" panose="02000503040000020004" pitchFamily="2" charset="0"/>
            </a:endParaRPr>
          </a:p>
        </p:txBody>
      </p:sp>
    </p:spTree>
    <p:extLst>
      <p:ext uri="{BB962C8B-B14F-4D97-AF65-F5344CB8AC3E}">
        <p14:creationId xmlns:p14="http://schemas.microsoft.com/office/powerpoint/2010/main" val="3336343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0DBF1ABE-8590-450D-BB49-BDDCCF3EEA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pic>
        <p:nvPicPr>
          <p:cNvPr id="1026" name="Picture 2" descr="Jesus and the Cross - Barabbas Road Church in San Diego, CA">
            <a:extLst>
              <a:ext uri="{FF2B5EF4-FFF2-40B4-BE49-F238E27FC236}">
                <a16:creationId xmlns:a16="http://schemas.microsoft.com/office/drawing/2014/main" id="{C94D777B-90E5-B389-BD6C-0E484EB488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5073" r="-1" b="-1"/>
          <a:stretch/>
        </p:blipFill>
        <p:spPr bwMode="auto">
          <a:xfrm>
            <a:off x="1524" y="10"/>
            <a:ext cx="12188952" cy="6857990"/>
          </a:xfrm>
          <a:prstGeom prst="rect">
            <a:avLst/>
          </a:prstGeom>
          <a:noFill/>
          <a:extLst>
            <a:ext uri="{909E8E84-426E-40DD-AFC4-6F175D3DCCD1}">
              <a14:hiddenFill xmlns:a14="http://schemas.microsoft.com/office/drawing/2010/main">
                <a:solidFill>
                  <a:srgbClr val="FFFFFF"/>
                </a:solidFill>
              </a14:hiddenFill>
            </a:ext>
          </a:extLst>
        </p:spPr>
      </p:pic>
      <p:sp>
        <p:nvSpPr>
          <p:cNvPr id="1033" name="Freeform: Shape 1032">
            <a:extLst>
              <a:ext uri="{FF2B5EF4-FFF2-40B4-BE49-F238E27FC236}">
                <a16:creationId xmlns:a16="http://schemas.microsoft.com/office/drawing/2014/main" id="{F6DD4703-FD80-4610-ACE9-01DCD86D8C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67853" y="0"/>
            <a:ext cx="10256294" cy="6858000"/>
          </a:xfrm>
          <a:custGeom>
            <a:avLst/>
            <a:gdLst>
              <a:gd name="connsiteX0" fmla="*/ 8218354 w 9841377"/>
              <a:gd name="connsiteY0" fmla="*/ 0 h 6858000"/>
              <a:gd name="connsiteX1" fmla="*/ 5551962 w 9841377"/>
              <a:gd name="connsiteY1" fmla="*/ 0 h 6858000"/>
              <a:gd name="connsiteX2" fmla="*/ 5482342 w 9841377"/>
              <a:gd name="connsiteY2" fmla="*/ 0 h 6858000"/>
              <a:gd name="connsiteX3" fmla="*/ 4359035 w 9841377"/>
              <a:gd name="connsiteY3" fmla="*/ 0 h 6858000"/>
              <a:gd name="connsiteX4" fmla="*/ 4289415 w 9841377"/>
              <a:gd name="connsiteY4" fmla="*/ 0 h 6858000"/>
              <a:gd name="connsiteX5" fmla="*/ 1623023 w 9841377"/>
              <a:gd name="connsiteY5" fmla="*/ 0 h 6858000"/>
              <a:gd name="connsiteX6" fmla="*/ 1600899 w 9841377"/>
              <a:gd name="connsiteY6" fmla="*/ 14997 h 6858000"/>
              <a:gd name="connsiteX7" fmla="*/ 0 w 9841377"/>
              <a:gd name="connsiteY7" fmla="*/ 3621656 h 6858000"/>
              <a:gd name="connsiteX8" fmla="*/ 1874350 w 9841377"/>
              <a:gd name="connsiteY8" fmla="*/ 6374814 h 6858000"/>
              <a:gd name="connsiteX9" fmla="*/ 2390998 w 9841377"/>
              <a:gd name="connsiteY9" fmla="*/ 6780599 h 6858000"/>
              <a:gd name="connsiteX10" fmla="*/ 2502754 w 9841377"/>
              <a:gd name="connsiteY10" fmla="*/ 6858000 h 6858000"/>
              <a:gd name="connsiteX11" fmla="*/ 4289415 w 9841377"/>
              <a:gd name="connsiteY11" fmla="*/ 6858000 h 6858000"/>
              <a:gd name="connsiteX12" fmla="*/ 4359035 w 9841377"/>
              <a:gd name="connsiteY12" fmla="*/ 6858000 h 6858000"/>
              <a:gd name="connsiteX13" fmla="*/ 5482342 w 9841377"/>
              <a:gd name="connsiteY13" fmla="*/ 6858000 h 6858000"/>
              <a:gd name="connsiteX14" fmla="*/ 5551962 w 9841377"/>
              <a:gd name="connsiteY14" fmla="*/ 6858000 h 6858000"/>
              <a:gd name="connsiteX15" fmla="*/ 7338623 w 9841377"/>
              <a:gd name="connsiteY15" fmla="*/ 6858000 h 6858000"/>
              <a:gd name="connsiteX16" fmla="*/ 7450379 w 9841377"/>
              <a:gd name="connsiteY16" fmla="*/ 6780599 h 6858000"/>
              <a:gd name="connsiteX17" fmla="*/ 7967027 w 9841377"/>
              <a:gd name="connsiteY17" fmla="*/ 6374814 h 6858000"/>
              <a:gd name="connsiteX18" fmla="*/ 9841377 w 9841377"/>
              <a:gd name="connsiteY18" fmla="*/ 3621656 h 6858000"/>
              <a:gd name="connsiteX19" fmla="*/ 8240478 w 9841377"/>
              <a:gd name="connsiteY19"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841377" h="6858000">
                <a:moveTo>
                  <a:pt x="8218354" y="0"/>
                </a:moveTo>
                <a:lnTo>
                  <a:pt x="5551962" y="0"/>
                </a:lnTo>
                <a:lnTo>
                  <a:pt x="5482342" y="0"/>
                </a:lnTo>
                <a:lnTo>
                  <a:pt x="4359035" y="0"/>
                </a:lnTo>
                <a:lnTo>
                  <a:pt x="4289415" y="0"/>
                </a:lnTo>
                <a:lnTo>
                  <a:pt x="1623023" y="0"/>
                </a:lnTo>
                <a:lnTo>
                  <a:pt x="1600899" y="14997"/>
                </a:lnTo>
                <a:cubicBezTo>
                  <a:pt x="573736" y="754641"/>
                  <a:pt x="0" y="2093192"/>
                  <a:pt x="0" y="3621656"/>
                </a:cubicBezTo>
                <a:cubicBezTo>
                  <a:pt x="0" y="4969131"/>
                  <a:pt x="928725" y="5602839"/>
                  <a:pt x="1874350" y="6374814"/>
                </a:cubicBezTo>
                <a:cubicBezTo>
                  <a:pt x="2046553" y="6515397"/>
                  <a:pt x="2217180" y="6653108"/>
                  <a:pt x="2390998" y="6780599"/>
                </a:cubicBezTo>
                <a:lnTo>
                  <a:pt x="2502754" y="6858000"/>
                </a:lnTo>
                <a:lnTo>
                  <a:pt x="4289415" y="6858000"/>
                </a:lnTo>
                <a:lnTo>
                  <a:pt x="4359035" y="6858000"/>
                </a:lnTo>
                <a:lnTo>
                  <a:pt x="5482342" y="6858000"/>
                </a:lnTo>
                <a:lnTo>
                  <a:pt x="5551962" y="6858000"/>
                </a:lnTo>
                <a:lnTo>
                  <a:pt x="7338623" y="6858000"/>
                </a:lnTo>
                <a:lnTo>
                  <a:pt x="7450379" y="6780599"/>
                </a:lnTo>
                <a:cubicBezTo>
                  <a:pt x="7624197" y="6653108"/>
                  <a:pt x="7794824" y="6515397"/>
                  <a:pt x="7967027" y="6374814"/>
                </a:cubicBezTo>
                <a:cubicBezTo>
                  <a:pt x="8912652" y="5602839"/>
                  <a:pt x="9841377" y="4969131"/>
                  <a:pt x="9841377" y="3621656"/>
                </a:cubicBezTo>
                <a:cubicBezTo>
                  <a:pt x="9841377" y="2093192"/>
                  <a:pt x="9267641" y="754641"/>
                  <a:pt x="8240478" y="14997"/>
                </a:cubicBezTo>
                <a:close/>
              </a:path>
            </a:pathLst>
          </a:custGeom>
          <a:solidFill>
            <a:srgbClr val="FFFFFF">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5" name="Freeform: Shape 1034">
            <a:extLst>
              <a:ext uri="{FF2B5EF4-FFF2-40B4-BE49-F238E27FC236}">
                <a16:creationId xmlns:a16="http://schemas.microsoft.com/office/drawing/2014/main" id="{9CEFCBC2-6F82-4011-8D8D-90F43DCB1D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08571" y="0"/>
            <a:ext cx="9958950" cy="6858000"/>
          </a:xfrm>
          <a:custGeom>
            <a:avLst/>
            <a:gdLst>
              <a:gd name="connsiteX0" fmla="*/ 7551973 w 9174595"/>
              <a:gd name="connsiteY0" fmla="*/ 0 h 6858000"/>
              <a:gd name="connsiteX1" fmla="*/ 5634635 w 9174595"/>
              <a:gd name="connsiteY1" fmla="*/ 0 h 6858000"/>
              <a:gd name="connsiteX2" fmla="*/ 5550590 w 9174595"/>
              <a:gd name="connsiteY2" fmla="*/ 0 h 6858000"/>
              <a:gd name="connsiteX3" fmla="*/ 5480986 w 9174595"/>
              <a:gd name="connsiteY3" fmla="*/ 0 h 6858000"/>
              <a:gd name="connsiteX4" fmla="*/ 4886240 w 9174595"/>
              <a:gd name="connsiteY4" fmla="*/ 0 h 6858000"/>
              <a:gd name="connsiteX5" fmla="*/ 4816638 w 9174595"/>
              <a:gd name="connsiteY5" fmla="*/ 0 h 6858000"/>
              <a:gd name="connsiteX6" fmla="*/ 4357958 w 9174595"/>
              <a:gd name="connsiteY6" fmla="*/ 0 h 6858000"/>
              <a:gd name="connsiteX7" fmla="*/ 4288354 w 9174595"/>
              <a:gd name="connsiteY7" fmla="*/ 0 h 6858000"/>
              <a:gd name="connsiteX8" fmla="*/ 3693608 w 9174595"/>
              <a:gd name="connsiteY8" fmla="*/ 0 h 6858000"/>
              <a:gd name="connsiteX9" fmla="*/ 3624006 w 9174595"/>
              <a:gd name="connsiteY9" fmla="*/ 0 h 6858000"/>
              <a:gd name="connsiteX10" fmla="*/ 3276448 w 9174595"/>
              <a:gd name="connsiteY10" fmla="*/ 0 h 6858000"/>
              <a:gd name="connsiteX11" fmla="*/ 1622622 w 9174595"/>
              <a:gd name="connsiteY11" fmla="*/ 0 h 6858000"/>
              <a:gd name="connsiteX12" fmla="*/ 1600504 w 9174595"/>
              <a:gd name="connsiteY12" fmla="*/ 14997 h 6858000"/>
              <a:gd name="connsiteX13" fmla="*/ 0 w 9174595"/>
              <a:gd name="connsiteY13" fmla="*/ 3621656 h 6858000"/>
              <a:gd name="connsiteX14" fmla="*/ 1873886 w 9174595"/>
              <a:gd name="connsiteY14" fmla="*/ 6374814 h 6858000"/>
              <a:gd name="connsiteX15" fmla="*/ 2390406 w 9174595"/>
              <a:gd name="connsiteY15" fmla="*/ 6780599 h 6858000"/>
              <a:gd name="connsiteX16" fmla="*/ 2502136 w 9174595"/>
              <a:gd name="connsiteY16" fmla="*/ 6858000 h 6858000"/>
              <a:gd name="connsiteX17" fmla="*/ 3276448 w 9174595"/>
              <a:gd name="connsiteY17" fmla="*/ 6858000 h 6858000"/>
              <a:gd name="connsiteX18" fmla="*/ 3624006 w 9174595"/>
              <a:gd name="connsiteY18" fmla="*/ 6858000 h 6858000"/>
              <a:gd name="connsiteX19" fmla="*/ 3693608 w 9174595"/>
              <a:gd name="connsiteY19" fmla="*/ 6858000 h 6858000"/>
              <a:gd name="connsiteX20" fmla="*/ 4288354 w 9174595"/>
              <a:gd name="connsiteY20" fmla="*/ 6858000 h 6858000"/>
              <a:gd name="connsiteX21" fmla="*/ 4357958 w 9174595"/>
              <a:gd name="connsiteY21" fmla="*/ 6858000 h 6858000"/>
              <a:gd name="connsiteX22" fmla="*/ 4816638 w 9174595"/>
              <a:gd name="connsiteY22" fmla="*/ 6858000 h 6858000"/>
              <a:gd name="connsiteX23" fmla="*/ 4886240 w 9174595"/>
              <a:gd name="connsiteY23" fmla="*/ 6858000 h 6858000"/>
              <a:gd name="connsiteX24" fmla="*/ 5480986 w 9174595"/>
              <a:gd name="connsiteY24" fmla="*/ 6858000 h 6858000"/>
              <a:gd name="connsiteX25" fmla="*/ 5550590 w 9174595"/>
              <a:gd name="connsiteY25" fmla="*/ 6858000 h 6858000"/>
              <a:gd name="connsiteX26" fmla="*/ 5634635 w 9174595"/>
              <a:gd name="connsiteY26" fmla="*/ 6858000 h 6858000"/>
              <a:gd name="connsiteX27" fmla="*/ 6672460 w 9174595"/>
              <a:gd name="connsiteY27" fmla="*/ 6858000 h 6858000"/>
              <a:gd name="connsiteX28" fmla="*/ 6784188 w 9174595"/>
              <a:gd name="connsiteY28" fmla="*/ 6780599 h 6858000"/>
              <a:gd name="connsiteX29" fmla="*/ 7300708 w 9174595"/>
              <a:gd name="connsiteY29" fmla="*/ 6374814 h 6858000"/>
              <a:gd name="connsiteX30" fmla="*/ 9174595 w 9174595"/>
              <a:gd name="connsiteY30" fmla="*/ 3621656 h 6858000"/>
              <a:gd name="connsiteX31" fmla="*/ 7574092 w 9174595"/>
              <a:gd name="connsiteY3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9174595" h="6858000">
                <a:moveTo>
                  <a:pt x="7551973" y="0"/>
                </a:moveTo>
                <a:lnTo>
                  <a:pt x="5634635" y="0"/>
                </a:lnTo>
                <a:lnTo>
                  <a:pt x="5550590" y="0"/>
                </a:lnTo>
                <a:lnTo>
                  <a:pt x="5480986" y="0"/>
                </a:lnTo>
                <a:lnTo>
                  <a:pt x="4886240" y="0"/>
                </a:lnTo>
                <a:lnTo>
                  <a:pt x="4816638" y="0"/>
                </a:lnTo>
                <a:lnTo>
                  <a:pt x="4357958" y="0"/>
                </a:lnTo>
                <a:lnTo>
                  <a:pt x="4288354" y="0"/>
                </a:lnTo>
                <a:lnTo>
                  <a:pt x="3693608" y="0"/>
                </a:lnTo>
                <a:lnTo>
                  <a:pt x="3624006" y="0"/>
                </a:lnTo>
                <a:lnTo>
                  <a:pt x="3276448" y="0"/>
                </a:lnTo>
                <a:lnTo>
                  <a:pt x="1622622" y="0"/>
                </a:lnTo>
                <a:lnTo>
                  <a:pt x="1600504" y="14997"/>
                </a:lnTo>
                <a:cubicBezTo>
                  <a:pt x="573594" y="754641"/>
                  <a:pt x="0" y="2093192"/>
                  <a:pt x="0" y="3621656"/>
                </a:cubicBezTo>
                <a:cubicBezTo>
                  <a:pt x="0" y="4969131"/>
                  <a:pt x="928496" y="5602839"/>
                  <a:pt x="1873886" y="6374814"/>
                </a:cubicBezTo>
                <a:cubicBezTo>
                  <a:pt x="2046046" y="6515397"/>
                  <a:pt x="2216632" y="6653108"/>
                  <a:pt x="2390406" y="6780599"/>
                </a:cubicBezTo>
                <a:lnTo>
                  <a:pt x="2502136" y="6858000"/>
                </a:lnTo>
                <a:lnTo>
                  <a:pt x="3276448" y="6858000"/>
                </a:lnTo>
                <a:lnTo>
                  <a:pt x="3624006" y="6858000"/>
                </a:lnTo>
                <a:lnTo>
                  <a:pt x="3693608" y="6858000"/>
                </a:lnTo>
                <a:lnTo>
                  <a:pt x="4288354" y="6858000"/>
                </a:lnTo>
                <a:lnTo>
                  <a:pt x="4357958" y="6858000"/>
                </a:lnTo>
                <a:lnTo>
                  <a:pt x="4816638" y="6858000"/>
                </a:lnTo>
                <a:lnTo>
                  <a:pt x="4886240" y="6858000"/>
                </a:lnTo>
                <a:lnTo>
                  <a:pt x="5480986" y="6858000"/>
                </a:lnTo>
                <a:lnTo>
                  <a:pt x="5550590" y="6858000"/>
                </a:lnTo>
                <a:lnTo>
                  <a:pt x="5634635" y="6858000"/>
                </a:lnTo>
                <a:lnTo>
                  <a:pt x="6672460" y="6858000"/>
                </a:lnTo>
                <a:lnTo>
                  <a:pt x="6784188" y="6780599"/>
                </a:lnTo>
                <a:cubicBezTo>
                  <a:pt x="6957963" y="6653108"/>
                  <a:pt x="7128548" y="6515397"/>
                  <a:pt x="7300708" y="6374814"/>
                </a:cubicBezTo>
                <a:cubicBezTo>
                  <a:pt x="8246100" y="5602839"/>
                  <a:pt x="9174595" y="4969131"/>
                  <a:pt x="9174595" y="3621656"/>
                </a:cubicBezTo>
                <a:cubicBezTo>
                  <a:pt x="9174595" y="2093192"/>
                  <a:pt x="8601001" y="754641"/>
                  <a:pt x="7574092" y="14997"/>
                </a:cubicBezTo>
                <a:close/>
              </a:path>
            </a:pathLst>
          </a:custGeom>
          <a:solidFill>
            <a:schemeClr val="bg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37" name="Freeform: Shape 1036">
            <a:extLst>
              <a:ext uri="{FF2B5EF4-FFF2-40B4-BE49-F238E27FC236}">
                <a16:creationId xmlns:a16="http://schemas.microsoft.com/office/drawing/2014/main" id="{2E9DED9E-DE30-402A-B9D1-AC3C24025A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08673"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1039" name="Freeform: Shape 1038">
            <a:extLst>
              <a:ext uri="{FF2B5EF4-FFF2-40B4-BE49-F238E27FC236}">
                <a16:creationId xmlns:a16="http://schemas.microsoft.com/office/drawing/2014/main" id="{5CCB7C65-BA06-49C5-8D3C-51F97B409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975235" y="-35602"/>
            <a:ext cx="2486322" cy="6858000"/>
          </a:xfrm>
          <a:custGeom>
            <a:avLst/>
            <a:gdLst>
              <a:gd name="connsiteX0" fmla="*/ 879731 w 2521425"/>
              <a:gd name="connsiteY0" fmla="*/ 0 h 6858000"/>
              <a:gd name="connsiteX1" fmla="*/ 898402 w 2521425"/>
              <a:gd name="connsiteY1" fmla="*/ 0 h 6858000"/>
              <a:gd name="connsiteX2" fmla="*/ 920526 w 2521425"/>
              <a:gd name="connsiteY2" fmla="*/ 14997 h 6858000"/>
              <a:gd name="connsiteX3" fmla="*/ 2521425 w 2521425"/>
              <a:gd name="connsiteY3" fmla="*/ 3621656 h 6858000"/>
              <a:gd name="connsiteX4" fmla="*/ 647075 w 2521425"/>
              <a:gd name="connsiteY4" fmla="*/ 6374814 h 6858000"/>
              <a:gd name="connsiteX5" fmla="*/ 130427 w 2521425"/>
              <a:gd name="connsiteY5" fmla="*/ 6780599 h 6858000"/>
              <a:gd name="connsiteX6" fmla="*/ 18671 w 2521425"/>
              <a:gd name="connsiteY6" fmla="*/ 6858000 h 6858000"/>
              <a:gd name="connsiteX7" fmla="*/ 0 w 2521425"/>
              <a:gd name="connsiteY7" fmla="*/ 6858000 h 6858000"/>
              <a:gd name="connsiteX8" fmla="*/ 111756 w 2521425"/>
              <a:gd name="connsiteY8" fmla="*/ 6780599 h 6858000"/>
              <a:gd name="connsiteX9" fmla="*/ 628404 w 2521425"/>
              <a:gd name="connsiteY9" fmla="*/ 6374814 h 6858000"/>
              <a:gd name="connsiteX10" fmla="*/ 2502754 w 2521425"/>
              <a:gd name="connsiteY10" fmla="*/ 3621656 h 6858000"/>
              <a:gd name="connsiteX11" fmla="*/ 901855 w 2521425"/>
              <a:gd name="connsiteY11" fmla="*/ 1499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521425" h="6858000">
                <a:moveTo>
                  <a:pt x="879731" y="0"/>
                </a:moveTo>
                <a:lnTo>
                  <a:pt x="898402" y="0"/>
                </a:lnTo>
                <a:lnTo>
                  <a:pt x="920526" y="14997"/>
                </a:lnTo>
                <a:cubicBezTo>
                  <a:pt x="1947689" y="754641"/>
                  <a:pt x="2521425" y="2093192"/>
                  <a:pt x="2521425" y="3621656"/>
                </a:cubicBezTo>
                <a:cubicBezTo>
                  <a:pt x="2521425" y="4969131"/>
                  <a:pt x="1592700" y="5602839"/>
                  <a:pt x="647075" y="6374814"/>
                </a:cubicBezTo>
                <a:cubicBezTo>
                  <a:pt x="474872" y="6515397"/>
                  <a:pt x="304245" y="6653108"/>
                  <a:pt x="130427" y="6780599"/>
                </a:cubicBezTo>
                <a:lnTo>
                  <a:pt x="18671" y="6858000"/>
                </a:lnTo>
                <a:lnTo>
                  <a:pt x="0" y="6858000"/>
                </a:lnTo>
                <a:lnTo>
                  <a:pt x="111756" y="6780599"/>
                </a:lnTo>
                <a:cubicBezTo>
                  <a:pt x="285574" y="6653108"/>
                  <a:pt x="456201" y="6515397"/>
                  <a:pt x="628404" y="6374814"/>
                </a:cubicBezTo>
                <a:cubicBezTo>
                  <a:pt x="1574029" y="5602839"/>
                  <a:pt x="2502754" y="4969131"/>
                  <a:pt x="2502754" y="3621656"/>
                </a:cubicBezTo>
                <a:cubicBezTo>
                  <a:pt x="2502754" y="2093192"/>
                  <a:pt x="1929018" y="754641"/>
                  <a:pt x="901855" y="14997"/>
                </a:cubicBezTo>
                <a:close/>
              </a:path>
            </a:pathLst>
          </a:custGeom>
          <a:solidFill>
            <a:srgbClr val="FFFFFF">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Meiryo"/>
              <a:ea typeface="+mn-ea"/>
              <a:cs typeface="+mn-cs"/>
            </a:endParaRPr>
          </a:p>
        </p:txBody>
      </p:sp>
      <p:sp>
        <p:nvSpPr>
          <p:cNvPr id="2" name="Title 1">
            <a:extLst>
              <a:ext uri="{FF2B5EF4-FFF2-40B4-BE49-F238E27FC236}">
                <a16:creationId xmlns:a16="http://schemas.microsoft.com/office/drawing/2014/main" id="{1FE57419-8725-B119-1FDB-FB49198AFD7D}"/>
              </a:ext>
            </a:extLst>
          </p:cNvPr>
          <p:cNvSpPr>
            <a:spLocks noGrp="1"/>
          </p:cNvSpPr>
          <p:nvPr>
            <p:ph type="ctrTitle"/>
          </p:nvPr>
        </p:nvSpPr>
        <p:spPr>
          <a:xfrm>
            <a:off x="2190750" y="2098405"/>
            <a:ext cx="7810500" cy="2661189"/>
          </a:xfrm>
        </p:spPr>
        <p:txBody>
          <a:bodyPr anchor="ctr">
            <a:normAutofit/>
          </a:bodyPr>
          <a:lstStyle/>
          <a:p>
            <a:r>
              <a:rPr lang="en-US" sz="5600" dirty="0">
                <a:latin typeface="Congenial" panose="02000503040000020004" pitchFamily="2" charset="0"/>
              </a:rPr>
              <a:t>PAANO AKO MALILIGTAS?</a:t>
            </a:r>
            <a:endParaRPr lang="en-PH" sz="5600" dirty="0">
              <a:latin typeface="Congenial" panose="02000503040000020004" pitchFamily="2" charset="0"/>
            </a:endParaRPr>
          </a:p>
        </p:txBody>
      </p:sp>
    </p:spTree>
    <p:extLst>
      <p:ext uri="{BB962C8B-B14F-4D97-AF65-F5344CB8AC3E}">
        <p14:creationId xmlns:p14="http://schemas.microsoft.com/office/powerpoint/2010/main" val="2817288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9895951" cy="1033669"/>
          </a:xfrm>
        </p:spPr>
        <p:txBody>
          <a:bodyPr>
            <a:normAutofit/>
          </a:bodyPr>
          <a:lstStyle/>
          <a:p>
            <a:r>
              <a:rPr lang="en-US" sz="6000" dirty="0">
                <a:solidFill>
                  <a:srgbClr val="FFFFFF"/>
                </a:solidFill>
                <a:latin typeface="Copperplate Gothic Bold" panose="020E0705020206020404" pitchFamily="34" charset="0"/>
                <a:ea typeface="Cambria" panose="02040503050406030204" pitchFamily="18" charset="0"/>
              </a:rPr>
              <a:t>I. BORN AGAIN</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6 That which is born of the flesh is flesh [the physical is merely physical], and that which is born of the Spirit is spirit.</a:t>
            </a:r>
          </a:p>
        </p:txBody>
      </p:sp>
    </p:spTree>
    <p:extLst>
      <p:ext uri="{BB962C8B-B14F-4D97-AF65-F5344CB8AC3E}">
        <p14:creationId xmlns:p14="http://schemas.microsoft.com/office/powerpoint/2010/main" val="31088595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9895951" cy="1033669"/>
          </a:xfrm>
        </p:spPr>
        <p:txBody>
          <a:bodyPr>
            <a:normAutofit fontScale="90000"/>
          </a:bodyPr>
          <a:lstStyle/>
          <a:p>
            <a:r>
              <a:rPr lang="en-US" sz="6000" dirty="0">
                <a:solidFill>
                  <a:srgbClr val="FFFFFF"/>
                </a:solidFill>
                <a:latin typeface="Copperplate Gothic Bold" panose="020E0705020206020404" pitchFamily="34" charset="0"/>
                <a:ea typeface="Cambria" panose="02040503050406030204" pitchFamily="18" charset="0"/>
              </a:rPr>
              <a:t>a. Personal relationship</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ROMANS 5:11 (NLT)</a:t>
            </a:r>
          </a:p>
          <a:p>
            <a:pPr marL="0" indent="0">
              <a:buNone/>
            </a:pPr>
            <a:r>
              <a:rPr lang="en-US" sz="4000" dirty="0">
                <a:latin typeface="Congenial" panose="02000503040000020004" pitchFamily="2" charset="0"/>
              </a:rPr>
              <a:t>11 So now we can rejoice in our wonderful new relationship with God because our Lord Jesus Christ has made us friends of God.</a:t>
            </a:r>
          </a:p>
        </p:txBody>
      </p:sp>
    </p:spTree>
    <p:extLst>
      <p:ext uri="{BB962C8B-B14F-4D97-AF65-F5344CB8AC3E}">
        <p14:creationId xmlns:p14="http://schemas.microsoft.com/office/powerpoint/2010/main" val="1235162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DD5A5D2-8A76-67C0-4493-110CC60800EE}"/>
              </a:ext>
            </a:extLst>
          </p:cNvPr>
          <p:cNvSpPr>
            <a:spLocks noGrp="1"/>
          </p:cNvSpPr>
          <p:nvPr>
            <p:ph type="title"/>
          </p:nvPr>
        </p:nvSpPr>
        <p:spPr>
          <a:xfrm>
            <a:off x="459346" y="295865"/>
            <a:ext cx="9895951" cy="1033669"/>
          </a:xfrm>
        </p:spPr>
        <p:txBody>
          <a:bodyPr>
            <a:normAutofit fontScale="90000"/>
          </a:bodyPr>
          <a:lstStyle/>
          <a:p>
            <a:r>
              <a:rPr lang="en-US" sz="6000" dirty="0">
                <a:solidFill>
                  <a:srgbClr val="FFFFFF"/>
                </a:solidFill>
                <a:latin typeface="Copperplate Gothic Bold" panose="020E0705020206020404" pitchFamily="34" charset="0"/>
                <a:ea typeface="Cambria" panose="02040503050406030204" pitchFamily="18" charset="0"/>
              </a:rPr>
              <a:t>a. Personal relationship</a:t>
            </a:r>
            <a:endParaRPr lang="en-PH" sz="6000" dirty="0">
              <a:solidFill>
                <a:srgbClr val="FFFFFF"/>
              </a:solidFill>
              <a:latin typeface="Copperplate Gothic Bold" panose="020E0705020206020404" pitchFamily="34" charset="0"/>
              <a:ea typeface="Cambria" panose="02040503050406030204" pitchFamily="18" charset="0"/>
            </a:endParaRPr>
          </a:p>
        </p:txBody>
      </p:sp>
      <p:sp>
        <p:nvSpPr>
          <p:cNvPr id="3" name="Content Placeholder 2">
            <a:extLst>
              <a:ext uri="{FF2B5EF4-FFF2-40B4-BE49-F238E27FC236}">
                <a16:creationId xmlns:a16="http://schemas.microsoft.com/office/drawing/2014/main" id="{E4457802-EC1F-6A30-3072-1CFBE4E9BCA3}"/>
              </a:ext>
            </a:extLst>
          </p:cNvPr>
          <p:cNvSpPr>
            <a:spLocks noGrp="1"/>
          </p:cNvSpPr>
          <p:nvPr>
            <p:ph idx="1"/>
          </p:nvPr>
        </p:nvSpPr>
        <p:spPr>
          <a:xfrm>
            <a:off x="459351" y="1885278"/>
            <a:ext cx="11223568" cy="4564159"/>
          </a:xfrm>
        </p:spPr>
        <p:txBody>
          <a:bodyPr anchor="t">
            <a:normAutofit/>
          </a:bodyPr>
          <a:lstStyle/>
          <a:p>
            <a:pPr marL="0" indent="0">
              <a:buNone/>
            </a:pPr>
            <a:r>
              <a:rPr lang="en-US" sz="5000" dirty="0">
                <a:latin typeface="Congenial" panose="02000503040000020004" pitchFamily="2" charset="0"/>
              </a:rPr>
              <a:t>ROMANS 5:18 (NLT)</a:t>
            </a:r>
          </a:p>
          <a:p>
            <a:pPr marL="0" indent="0">
              <a:buNone/>
            </a:pPr>
            <a:r>
              <a:rPr lang="en-US" sz="4000" dirty="0">
                <a:latin typeface="Congenial" panose="02000503040000020004" pitchFamily="2" charset="0"/>
              </a:rPr>
              <a:t>18 Yes, Adam’s one sin brings condemnation for everyone, but Christ’s one act of righteousness brings a right relationship with God and new life for everyone.</a:t>
            </a:r>
          </a:p>
        </p:txBody>
      </p:sp>
    </p:spTree>
    <p:extLst>
      <p:ext uri="{BB962C8B-B14F-4D97-AF65-F5344CB8AC3E}">
        <p14:creationId xmlns:p14="http://schemas.microsoft.com/office/powerpoint/2010/main" val="4142155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1383</Words>
  <Application>Microsoft Office PowerPoint</Application>
  <PresentationFormat>Widescreen</PresentationFormat>
  <Paragraphs>107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Meiryo</vt:lpstr>
      <vt:lpstr>Arial</vt:lpstr>
      <vt:lpstr>Calibri</vt:lpstr>
      <vt:lpstr>Calibri Light</vt:lpstr>
      <vt:lpstr>Congenial</vt:lpstr>
      <vt:lpstr>Copperplate Gothic Bold</vt:lpstr>
      <vt:lpstr>Office Theme</vt:lpstr>
      <vt:lpstr>PAANO AKO MALILIGTAS AT PAANO AKO MAGLILIGTAS NG IBA?</vt:lpstr>
      <vt:lpstr>ROMA 3:23</vt:lpstr>
      <vt:lpstr>john 3:1-7 (AMP)</vt:lpstr>
      <vt:lpstr>john 3:1-7 (AMP)</vt:lpstr>
      <vt:lpstr>john 3:1-7 (AMP)</vt:lpstr>
      <vt:lpstr>PAANO AKO MALILIGTAS?</vt:lpstr>
      <vt:lpstr>I. BORN AGAIN</vt:lpstr>
      <vt:lpstr>a. Personal relationship</vt:lpstr>
      <vt:lpstr>a. Personal relationship</vt:lpstr>
      <vt:lpstr>a. Personal relationship</vt:lpstr>
      <vt:lpstr>a. Personal relationship</vt:lpstr>
      <vt:lpstr>B. BORN IN THE SPIRIT</vt:lpstr>
      <vt:lpstr>B. BORN IN THE SPIRIT</vt:lpstr>
      <vt:lpstr>B. BORN IN THE SPIRIT</vt:lpstr>
      <vt:lpstr>C. ENCOUNTER WITH GOD       (experience)</vt:lpstr>
      <vt:lpstr>C. ENCOUNTER WITH GOD       (experience)</vt:lpstr>
      <vt:lpstr>C. ENCOUNTER WITH GOD       (experience)</vt:lpstr>
      <vt:lpstr>D. FAITH IN GOD</vt:lpstr>
      <vt:lpstr>D. FAITH IN GOD</vt:lpstr>
      <vt:lpstr>E. REPENTANCE</vt:lpstr>
      <vt:lpstr>E. REPENTANCE</vt:lpstr>
      <vt:lpstr>E. REPENTANCE</vt:lpstr>
      <vt:lpstr>PAANO AKO MALILIGTAS?</vt:lpstr>
      <vt:lpstr>PAANO AKO MAGLILIGTAS NG IBA?</vt:lpstr>
      <vt:lpstr>PowerPoint Presentation</vt:lpstr>
      <vt:lpstr>Proverbs 11:30 (niv)</vt:lpstr>
      <vt:lpstr>SINU-SINO BA ANG MGA OIKOS?</vt:lpstr>
      <vt:lpstr>1. BIOLOGICAL</vt:lpstr>
      <vt:lpstr>1. BIOLOGICAL</vt:lpstr>
      <vt:lpstr>1. BIOLOGICAL</vt:lpstr>
      <vt:lpstr>2. VOCATIONAL</vt:lpstr>
      <vt:lpstr>2. VOCATIONAL</vt:lpstr>
      <vt:lpstr>3. GEOGRAPHICAL</vt:lpstr>
      <vt:lpstr>3. GEOGRAPHICAL</vt:lpstr>
      <vt:lpstr>4. VOLITIONAL</vt:lpstr>
      <vt:lpstr>4. VOLITIONAL</vt:lpstr>
      <vt:lpstr>SINU-SINO ANG MGA OIKOS?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PAANO AKO MALILIGTAS AT PAANO AKO MAGLILIGTAS NANG IBA?</dc:title>
  <dc:creator>Alyssa Chanise Nicor</dc:creator>
  <cp:lastModifiedBy>Alyssa Chanise Nicor</cp:lastModifiedBy>
  <cp:revision>4</cp:revision>
  <dcterms:created xsi:type="dcterms:W3CDTF">2023-07-29T14:01:23Z</dcterms:created>
  <dcterms:modified xsi:type="dcterms:W3CDTF">2023-07-29T16:13:53Z</dcterms:modified>
</cp:coreProperties>
</file>