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839F72-BBF0-6220-CD67-6632CBE1E092}" v="2" dt="2019-01-23T05:26:41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ltman, Erik Kent" userId="S::tiltmane15@students.ecu.edu::170fea87-a35a-40b3-b720-474198970ee0" providerId="AD" clId="Web-{6A43D97E-34E6-7029-DB73-117621C2448A}"/>
    <pc:docChg chg="addSld modSld sldOrd">
      <pc:chgData name="Tiltman, Erik Kent" userId="S::tiltmane15@students.ecu.edu::170fea87-a35a-40b3-b720-474198970ee0" providerId="AD" clId="Web-{6A43D97E-34E6-7029-DB73-117621C2448A}" dt="2019-01-22T17:37:51.638" v="579" actId="20577"/>
      <pc:docMkLst>
        <pc:docMk/>
      </pc:docMkLst>
      <pc:sldChg chg="addSp delSp modSp mod setBg delDesignElem">
        <pc:chgData name="Tiltman, Erik Kent" userId="S::tiltmane15@students.ecu.edu::170fea87-a35a-40b3-b720-474198970ee0" providerId="AD" clId="Web-{6A43D97E-34E6-7029-DB73-117621C2448A}" dt="2019-01-22T17:32:59.396" v="466" actId="20577"/>
        <pc:sldMkLst>
          <pc:docMk/>
          <pc:sldMk cId="109857222" sldId="256"/>
        </pc:sldMkLst>
        <pc:spChg chg="mod">
          <ac:chgData name="Tiltman, Erik Kent" userId="S::tiltmane15@students.ecu.edu::170fea87-a35a-40b3-b720-474198970ee0" providerId="AD" clId="Web-{6A43D97E-34E6-7029-DB73-117621C2448A}" dt="2019-01-22T17:28:08.231" v="25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iltman, Erik Kent" userId="S::tiltmane15@students.ecu.edu::170fea87-a35a-40b3-b720-474198970ee0" providerId="AD" clId="Web-{6A43D97E-34E6-7029-DB73-117621C2448A}" dt="2019-01-22T17:32:59.396" v="466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Tiltman, Erik Kent" userId="S::tiltmane15@students.ecu.edu::170fea87-a35a-40b3-b720-474198970ee0" providerId="AD" clId="Web-{6A43D97E-34E6-7029-DB73-117621C2448A}" dt="2019-01-22T17:28:15.466" v="257"/>
          <ac:spMkLst>
            <pc:docMk/>
            <pc:sldMk cId="109857222" sldId="256"/>
            <ac:spMk id="5" creationId="{DE1F88EA-5B85-4782-9A95-9C738F48EC17}"/>
          </ac:spMkLst>
        </pc:spChg>
        <pc:spChg chg="add">
          <ac:chgData name="Tiltman, Erik Kent" userId="S::tiltmane15@students.ecu.edu::170fea87-a35a-40b3-b720-474198970ee0" providerId="AD" clId="Web-{6A43D97E-34E6-7029-DB73-117621C2448A}" dt="2019-01-22T17:28:15.466" v="257"/>
          <ac:spMkLst>
            <pc:docMk/>
            <pc:sldMk cId="109857222" sldId="256"/>
            <ac:spMk id="6" creationId="{E9A9E663-1F8A-406B-B295-B1EF8596D1D5}"/>
          </ac:spMkLst>
        </pc:spChg>
        <pc:spChg chg="add del">
          <ac:chgData name="Tiltman, Erik Kent" userId="S::tiltmane15@students.ecu.edu::170fea87-a35a-40b3-b720-474198970ee0" providerId="AD" clId="Web-{6A43D97E-34E6-7029-DB73-117621C2448A}" dt="2019-01-22T17:28:08.231" v="255"/>
          <ac:spMkLst>
            <pc:docMk/>
            <pc:sldMk cId="109857222" sldId="256"/>
            <ac:spMk id="8" creationId="{FBDCECDC-EEE3-4128-AA5E-82A8C08796E8}"/>
          </ac:spMkLst>
        </pc:spChg>
        <pc:spChg chg="add del">
          <ac:chgData name="Tiltman, Erik Kent" userId="S::tiltmane15@students.ecu.edu::170fea87-a35a-40b3-b720-474198970ee0" providerId="AD" clId="Web-{6A43D97E-34E6-7029-DB73-117621C2448A}" dt="2019-01-22T17:28:08.231" v="255"/>
          <ac:spMkLst>
            <pc:docMk/>
            <pc:sldMk cId="109857222" sldId="256"/>
            <ac:spMk id="10" creationId="{4260EDE0-989C-4E16-AF94-F652294D828E}"/>
          </ac:spMkLst>
        </pc:spChg>
        <pc:spChg chg="add del">
          <ac:chgData name="Tiltman, Erik Kent" userId="S::tiltmane15@students.ecu.edu::170fea87-a35a-40b3-b720-474198970ee0" providerId="AD" clId="Web-{6A43D97E-34E6-7029-DB73-117621C2448A}" dt="2019-01-22T17:28:08.231" v="255"/>
          <ac:spMkLst>
            <pc:docMk/>
            <pc:sldMk cId="109857222" sldId="256"/>
            <ac:spMk id="12" creationId="{1F3985C0-E548-44D2-B30E-F3E42DADE133}"/>
          </ac:spMkLst>
        </pc:spChg>
        <pc:spChg chg="add">
          <ac:chgData name="Tiltman, Erik Kent" userId="S::tiltmane15@students.ecu.edu::170fea87-a35a-40b3-b720-474198970ee0" providerId="AD" clId="Web-{6A43D97E-34E6-7029-DB73-117621C2448A}" dt="2019-01-22T17:28:15.466" v="257"/>
          <ac:spMkLst>
            <pc:docMk/>
            <pc:sldMk cId="109857222" sldId="256"/>
            <ac:spMk id="14" creationId="{3741B58E-3B65-4A01-A276-975AB2CF8A08}"/>
          </ac:spMkLst>
        </pc:spChg>
        <pc:spChg chg="add">
          <ac:chgData name="Tiltman, Erik Kent" userId="S::tiltmane15@students.ecu.edu::170fea87-a35a-40b3-b720-474198970ee0" providerId="AD" clId="Web-{6A43D97E-34E6-7029-DB73-117621C2448A}" dt="2019-01-22T17:28:15.466" v="257"/>
          <ac:spMkLst>
            <pc:docMk/>
            <pc:sldMk cId="109857222" sldId="256"/>
            <ac:spMk id="16" creationId="{7AAC67C3-831B-4AB1-A259-DFB839CAFAFC}"/>
          </ac:spMkLst>
        </pc:spChg>
        <pc:spChg chg="add">
          <ac:chgData name="Tiltman, Erik Kent" userId="S::tiltmane15@students.ecu.edu::170fea87-a35a-40b3-b720-474198970ee0" providerId="AD" clId="Web-{6A43D97E-34E6-7029-DB73-117621C2448A}" dt="2019-01-22T17:28:08.231" v="255"/>
          <ac:spMkLst>
            <pc:docMk/>
            <pc:sldMk cId="109857222" sldId="256"/>
            <ac:spMk id="17" creationId="{13FE9996-7EAC-4679-B37D-C1045F42F954}"/>
          </ac:spMkLst>
        </pc:spChg>
        <pc:spChg chg="add">
          <ac:chgData name="Tiltman, Erik Kent" userId="S::tiltmane15@students.ecu.edu::170fea87-a35a-40b3-b720-474198970ee0" providerId="AD" clId="Web-{6A43D97E-34E6-7029-DB73-117621C2448A}" dt="2019-01-22T17:28:15.466" v="257"/>
          <ac:spMkLst>
            <pc:docMk/>
            <pc:sldMk cId="109857222" sldId="256"/>
            <ac:spMk id="18" creationId="{054B3F04-9EAC-45C0-B3CE-0387EEA10A0C}"/>
          </ac:spMkLst>
        </pc:spChg>
        <pc:spChg chg="add">
          <ac:chgData name="Tiltman, Erik Kent" userId="S::tiltmane15@students.ecu.edu::170fea87-a35a-40b3-b720-474198970ee0" providerId="AD" clId="Web-{6A43D97E-34E6-7029-DB73-117621C2448A}" dt="2019-01-22T17:28:08.231" v="255"/>
          <ac:spMkLst>
            <pc:docMk/>
            <pc:sldMk cId="109857222" sldId="256"/>
            <ac:spMk id="19" creationId="{761DF1FE-5CC8-43D2-A76C-93C76EEDE1E9}"/>
          </ac:spMkLst>
        </pc:spChg>
        <pc:spChg chg="add">
          <ac:chgData name="Tiltman, Erik Kent" userId="S::tiltmane15@students.ecu.edu::170fea87-a35a-40b3-b720-474198970ee0" providerId="AD" clId="Web-{6A43D97E-34E6-7029-DB73-117621C2448A}" dt="2019-01-22T17:28:08.231" v="255"/>
          <ac:spMkLst>
            <pc:docMk/>
            <pc:sldMk cId="109857222" sldId="256"/>
            <ac:spMk id="23" creationId="{3741B58E-3B65-4A01-A276-975AB2CF8A08}"/>
          </ac:spMkLst>
        </pc:spChg>
        <pc:spChg chg="add">
          <ac:chgData name="Tiltman, Erik Kent" userId="S::tiltmane15@students.ecu.edu::170fea87-a35a-40b3-b720-474198970ee0" providerId="AD" clId="Web-{6A43D97E-34E6-7029-DB73-117621C2448A}" dt="2019-01-22T17:28:08.231" v="255"/>
          <ac:spMkLst>
            <pc:docMk/>
            <pc:sldMk cId="109857222" sldId="256"/>
            <ac:spMk id="25" creationId="{7AAC67C3-831B-4AB1-A259-DFB839CAFAFC}"/>
          </ac:spMkLst>
        </pc:spChg>
        <pc:spChg chg="add">
          <ac:chgData name="Tiltman, Erik Kent" userId="S::tiltmane15@students.ecu.edu::170fea87-a35a-40b3-b720-474198970ee0" providerId="AD" clId="Web-{6A43D97E-34E6-7029-DB73-117621C2448A}" dt="2019-01-22T17:28:08.231" v="255"/>
          <ac:spMkLst>
            <pc:docMk/>
            <pc:sldMk cId="109857222" sldId="256"/>
            <ac:spMk id="27" creationId="{054B3F04-9EAC-45C0-B3CE-0387EEA10A0C}"/>
          </ac:spMkLst>
        </pc:spChg>
        <pc:cxnChg chg="add">
          <ac:chgData name="Tiltman, Erik Kent" userId="S::tiltmane15@students.ecu.edu::170fea87-a35a-40b3-b720-474198970ee0" providerId="AD" clId="Web-{6A43D97E-34E6-7029-DB73-117621C2448A}" dt="2019-01-22T17:28:15.466" v="257"/>
          <ac:cxnSpMkLst>
            <pc:docMk/>
            <pc:sldMk cId="109857222" sldId="256"/>
            <ac:cxnSpMk id="7" creationId="{EC97561C-9294-4114-A5D6-9CF6CF68AC74}"/>
          </ac:cxnSpMkLst>
        </pc:cxnChg>
        <pc:cxnChg chg="add">
          <ac:chgData name="Tiltman, Erik Kent" userId="S::tiltmane15@students.ecu.edu::170fea87-a35a-40b3-b720-474198970ee0" providerId="AD" clId="Web-{6A43D97E-34E6-7029-DB73-117621C2448A}" dt="2019-01-22T17:28:08.231" v="255"/>
          <ac:cxnSpMkLst>
            <pc:docMk/>
            <pc:sldMk cId="109857222" sldId="256"/>
            <ac:cxnSpMk id="21" creationId="{E161BEBD-A23C-409E-ABC7-73F9EDC02F20}"/>
          </ac:cxnSpMkLst>
        </pc:cxnChg>
      </pc:sldChg>
      <pc:sldChg chg="modSp new">
        <pc:chgData name="Tiltman, Erik Kent" userId="S::tiltmane15@students.ecu.edu::170fea87-a35a-40b3-b720-474198970ee0" providerId="AD" clId="Web-{6A43D97E-34E6-7029-DB73-117621C2448A}" dt="2019-01-22T17:29:42.593" v="317" actId="20577"/>
        <pc:sldMkLst>
          <pc:docMk/>
          <pc:sldMk cId="3279111314" sldId="257"/>
        </pc:sldMkLst>
        <pc:spChg chg="mod">
          <ac:chgData name="Tiltman, Erik Kent" userId="S::tiltmane15@students.ecu.edu::170fea87-a35a-40b3-b720-474198970ee0" providerId="AD" clId="Web-{6A43D97E-34E6-7029-DB73-117621C2448A}" dt="2019-01-22T17:29:42.593" v="317" actId="20577"/>
          <ac:spMkLst>
            <pc:docMk/>
            <pc:sldMk cId="3279111314" sldId="257"/>
            <ac:spMk id="2" creationId="{747CBA99-1691-4D42-8713-F909D14FFDB6}"/>
          </ac:spMkLst>
        </pc:spChg>
      </pc:sldChg>
      <pc:sldChg chg="modSp new ord">
        <pc:chgData name="Tiltman, Erik Kent" userId="S::tiltmane15@students.ecu.edu::170fea87-a35a-40b3-b720-474198970ee0" providerId="AD" clId="Web-{6A43D97E-34E6-7029-DB73-117621C2448A}" dt="2019-01-22T17:30:38.439" v="386" actId="20577"/>
        <pc:sldMkLst>
          <pc:docMk/>
          <pc:sldMk cId="206122014" sldId="258"/>
        </pc:sldMkLst>
        <pc:spChg chg="mod">
          <ac:chgData name="Tiltman, Erik Kent" userId="S::tiltmane15@students.ecu.edu::170fea87-a35a-40b3-b720-474198970ee0" providerId="AD" clId="Web-{6A43D97E-34E6-7029-DB73-117621C2448A}" dt="2019-01-22T17:30:38.439" v="386" actId="20577"/>
          <ac:spMkLst>
            <pc:docMk/>
            <pc:sldMk cId="206122014" sldId="258"/>
            <ac:spMk id="2" creationId="{4FCEEA4C-5D2F-4C27-ACA7-E32D4BE71140}"/>
          </ac:spMkLst>
        </pc:spChg>
      </pc:sldChg>
      <pc:sldChg chg="modSp new">
        <pc:chgData name="Tiltman, Erik Kent" userId="S::tiltmane15@students.ecu.edu::170fea87-a35a-40b3-b720-474198970ee0" providerId="AD" clId="Web-{6A43D97E-34E6-7029-DB73-117621C2448A}" dt="2019-01-22T17:31:49.581" v="415" actId="20577"/>
        <pc:sldMkLst>
          <pc:docMk/>
          <pc:sldMk cId="3093901439" sldId="259"/>
        </pc:sldMkLst>
        <pc:spChg chg="mod">
          <ac:chgData name="Tiltman, Erik Kent" userId="S::tiltmane15@students.ecu.edu::170fea87-a35a-40b3-b720-474198970ee0" providerId="AD" clId="Web-{6A43D97E-34E6-7029-DB73-117621C2448A}" dt="2019-01-22T17:31:49.581" v="415" actId="20577"/>
          <ac:spMkLst>
            <pc:docMk/>
            <pc:sldMk cId="3093901439" sldId="259"/>
            <ac:spMk id="2" creationId="{CC2B9FA2-8E8E-43F8-87F1-1806C5ACD720}"/>
          </ac:spMkLst>
        </pc:spChg>
      </pc:sldChg>
      <pc:sldChg chg="modSp new">
        <pc:chgData name="Tiltman, Erik Kent" userId="S::tiltmane15@students.ecu.edu::170fea87-a35a-40b3-b720-474198970ee0" providerId="AD" clId="Web-{6A43D97E-34E6-7029-DB73-117621C2448A}" dt="2019-01-22T17:31:59.535" v="439" actId="20577"/>
        <pc:sldMkLst>
          <pc:docMk/>
          <pc:sldMk cId="622645122" sldId="260"/>
        </pc:sldMkLst>
        <pc:spChg chg="mod">
          <ac:chgData name="Tiltman, Erik Kent" userId="S::tiltmane15@students.ecu.edu::170fea87-a35a-40b3-b720-474198970ee0" providerId="AD" clId="Web-{6A43D97E-34E6-7029-DB73-117621C2448A}" dt="2019-01-22T17:31:59.535" v="439" actId="20577"/>
          <ac:spMkLst>
            <pc:docMk/>
            <pc:sldMk cId="622645122" sldId="260"/>
            <ac:spMk id="2" creationId="{CD4DD70D-B889-4AAD-9107-C986054FB2CC}"/>
          </ac:spMkLst>
        </pc:spChg>
      </pc:sldChg>
      <pc:sldChg chg="modSp new">
        <pc:chgData name="Tiltman, Erik Kent" userId="S::tiltmane15@students.ecu.edu::170fea87-a35a-40b3-b720-474198970ee0" providerId="AD" clId="Web-{6A43D97E-34E6-7029-DB73-117621C2448A}" dt="2019-01-22T17:35:08.259" v="494" actId="20577"/>
        <pc:sldMkLst>
          <pc:docMk/>
          <pc:sldMk cId="1029093503" sldId="261"/>
        </pc:sldMkLst>
        <pc:spChg chg="mod">
          <ac:chgData name="Tiltman, Erik Kent" userId="S::tiltmane15@students.ecu.edu::170fea87-a35a-40b3-b720-474198970ee0" providerId="AD" clId="Web-{6A43D97E-34E6-7029-DB73-117621C2448A}" dt="2019-01-22T17:35:08.259" v="494" actId="20577"/>
          <ac:spMkLst>
            <pc:docMk/>
            <pc:sldMk cId="1029093503" sldId="261"/>
            <ac:spMk id="2" creationId="{BAD2E746-43AA-4FDA-93FB-0B4208BF4D66}"/>
          </ac:spMkLst>
        </pc:spChg>
      </pc:sldChg>
      <pc:sldChg chg="modSp new">
        <pc:chgData name="Tiltman, Erik Kent" userId="S::tiltmane15@students.ecu.edu::170fea87-a35a-40b3-b720-474198970ee0" providerId="AD" clId="Web-{6A43D97E-34E6-7029-DB73-117621C2448A}" dt="2019-01-22T17:35:31.603" v="507" actId="20577"/>
        <pc:sldMkLst>
          <pc:docMk/>
          <pc:sldMk cId="3697965648" sldId="262"/>
        </pc:sldMkLst>
        <pc:spChg chg="mod">
          <ac:chgData name="Tiltman, Erik Kent" userId="S::tiltmane15@students.ecu.edu::170fea87-a35a-40b3-b720-474198970ee0" providerId="AD" clId="Web-{6A43D97E-34E6-7029-DB73-117621C2448A}" dt="2019-01-22T17:35:31.603" v="507" actId="20577"/>
          <ac:spMkLst>
            <pc:docMk/>
            <pc:sldMk cId="3697965648" sldId="262"/>
            <ac:spMk id="2" creationId="{A74B4D34-C402-4F6A-9506-641CACA8F585}"/>
          </ac:spMkLst>
        </pc:spChg>
      </pc:sldChg>
      <pc:sldChg chg="modSp new">
        <pc:chgData name="Tiltman, Erik Kent" userId="S::tiltmane15@students.ecu.edu::170fea87-a35a-40b3-b720-474198970ee0" providerId="AD" clId="Web-{6A43D97E-34E6-7029-DB73-117621C2448A}" dt="2019-01-22T17:35:41.275" v="512" actId="20577"/>
        <pc:sldMkLst>
          <pc:docMk/>
          <pc:sldMk cId="788494187" sldId="263"/>
        </pc:sldMkLst>
        <pc:spChg chg="mod">
          <ac:chgData name="Tiltman, Erik Kent" userId="S::tiltmane15@students.ecu.edu::170fea87-a35a-40b3-b720-474198970ee0" providerId="AD" clId="Web-{6A43D97E-34E6-7029-DB73-117621C2448A}" dt="2019-01-22T17:35:41.275" v="512" actId="20577"/>
          <ac:spMkLst>
            <pc:docMk/>
            <pc:sldMk cId="788494187" sldId="263"/>
            <ac:spMk id="2" creationId="{C9ADBD8E-18B1-4EA4-B171-28AA95D88D58}"/>
          </ac:spMkLst>
        </pc:spChg>
      </pc:sldChg>
      <pc:sldChg chg="modSp new">
        <pc:chgData name="Tiltman, Erik Kent" userId="S::tiltmane15@students.ecu.edu::170fea87-a35a-40b3-b720-474198970ee0" providerId="AD" clId="Web-{6A43D97E-34E6-7029-DB73-117621C2448A}" dt="2019-01-22T17:35:52.369" v="519" actId="20577"/>
        <pc:sldMkLst>
          <pc:docMk/>
          <pc:sldMk cId="345720792" sldId="264"/>
        </pc:sldMkLst>
        <pc:spChg chg="mod">
          <ac:chgData name="Tiltman, Erik Kent" userId="S::tiltmane15@students.ecu.edu::170fea87-a35a-40b3-b720-474198970ee0" providerId="AD" clId="Web-{6A43D97E-34E6-7029-DB73-117621C2448A}" dt="2019-01-22T17:35:52.369" v="519" actId="20577"/>
          <ac:spMkLst>
            <pc:docMk/>
            <pc:sldMk cId="345720792" sldId="264"/>
            <ac:spMk id="2" creationId="{1E4DABF1-5A2A-4ED4-902E-FB45DC307FC6}"/>
          </ac:spMkLst>
        </pc:spChg>
      </pc:sldChg>
      <pc:sldChg chg="modSp new">
        <pc:chgData name="Tiltman, Erik Kent" userId="S::tiltmane15@students.ecu.edu::170fea87-a35a-40b3-b720-474198970ee0" providerId="AD" clId="Web-{6A43D97E-34E6-7029-DB73-117621C2448A}" dt="2019-01-22T17:36:05.229" v="527" actId="20577"/>
        <pc:sldMkLst>
          <pc:docMk/>
          <pc:sldMk cId="798259568" sldId="265"/>
        </pc:sldMkLst>
        <pc:spChg chg="mod">
          <ac:chgData name="Tiltman, Erik Kent" userId="S::tiltmane15@students.ecu.edu::170fea87-a35a-40b3-b720-474198970ee0" providerId="AD" clId="Web-{6A43D97E-34E6-7029-DB73-117621C2448A}" dt="2019-01-22T17:36:05.229" v="527" actId="20577"/>
          <ac:spMkLst>
            <pc:docMk/>
            <pc:sldMk cId="798259568" sldId="265"/>
            <ac:spMk id="2" creationId="{13E2AA6F-B666-4614-A402-13DC5F3CAAE9}"/>
          </ac:spMkLst>
        </pc:spChg>
      </pc:sldChg>
      <pc:sldChg chg="modSp new">
        <pc:chgData name="Tiltman, Erik Kent" userId="S::tiltmane15@students.ecu.edu::170fea87-a35a-40b3-b720-474198970ee0" providerId="AD" clId="Web-{6A43D97E-34E6-7029-DB73-117621C2448A}" dt="2019-01-22T17:36:44.731" v="563" actId="20577"/>
        <pc:sldMkLst>
          <pc:docMk/>
          <pc:sldMk cId="81165455" sldId="266"/>
        </pc:sldMkLst>
        <pc:spChg chg="mod">
          <ac:chgData name="Tiltman, Erik Kent" userId="S::tiltmane15@students.ecu.edu::170fea87-a35a-40b3-b720-474198970ee0" providerId="AD" clId="Web-{6A43D97E-34E6-7029-DB73-117621C2448A}" dt="2019-01-22T17:36:44.731" v="563" actId="20577"/>
          <ac:spMkLst>
            <pc:docMk/>
            <pc:sldMk cId="81165455" sldId="266"/>
            <ac:spMk id="2" creationId="{56D01629-31C7-47E8-A97F-6850897CA47F}"/>
          </ac:spMkLst>
        </pc:spChg>
      </pc:sldChg>
      <pc:sldChg chg="modSp new">
        <pc:chgData name="Tiltman, Erik Kent" userId="S::tiltmane15@students.ecu.edu::170fea87-a35a-40b3-b720-474198970ee0" providerId="AD" clId="Web-{6A43D97E-34E6-7029-DB73-117621C2448A}" dt="2019-01-22T17:37:51.623" v="578" actId="20577"/>
        <pc:sldMkLst>
          <pc:docMk/>
          <pc:sldMk cId="572413859" sldId="267"/>
        </pc:sldMkLst>
        <pc:spChg chg="mod">
          <ac:chgData name="Tiltman, Erik Kent" userId="S::tiltmane15@students.ecu.edu::170fea87-a35a-40b3-b720-474198970ee0" providerId="AD" clId="Web-{6A43D97E-34E6-7029-DB73-117621C2448A}" dt="2019-01-22T17:37:51.623" v="578" actId="20577"/>
          <ac:spMkLst>
            <pc:docMk/>
            <pc:sldMk cId="572413859" sldId="267"/>
            <ac:spMk id="2" creationId="{93962078-21D8-493C-B658-DA345D56B304}"/>
          </ac:spMkLst>
        </pc:spChg>
      </pc:sldChg>
    </pc:docChg>
  </pc:docChgLst>
  <pc:docChgLst>
    <pc:chgData name="Tiltman, Erik Kent" userId="S::tiltmane15@students.ecu.edu::170fea87-a35a-40b3-b720-474198970ee0" providerId="AD" clId="Web-{6A56ADDB-54A3-4CE7-A9F4-6BE9C4402689}"/>
    <pc:docChg chg="modSld">
      <pc:chgData name="Tiltman, Erik Kent" userId="S::tiltmane15@students.ecu.edu::170fea87-a35a-40b3-b720-474198970ee0" providerId="AD" clId="Web-{6A56ADDB-54A3-4CE7-A9F4-6BE9C4402689}" dt="2019-01-23T21:32:26.590" v="15" actId="20577"/>
      <pc:docMkLst>
        <pc:docMk/>
      </pc:docMkLst>
      <pc:sldChg chg="modSp">
        <pc:chgData name="Tiltman, Erik Kent" userId="S::tiltmane15@students.ecu.edu::170fea87-a35a-40b3-b720-474198970ee0" providerId="AD" clId="Web-{6A56ADDB-54A3-4CE7-A9F4-6BE9C4402689}" dt="2019-01-23T21:32:26.590" v="14" actId="20577"/>
        <pc:sldMkLst>
          <pc:docMk/>
          <pc:sldMk cId="3093901439" sldId="259"/>
        </pc:sldMkLst>
        <pc:spChg chg="mod">
          <ac:chgData name="Tiltman, Erik Kent" userId="S::tiltmane15@students.ecu.edu::170fea87-a35a-40b3-b720-474198970ee0" providerId="AD" clId="Web-{6A56ADDB-54A3-4CE7-A9F4-6BE9C4402689}" dt="2019-01-23T21:32:26.590" v="14" actId="20577"/>
          <ac:spMkLst>
            <pc:docMk/>
            <pc:sldMk cId="3093901439" sldId="259"/>
            <ac:spMk id="3" creationId="{DF8474DC-66CE-4ECC-B3A8-28E55D14B084}"/>
          </ac:spMkLst>
        </pc:spChg>
      </pc:sldChg>
    </pc:docChg>
  </pc:docChgLst>
  <pc:docChgLst>
    <pc:chgData name="Georgi, Ronny" userId="S::georgir15@students.ecu.edu::33018f54-d8da-4050-83b2-aabd624f6c10" providerId="AD" clId="Web-{AE839F72-BBF0-6220-CD67-6632CBE1E092}"/>
    <pc:docChg chg="addSld modSld">
      <pc:chgData name="Georgi, Ronny" userId="S::georgir15@students.ecu.edu::33018f54-d8da-4050-83b2-aabd624f6c10" providerId="AD" clId="Web-{AE839F72-BBF0-6220-CD67-6632CBE1E092}" dt="2019-01-23T05:53:50.079" v="1252" actId="20577"/>
      <pc:docMkLst>
        <pc:docMk/>
      </pc:docMkLst>
      <pc:sldChg chg="modSp">
        <pc:chgData name="Georgi, Ronny" userId="S::georgir15@students.ecu.edu::33018f54-d8da-4050-83b2-aabd624f6c10" providerId="AD" clId="Web-{AE839F72-BBF0-6220-CD67-6632CBE1E092}" dt="2019-01-23T05:53:50.079" v="1251" actId="20577"/>
        <pc:sldMkLst>
          <pc:docMk/>
          <pc:sldMk cId="3697965648" sldId="262"/>
        </pc:sldMkLst>
        <pc:spChg chg="mod">
          <ac:chgData name="Georgi, Ronny" userId="S::georgir15@students.ecu.edu::33018f54-d8da-4050-83b2-aabd624f6c10" providerId="AD" clId="Web-{AE839F72-BBF0-6220-CD67-6632CBE1E092}" dt="2019-01-23T05:53:50.079" v="1251" actId="20577"/>
          <ac:spMkLst>
            <pc:docMk/>
            <pc:sldMk cId="3697965648" sldId="262"/>
            <ac:spMk id="3" creationId="{6CD883DE-020F-4FF6-ABE6-8421EAC67219}"/>
          </ac:spMkLst>
        </pc:spChg>
      </pc:sldChg>
      <pc:sldChg chg="addSp delSp modSp">
        <pc:chgData name="Georgi, Ronny" userId="S::georgir15@students.ecu.edu::33018f54-d8da-4050-83b2-aabd624f6c10" providerId="AD" clId="Web-{AE839F72-BBF0-6220-CD67-6632CBE1E092}" dt="2019-01-23T05:52:37" v="1223" actId="20577"/>
        <pc:sldMkLst>
          <pc:docMk/>
          <pc:sldMk cId="572413859" sldId="267"/>
        </pc:sldMkLst>
        <pc:spChg chg="mod">
          <ac:chgData name="Georgi, Ronny" userId="S::georgir15@students.ecu.edu::33018f54-d8da-4050-83b2-aabd624f6c10" providerId="AD" clId="Web-{AE839F72-BBF0-6220-CD67-6632CBE1E092}" dt="2019-01-23T05:13:00.141" v="43" actId="20577"/>
          <ac:spMkLst>
            <pc:docMk/>
            <pc:sldMk cId="572413859" sldId="267"/>
            <ac:spMk id="2" creationId="{93962078-21D8-493C-B658-DA345D56B304}"/>
          </ac:spMkLst>
        </pc:spChg>
        <pc:spChg chg="mod">
          <ac:chgData name="Georgi, Ronny" userId="S::georgir15@students.ecu.edu::33018f54-d8da-4050-83b2-aabd624f6c10" providerId="AD" clId="Web-{AE839F72-BBF0-6220-CD67-6632CBE1E092}" dt="2019-01-23T05:26:41.881" v="536" actId="20577"/>
          <ac:spMkLst>
            <pc:docMk/>
            <pc:sldMk cId="572413859" sldId="267"/>
            <ac:spMk id="3" creationId="{6EE5B57E-3853-4047-BDE2-835E62B33EE9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26:39.459" v="533" actId="1076"/>
          <ac:spMkLst>
            <pc:docMk/>
            <pc:sldMk cId="572413859" sldId="267"/>
            <ac:spMk id="4" creationId="{DD9A753A-06AD-4897-ABDF-BBB9088CAC0C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15:00.876" v="190" actId="1076"/>
          <ac:spMkLst>
            <pc:docMk/>
            <pc:sldMk cId="572413859" sldId="267"/>
            <ac:spMk id="5" creationId="{98381442-B679-47DC-859D-96A43729297F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23:35.489" v="471" actId="1076"/>
          <ac:spMkLst>
            <pc:docMk/>
            <pc:sldMk cId="572413859" sldId="267"/>
            <ac:spMk id="6" creationId="{A35BE71D-6501-4B6B-BB56-B11F78B12BB4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23:35.379" v="464" actId="1076"/>
          <ac:spMkLst>
            <pc:docMk/>
            <pc:sldMk cId="572413859" sldId="267"/>
            <ac:spMk id="7" creationId="{69DCAD61-9FAC-4D64-B354-D1E6B8FEC173}"/>
          </ac:spMkLst>
        </pc:spChg>
        <pc:spChg chg="add del mod">
          <ac:chgData name="Georgi, Ronny" userId="S::georgir15@students.ecu.edu::33018f54-d8da-4050-83b2-aabd624f6c10" providerId="AD" clId="Web-{AE839F72-BBF0-6220-CD67-6632CBE1E092}" dt="2019-01-23T05:16:35.361" v="289"/>
          <ac:spMkLst>
            <pc:docMk/>
            <pc:sldMk cId="572413859" sldId="267"/>
            <ac:spMk id="8" creationId="{A24EDF04-C538-4748-83AD-BA1222D14B3F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23:35.395" v="465" actId="1076"/>
          <ac:spMkLst>
            <pc:docMk/>
            <pc:sldMk cId="572413859" sldId="267"/>
            <ac:spMk id="9" creationId="{CA6D6E7A-DD97-4B0A-87CF-3D08F0BD5129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46:01.857" v="988" actId="20577"/>
          <ac:spMkLst>
            <pc:docMk/>
            <pc:sldMk cId="572413859" sldId="267"/>
            <ac:spMk id="10" creationId="{55AFF597-E9BA-47EE-AE48-B6DCD90AFEEF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23:35.411" v="467" actId="1076"/>
          <ac:spMkLst>
            <pc:docMk/>
            <pc:sldMk cId="572413859" sldId="267"/>
            <ac:spMk id="11" creationId="{D6A50BE9-F698-410B-A405-D9A031903EAF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45:58.779" v="985" actId="20577"/>
          <ac:spMkLst>
            <pc:docMk/>
            <pc:sldMk cId="572413859" sldId="267"/>
            <ac:spMk id="12" creationId="{92260F26-3EF7-4AE6-A489-AC4BD39DD7DD}"/>
          </ac:spMkLst>
        </pc:spChg>
        <pc:spChg chg="add del mod">
          <ac:chgData name="Georgi, Ronny" userId="S::georgir15@students.ecu.edu::33018f54-d8da-4050-83b2-aabd624f6c10" providerId="AD" clId="Web-{AE839F72-BBF0-6220-CD67-6632CBE1E092}" dt="2019-01-23T05:22:53.785" v="452"/>
          <ac:spMkLst>
            <pc:docMk/>
            <pc:sldMk cId="572413859" sldId="267"/>
            <ac:spMk id="13" creationId="{09F9A3EC-BA23-4ADB-A1C3-228DA2F2B9EF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31:44.524" v="713" actId="20577"/>
          <ac:spMkLst>
            <pc:docMk/>
            <pc:sldMk cId="572413859" sldId="267"/>
            <ac:spMk id="14" creationId="{D60BE1CF-AEDB-4848-98B4-DEB24CED943B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23:45.614" v="474" actId="1076"/>
          <ac:spMkLst>
            <pc:docMk/>
            <pc:sldMk cId="572413859" sldId="267"/>
            <ac:spMk id="15" creationId="{EC28071B-AA45-4DFB-8BC6-7E608FA34173}"/>
          </ac:spMkLst>
        </pc:spChg>
        <pc:spChg chg="add del mod">
          <ac:chgData name="Georgi, Ronny" userId="S::georgir15@students.ecu.edu::33018f54-d8da-4050-83b2-aabd624f6c10" providerId="AD" clId="Web-{AE839F72-BBF0-6220-CD67-6632CBE1E092}" dt="2019-01-23T05:23:48.926" v="475"/>
          <ac:spMkLst>
            <pc:docMk/>
            <pc:sldMk cId="572413859" sldId="267"/>
            <ac:spMk id="16" creationId="{D73BF9D2-8FB4-4D4E-A68B-91DC01790C03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24:49.552" v="505" actId="1076"/>
          <ac:spMkLst>
            <pc:docMk/>
            <pc:sldMk cId="572413859" sldId="267"/>
            <ac:spMk id="17" creationId="{CDB46F90-3A7E-4A8F-9D74-6409684F1E9E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52:37" v="1223" actId="20577"/>
          <ac:spMkLst>
            <pc:docMk/>
            <pc:sldMk cId="572413859" sldId="267"/>
            <ac:spMk id="18" creationId="{6C99F5FA-914A-4A86-9277-9D1C957BD697}"/>
          </ac:spMkLst>
        </pc:spChg>
      </pc:sldChg>
      <pc:sldChg chg="addSp delSp modSp new">
        <pc:chgData name="Georgi, Ronny" userId="S::georgir15@students.ecu.edu::33018f54-d8da-4050-83b2-aabd624f6c10" providerId="AD" clId="Web-{AE839F72-BBF0-6220-CD67-6632CBE1E092}" dt="2019-01-23T05:52:43.376" v="1226" actId="20577"/>
        <pc:sldMkLst>
          <pc:docMk/>
          <pc:sldMk cId="2185451085" sldId="268"/>
        </pc:sldMkLst>
        <pc:spChg chg="mod">
          <ac:chgData name="Georgi, Ronny" userId="S::georgir15@students.ecu.edu::33018f54-d8da-4050-83b2-aabd624f6c10" providerId="AD" clId="Web-{AE839F72-BBF0-6220-CD67-6632CBE1E092}" dt="2019-01-23T05:27:56.787" v="573" actId="20577"/>
          <ac:spMkLst>
            <pc:docMk/>
            <pc:sldMk cId="2185451085" sldId="268"/>
            <ac:spMk id="2" creationId="{9A20EDF0-8669-497F-AEF4-9EDF6665D5D9}"/>
          </ac:spMkLst>
        </pc:spChg>
        <pc:spChg chg="mod">
          <ac:chgData name="Georgi, Ronny" userId="S::georgir15@students.ecu.edu::33018f54-d8da-4050-83b2-aabd624f6c10" providerId="AD" clId="Web-{AE839F72-BBF0-6220-CD67-6632CBE1E092}" dt="2019-01-23T05:30:42.148" v="661" actId="20577"/>
          <ac:spMkLst>
            <pc:docMk/>
            <pc:sldMk cId="2185451085" sldId="268"/>
            <ac:spMk id="3" creationId="{9B9700EE-A545-4EF2-99B2-AA6085320116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30:45.179" v="664" actId="1076"/>
          <ac:spMkLst>
            <pc:docMk/>
            <pc:sldMk cId="2185451085" sldId="268"/>
            <ac:spMk id="5" creationId="{0120759C-0C96-4957-9C1D-55053295B5D6}"/>
          </ac:spMkLst>
        </pc:spChg>
        <pc:spChg chg="add del">
          <ac:chgData name="Georgi, Ronny" userId="S::georgir15@students.ecu.edu::33018f54-d8da-4050-83b2-aabd624f6c10" providerId="AD" clId="Web-{AE839F72-BBF0-6220-CD67-6632CBE1E092}" dt="2019-01-23T05:29:20.350" v="604"/>
          <ac:spMkLst>
            <pc:docMk/>
            <pc:sldMk cId="2185451085" sldId="268"/>
            <ac:spMk id="7" creationId="{10CD04F7-4681-43FD-B117-B57153157300}"/>
          </ac:spMkLst>
        </pc:spChg>
        <pc:spChg chg="add del mod">
          <ac:chgData name="Georgi, Ronny" userId="S::georgir15@students.ecu.edu::33018f54-d8da-4050-83b2-aabd624f6c10" providerId="AD" clId="Web-{AE839F72-BBF0-6220-CD67-6632CBE1E092}" dt="2019-01-23T05:39:41.683" v="846"/>
          <ac:spMkLst>
            <pc:docMk/>
            <pc:sldMk cId="2185451085" sldId="268"/>
            <ac:spMk id="9" creationId="{8B04E2F8-FE3F-474A-942D-3D174E1197C3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40:47.449" v="864" actId="20577"/>
          <ac:spMkLst>
            <pc:docMk/>
            <pc:sldMk cId="2185451085" sldId="268"/>
            <ac:spMk id="11" creationId="{C605DA42-C400-4C6F-AFE4-C68AAD4F6601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40:12.636" v="854" actId="20577"/>
          <ac:spMkLst>
            <pc:docMk/>
            <pc:sldMk cId="2185451085" sldId="268"/>
            <ac:spMk id="13" creationId="{F5A3C68B-75FB-4DFD-BAAD-A1A3C2B950DE}"/>
          </ac:spMkLst>
        </pc:spChg>
        <pc:spChg chg="add del mod">
          <ac:chgData name="Georgi, Ronny" userId="S::georgir15@students.ecu.edu::33018f54-d8da-4050-83b2-aabd624f6c10" providerId="AD" clId="Web-{AE839F72-BBF0-6220-CD67-6632CBE1E092}" dt="2019-01-23T05:44:13.403" v="936"/>
          <ac:spMkLst>
            <pc:docMk/>
            <pc:sldMk cId="2185451085" sldId="268"/>
            <ac:spMk id="15" creationId="{FA7CEFFB-E25F-40D5-843A-2E500F6AC0C5}"/>
          </ac:spMkLst>
        </pc:spChg>
        <pc:spChg chg="add del mod">
          <ac:chgData name="Georgi, Ronny" userId="S::georgir15@students.ecu.edu::33018f54-d8da-4050-83b2-aabd624f6c10" providerId="AD" clId="Web-{AE839F72-BBF0-6220-CD67-6632CBE1E092}" dt="2019-01-23T05:44:20.075" v="941"/>
          <ac:spMkLst>
            <pc:docMk/>
            <pc:sldMk cId="2185451085" sldId="268"/>
            <ac:spMk id="17" creationId="{4CFB1591-4576-4B01-88CB-FEC619649B70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49:16.218" v="1103" actId="1076"/>
          <ac:spMkLst>
            <pc:docMk/>
            <pc:sldMk cId="2185451085" sldId="268"/>
            <ac:spMk id="19" creationId="{AFDCA428-7B5A-402B-8302-6CA138A7DB9A}"/>
          </ac:spMkLst>
        </pc:spChg>
        <pc:spChg chg="add del">
          <ac:chgData name="Georgi, Ronny" userId="S::georgir15@students.ecu.edu::33018f54-d8da-4050-83b2-aabd624f6c10" providerId="AD" clId="Web-{AE839F72-BBF0-6220-CD67-6632CBE1E092}" dt="2019-01-23T05:44:15.356" v="937"/>
          <ac:spMkLst>
            <pc:docMk/>
            <pc:sldMk cId="2185451085" sldId="268"/>
            <ac:spMk id="21" creationId="{24717F75-A78E-4864-9EF6-23A31CFCB650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45:24.935" v="973" actId="20577"/>
          <ac:spMkLst>
            <pc:docMk/>
            <pc:sldMk cId="2185451085" sldId="268"/>
            <ac:spMk id="23" creationId="{B93394BE-E28E-4B1B-A9ED-DC09B6081ECA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32:35.727" v="768" actId="1076"/>
          <ac:spMkLst>
            <pc:docMk/>
            <pc:sldMk cId="2185451085" sldId="268"/>
            <ac:spMk id="24" creationId="{29E830C5-55FA-4FCF-A1C4-0CA57D0EBF71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44:05.435" v="935" actId="1076"/>
          <ac:spMkLst>
            <pc:docMk/>
            <pc:sldMk cId="2185451085" sldId="268"/>
            <ac:spMk id="25" creationId="{DB13A610-A08D-4894-934E-2D5A60A3A2B3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40:40.636" v="862" actId="688"/>
          <ac:spMkLst>
            <pc:docMk/>
            <pc:sldMk cId="2185451085" sldId="268"/>
            <ac:spMk id="26" creationId="{344B1CB2-C9B1-489B-B579-13121828E09C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52:43.376" v="1226" actId="20577"/>
          <ac:spMkLst>
            <pc:docMk/>
            <pc:sldMk cId="2185451085" sldId="268"/>
            <ac:spMk id="27" creationId="{122A6F48-1ED1-4ED3-964C-F43AAC78E1D3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44:33.044" v="943" actId="1076"/>
          <ac:spMkLst>
            <pc:docMk/>
            <pc:sldMk cId="2185451085" sldId="268"/>
            <ac:spMk id="28" creationId="{919E1004-7D24-4AE7-8E67-F704D95A0357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44:55.419" v="952" actId="20577"/>
          <ac:spMkLst>
            <pc:docMk/>
            <pc:sldMk cId="2185451085" sldId="268"/>
            <ac:spMk id="29" creationId="{724309AA-08F3-443B-B23D-65B2E49F9AF3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47:47.905" v="1048" actId="20577"/>
          <ac:spMkLst>
            <pc:docMk/>
            <pc:sldMk cId="2185451085" sldId="268"/>
            <ac:spMk id="30" creationId="{3D425E68-0C43-45B8-9492-EDE6CEE616E5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48:08.405" v="1054" actId="1076"/>
          <ac:spMkLst>
            <pc:docMk/>
            <pc:sldMk cId="2185451085" sldId="268"/>
            <ac:spMk id="31" creationId="{67738964-655C-45C6-AD6D-37ED1F425D64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51:59.406" v="1205" actId="20577"/>
          <ac:spMkLst>
            <pc:docMk/>
            <pc:sldMk cId="2185451085" sldId="268"/>
            <ac:spMk id="32" creationId="{1AF9396A-8FA5-4469-84C0-44FC67F9DF65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49:34.171" v="1106" actId="1076"/>
          <ac:spMkLst>
            <pc:docMk/>
            <pc:sldMk cId="2185451085" sldId="268"/>
            <ac:spMk id="33" creationId="{C323E426-63FD-4ECA-8A78-342E41C6B1E3}"/>
          </ac:spMkLst>
        </pc:spChg>
        <pc:spChg chg="add del mod">
          <ac:chgData name="Georgi, Ronny" userId="S::georgir15@students.ecu.edu::33018f54-d8da-4050-83b2-aabd624f6c10" providerId="AD" clId="Web-{AE839F72-BBF0-6220-CD67-6632CBE1E092}" dt="2019-01-23T05:49:43.281" v="1112"/>
          <ac:spMkLst>
            <pc:docMk/>
            <pc:sldMk cId="2185451085" sldId="268"/>
            <ac:spMk id="34" creationId="{CD11FBC1-5B10-42F9-A239-7C7787D0B169}"/>
          </ac:spMkLst>
        </pc:spChg>
        <pc:spChg chg="add mod">
          <ac:chgData name="Georgi, Ronny" userId="S::georgir15@students.ecu.edu::33018f54-d8da-4050-83b2-aabd624f6c10" providerId="AD" clId="Web-{AE839F72-BBF0-6220-CD67-6632CBE1E092}" dt="2019-01-23T05:52:09.250" v="1208" actId="20577"/>
          <ac:spMkLst>
            <pc:docMk/>
            <pc:sldMk cId="2185451085" sldId="268"/>
            <ac:spMk id="35" creationId="{630A2B2B-0024-484B-896C-ABD8C0B1E087}"/>
          </ac:spMkLst>
        </pc:spChg>
      </pc:sldChg>
    </pc:docChg>
  </pc:docChgLst>
  <pc:docChgLst>
    <pc:chgData name="Georgi, Ronny" userId="S::georgir15@students.ecu.edu::33018f54-d8da-4050-83b2-aabd624f6c10" providerId="AD" clId="Web-{D1DD52B7-4576-59BA-4C33-2A0139201EB1}"/>
    <pc:docChg chg="modSld">
      <pc:chgData name="Georgi, Ronny" userId="S::georgir15@students.ecu.edu::33018f54-d8da-4050-83b2-aabd624f6c10" providerId="AD" clId="Web-{D1DD52B7-4576-59BA-4C33-2A0139201EB1}" dt="2019-01-22T23:51:14.575" v="957" actId="20577"/>
      <pc:docMkLst>
        <pc:docMk/>
      </pc:docMkLst>
      <pc:sldChg chg="modSp">
        <pc:chgData name="Georgi, Ronny" userId="S::georgir15@students.ecu.edu::33018f54-d8da-4050-83b2-aabd624f6c10" providerId="AD" clId="Web-{D1DD52B7-4576-59BA-4C33-2A0139201EB1}" dt="2019-01-22T22:34:50.877" v="282" actId="20577"/>
        <pc:sldMkLst>
          <pc:docMk/>
          <pc:sldMk cId="3697965648" sldId="262"/>
        </pc:sldMkLst>
        <pc:spChg chg="mod">
          <ac:chgData name="Georgi, Ronny" userId="S::georgir15@students.ecu.edu::33018f54-d8da-4050-83b2-aabd624f6c10" providerId="AD" clId="Web-{D1DD52B7-4576-59BA-4C33-2A0139201EB1}" dt="2019-01-22T22:34:50.877" v="282" actId="20577"/>
          <ac:spMkLst>
            <pc:docMk/>
            <pc:sldMk cId="3697965648" sldId="262"/>
            <ac:spMk id="3" creationId="{6CD883DE-020F-4FF6-ABE6-8421EAC67219}"/>
          </ac:spMkLst>
        </pc:spChg>
      </pc:sldChg>
      <pc:sldChg chg="modSp">
        <pc:chgData name="Georgi, Ronny" userId="S::georgir15@students.ecu.edu::33018f54-d8da-4050-83b2-aabd624f6c10" providerId="AD" clId="Web-{D1DD52B7-4576-59BA-4C33-2A0139201EB1}" dt="2019-01-22T23:51:03.044" v="951" actId="20577"/>
        <pc:sldMkLst>
          <pc:docMk/>
          <pc:sldMk cId="788494187" sldId="263"/>
        </pc:sldMkLst>
        <pc:spChg chg="mod">
          <ac:chgData name="Georgi, Ronny" userId="S::georgir15@students.ecu.edu::33018f54-d8da-4050-83b2-aabd624f6c10" providerId="AD" clId="Web-{D1DD52B7-4576-59BA-4C33-2A0139201EB1}" dt="2019-01-22T23:51:03.044" v="951" actId="20577"/>
          <ac:spMkLst>
            <pc:docMk/>
            <pc:sldMk cId="788494187" sldId="263"/>
            <ac:spMk id="3" creationId="{AA9E3E8F-467B-4E2F-A95A-6B96E23D15AC}"/>
          </ac:spMkLst>
        </pc:spChg>
      </pc:sldChg>
      <pc:sldChg chg="modSp">
        <pc:chgData name="Georgi, Ronny" userId="S::georgir15@students.ecu.edu::33018f54-d8da-4050-83b2-aabd624f6c10" providerId="AD" clId="Web-{D1DD52B7-4576-59BA-4C33-2A0139201EB1}" dt="2019-01-22T23:51:12.997" v="955" actId="20577"/>
        <pc:sldMkLst>
          <pc:docMk/>
          <pc:sldMk cId="345720792" sldId="264"/>
        </pc:sldMkLst>
        <pc:spChg chg="mod">
          <ac:chgData name="Georgi, Ronny" userId="S::georgir15@students.ecu.edu::33018f54-d8da-4050-83b2-aabd624f6c10" providerId="AD" clId="Web-{D1DD52B7-4576-59BA-4C33-2A0139201EB1}" dt="2019-01-22T23:51:12.997" v="955" actId="20577"/>
          <ac:spMkLst>
            <pc:docMk/>
            <pc:sldMk cId="345720792" sldId="264"/>
            <ac:spMk id="3" creationId="{4CAC5499-1B89-44DA-9FC9-53096484BFEC}"/>
          </ac:spMkLst>
        </pc:spChg>
      </pc:sldChg>
      <pc:sldChg chg="modSp">
        <pc:chgData name="Georgi, Ronny" userId="S::georgir15@students.ecu.edu::33018f54-d8da-4050-83b2-aabd624f6c10" providerId="AD" clId="Web-{D1DD52B7-4576-59BA-4C33-2A0139201EB1}" dt="2019-01-22T23:47:49.168" v="861" actId="20577"/>
        <pc:sldMkLst>
          <pc:docMk/>
          <pc:sldMk cId="798259568" sldId="265"/>
        </pc:sldMkLst>
        <pc:spChg chg="mod">
          <ac:chgData name="Georgi, Ronny" userId="S::georgir15@students.ecu.edu::33018f54-d8da-4050-83b2-aabd624f6c10" providerId="AD" clId="Web-{D1DD52B7-4576-59BA-4C33-2A0139201EB1}" dt="2019-01-22T23:47:49.168" v="861" actId="20577"/>
          <ac:spMkLst>
            <pc:docMk/>
            <pc:sldMk cId="798259568" sldId="265"/>
            <ac:spMk id="3" creationId="{189683F1-3C41-4D62-B6C2-ECFB1037408D}"/>
          </ac:spMkLst>
        </pc:spChg>
      </pc:sldChg>
      <pc:sldChg chg="modSp">
        <pc:chgData name="Georgi, Ronny" userId="S::georgir15@students.ecu.edu::33018f54-d8da-4050-83b2-aabd624f6c10" providerId="AD" clId="Web-{D1DD52B7-4576-59BA-4C33-2A0139201EB1}" dt="2019-01-22T23:26:32.838" v="805" actId="20577"/>
        <pc:sldMkLst>
          <pc:docMk/>
          <pc:sldMk cId="81165455" sldId="266"/>
        </pc:sldMkLst>
        <pc:spChg chg="mod">
          <ac:chgData name="Georgi, Ronny" userId="S::georgir15@students.ecu.edu::33018f54-d8da-4050-83b2-aabd624f6c10" providerId="AD" clId="Web-{D1DD52B7-4576-59BA-4C33-2A0139201EB1}" dt="2019-01-22T23:26:32.838" v="805" actId="20577"/>
          <ac:spMkLst>
            <pc:docMk/>
            <pc:sldMk cId="81165455" sldId="266"/>
            <ac:spMk id="3" creationId="{D159C2E0-1D55-453E-A599-EFA2D7CE4609}"/>
          </ac:spMkLst>
        </pc:spChg>
      </pc:sldChg>
    </pc:docChg>
  </pc:docChgLst>
  <pc:docChgLst>
    <pc:chgData name="Georgi, Ronny" userId="S::georgir15@students.ecu.edu::33018f54-d8da-4050-83b2-aabd624f6c10" providerId="AD" clId="Web-{099A79A4-C238-4C4C-9B05-2EFFA0BE302A}"/>
    <pc:docChg chg="modSld">
      <pc:chgData name="Georgi, Ronny" userId="S::georgir15@students.ecu.edu::33018f54-d8da-4050-83b2-aabd624f6c10" providerId="AD" clId="Web-{099A79A4-C238-4C4C-9B05-2EFFA0BE302A}" dt="2019-01-22T20:39:57.839" v="464" actId="20577"/>
      <pc:docMkLst>
        <pc:docMk/>
      </pc:docMkLst>
      <pc:sldChg chg="modSp">
        <pc:chgData name="Georgi, Ronny" userId="S::georgir15@students.ecu.edu::33018f54-d8da-4050-83b2-aabd624f6c10" providerId="AD" clId="Web-{099A79A4-C238-4C4C-9B05-2EFFA0BE302A}" dt="2019-01-22T20:39:57.823" v="463" actId="20577"/>
        <pc:sldMkLst>
          <pc:docMk/>
          <pc:sldMk cId="3697965648" sldId="262"/>
        </pc:sldMkLst>
        <pc:spChg chg="mod">
          <ac:chgData name="Georgi, Ronny" userId="S::georgir15@students.ecu.edu::33018f54-d8da-4050-83b2-aabd624f6c10" providerId="AD" clId="Web-{099A79A4-C238-4C4C-9B05-2EFFA0BE302A}" dt="2019-01-22T20:39:57.823" v="463" actId="20577"/>
          <ac:spMkLst>
            <pc:docMk/>
            <pc:sldMk cId="3697965648" sldId="262"/>
            <ac:spMk id="3" creationId="{6CD883DE-020F-4FF6-ABE6-8421EAC67219}"/>
          </ac:spMkLst>
        </pc:spChg>
      </pc:sldChg>
      <pc:sldChg chg="modSp">
        <pc:chgData name="Georgi, Ronny" userId="S::georgir15@students.ecu.edu::33018f54-d8da-4050-83b2-aabd624f6c10" providerId="AD" clId="Web-{099A79A4-C238-4C4C-9B05-2EFFA0BE302A}" dt="2019-01-22T17:49:28.857" v="2" actId="20577"/>
        <pc:sldMkLst>
          <pc:docMk/>
          <pc:sldMk cId="572413859" sldId="267"/>
        </pc:sldMkLst>
        <pc:spChg chg="mod">
          <ac:chgData name="Georgi, Ronny" userId="S::georgir15@students.ecu.edu::33018f54-d8da-4050-83b2-aabd624f6c10" providerId="AD" clId="Web-{099A79A4-C238-4C4C-9B05-2EFFA0BE302A}" dt="2019-01-22T17:49:28.857" v="2" actId="20577"/>
          <ac:spMkLst>
            <pc:docMk/>
            <pc:sldMk cId="572413859" sldId="267"/>
            <ac:spMk id="3" creationId="{6EE5B57E-3853-4047-BDE2-835E62B33EE9}"/>
          </ac:spMkLst>
        </pc:spChg>
      </pc:sldChg>
    </pc:docChg>
  </pc:docChgLst>
  <pc:docChgLst>
    <pc:chgData name="Tiltman, Erik Kent" userId="S::tiltmane15@students.ecu.edu::170fea87-a35a-40b3-b720-474198970ee0" providerId="AD" clId="Web-{CBAFFDB0-AF41-36CA-626A-1F9E01C00FBD}"/>
    <pc:docChg chg="modSld">
      <pc:chgData name="Tiltman, Erik Kent" userId="S::tiltmane15@students.ecu.edu::170fea87-a35a-40b3-b720-474198970ee0" providerId="AD" clId="Web-{CBAFFDB0-AF41-36CA-626A-1F9E01C00FBD}" dt="2019-01-23T21:33:36.606" v="3" actId="20577"/>
      <pc:docMkLst>
        <pc:docMk/>
      </pc:docMkLst>
      <pc:sldChg chg="modSp">
        <pc:chgData name="Tiltman, Erik Kent" userId="S::tiltmane15@students.ecu.edu::170fea87-a35a-40b3-b720-474198970ee0" providerId="AD" clId="Web-{CBAFFDB0-AF41-36CA-626A-1F9E01C00FBD}" dt="2019-01-23T21:33:36.606" v="2" actId="20577"/>
        <pc:sldMkLst>
          <pc:docMk/>
          <pc:sldMk cId="622645122" sldId="260"/>
        </pc:sldMkLst>
        <pc:spChg chg="mod">
          <ac:chgData name="Tiltman, Erik Kent" userId="S::tiltmane15@students.ecu.edu::170fea87-a35a-40b3-b720-474198970ee0" providerId="AD" clId="Web-{CBAFFDB0-AF41-36CA-626A-1F9E01C00FBD}" dt="2019-01-23T21:33:36.606" v="2" actId="20577"/>
          <ac:spMkLst>
            <pc:docMk/>
            <pc:sldMk cId="622645122" sldId="260"/>
            <ac:spMk id="3" creationId="{B62364E5-1111-49E2-BF3B-19955AA5F8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9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6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3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2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74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8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3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E1F88EA-5B85-4782-9A95-9C738F48E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9A9E663-1F8A-406B-B295-B1EF8596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EC97561C-9294-4114-A5D6-9CF6CF68A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River Runners Technologies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Erik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Tiltman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– 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PRoject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Manager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/>
            </a:endParaRPr>
          </a:p>
          <a:p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Chris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Calbi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–business analyst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/>
            </a:endParaRPr>
          </a:p>
          <a:p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/>
            </a:endParaRP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Ronny Georgi – systems analyst</a:t>
            </a:r>
          </a:p>
          <a:p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/>
            </a:endParaRP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Adam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noonan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– Programming coordinator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/>
            </a:endParaRPr>
          </a:p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AA6F-B666-4614-A402-13DC5F3C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Expected Benefits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683F1-3C41-4D62-B6C2-ECFB10374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 No paper needed for customer, runner and owner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 No time limitations for customers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 Automated alerts for customer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 Automated tracking of expenses incurred (+ backup)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 Automated salary report for runners</a:t>
            </a:r>
          </a:p>
          <a:p>
            <a:pPr>
              <a:buFont typeface="Wingdings" panose="020F0502020204030204" pitchFamily="34" charset="0"/>
              <a:buChar char="§"/>
            </a:pPr>
            <a:endParaRPr lang="en-US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en-US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825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1629-31C7-47E8-A97F-6850897C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Stakeholder's Affected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C2E0-1D55-453E-A599-EFA2D7CE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 panose="020F0502020204030204"/>
              </a:rPr>
              <a:t> Customer who needs delivery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 panose="020F0502020204030204"/>
              </a:rPr>
              <a:t> Runner who executes delivery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 panose="020F0502020204030204"/>
              </a:rPr>
              <a:t> Business Owner</a:t>
            </a:r>
          </a:p>
        </p:txBody>
      </p:sp>
    </p:spTree>
    <p:extLst>
      <p:ext uri="{BB962C8B-B14F-4D97-AF65-F5344CB8AC3E}">
        <p14:creationId xmlns:p14="http://schemas.microsoft.com/office/powerpoint/2010/main" val="8116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2078-21D8-493C-B658-DA345D56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Problem Analysis - BPA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B57E-3853-4047-BDE2-835E62B3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29987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cs typeface="Calibri"/>
              </a:rPr>
              <a:t>Before Automation:</a:t>
            </a:r>
          </a:p>
          <a:p>
            <a:r>
              <a:rPr lang="en-US">
                <a:cs typeface="Calibri"/>
              </a:rPr>
              <a:t>Costumer calls Owner                                            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D9A753A-06AD-4897-ABDF-BBB9088CAC0C}"/>
              </a:ext>
            </a:extLst>
          </p:cNvPr>
          <p:cNvSpPr/>
          <p:nvPr/>
        </p:nvSpPr>
        <p:spPr>
          <a:xfrm>
            <a:off x="3648744" y="22076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8381442-B679-47DC-859D-96A43729297F}"/>
              </a:ext>
            </a:extLst>
          </p:cNvPr>
          <p:cNvSpPr/>
          <p:nvPr/>
        </p:nvSpPr>
        <p:spPr>
          <a:xfrm>
            <a:off x="7584136" y="22076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A35BE71D-6501-4B6B-BB56-B11F78B12BB4}"/>
              </a:ext>
            </a:extLst>
          </p:cNvPr>
          <p:cNvSpPr/>
          <p:nvPr/>
        </p:nvSpPr>
        <p:spPr>
          <a:xfrm rot="5340000">
            <a:off x="10491940" y="3119175"/>
            <a:ext cx="9880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9DCAD61-9FAC-4D64-B354-D1E6B8FEC173}"/>
              </a:ext>
            </a:extLst>
          </p:cNvPr>
          <p:cNvSpPr txBox="1"/>
          <p:nvPr/>
        </p:nvSpPr>
        <p:spPr>
          <a:xfrm>
            <a:off x="9392855" y="3861121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Runner picks up document &amp; delivers</a:t>
            </a:r>
          </a:p>
        </p:txBody>
      </p:sp>
      <p:sp>
        <p:nvSpPr>
          <p:cNvPr id="9" name="Pfeil: nach links 8">
            <a:extLst>
              <a:ext uri="{FF2B5EF4-FFF2-40B4-BE49-F238E27FC236}">
                <a16:creationId xmlns:a16="http://schemas.microsoft.com/office/drawing/2014/main" id="{CA6D6E7A-DD97-4B0A-87CF-3D08F0BD5129}"/>
              </a:ext>
            </a:extLst>
          </p:cNvPr>
          <p:cNvSpPr/>
          <p:nvPr/>
        </p:nvSpPr>
        <p:spPr>
          <a:xfrm>
            <a:off x="8288264" y="394386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AFF597-E9BA-47EE-AE48-B6DCD90AFEEF}"/>
              </a:ext>
            </a:extLst>
          </p:cNvPr>
          <p:cNvSpPr txBox="1"/>
          <p:nvPr/>
        </p:nvSpPr>
        <p:spPr>
          <a:xfrm>
            <a:off x="6364146" y="3947930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O. sends C. receipt </a:t>
            </a:r>
          </a:p>
          <a:p>
            <a:r>
              <a:rPr lang="de-DE">
                <a:cs typeface="Calibri"/>
              </a:rPr>
              <a:t>per </a:t>
            </a:r>
            <a:r>
              <a:rPr lang="de-DE" b="1">
                <a:cs typeface="Calibri"/>
              </a:rPr>
              <a:t>mail</a:t>
            </a:r>
            <a:endParaRPr lang="en-US" b="1">
              <a:cs typeface="Calibri"/>
            </a:endParaRPr>
          </a:p>
          <a:p>
            <a:endParaRPr lang="de-DE">
              <a:cs typeface="Calibri"/>
            </a:endParaRPr>
          </a:p>
        </p:txBody>
      </p:sp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D6A50BE9-F698-410B-A405-D9A031903EAF}"/>
              </a:ext>
            </a:extLst>
          </p:cNvPr>
          <p:cNvSpPr/>
          <p:nvPr/>
        </p:nvSpPr>
        <p:spPr>
          <a:xfrm>
            <a:off x="5317428" y="394386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2260F26-3EF7-4AE6-A489-AC4BD39DD7DD}"/>
              </a:ext>
            </a:extLst>
          </p:cNvPr>
          <p:cNvSpPr txBox="1"/>
          <p:nvPr/>
        </p:nvSpPr>
        <p:spPr>
          <a:xfrm>
            <a:off x="3345082" y="3947929"/>
            <a:ext cx="2174112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Runner fills out work/expense sheet</a:t>
            </a:r>
          </a:p>
          <a:p>
            <a:r>
              <a:rPr lang="de-DE">
                <a:cs typeface="Calibri"/>
              </a:rPr>
              <a:t>&amp; sends to owner </a:t>
            </a:r>
            <a:r>
              <a:rPr lang="de-DE" b="1">
                <a:cs typeface="Calibri"/>
              </a:rPr>
              <a:t>(Mail)</a:t>
            </a:r>
          </a:p>
          <a:p>
            <a:endParaRPr lang="de-DE">
              <a:cs typeface="Calibri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60BE1CF-AEDB-4848-98B4-DEB24CED943B}"/>
              </a:ext>
            </a:extLst>
          </p:cNvPr>
          <p:cNvSpPr txBox="1"/>
          <p:nvPr/>
        </p:nvSpPr>
        <p:spPr>
          <a:xfrm>
            <a:off x="8630856" y="2279248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C. fills Order Sheet sends to O.</a:t>
            </a:r>
            <a:endParaRPr lang="de-DE"/>
          </a:p>
          <a:p>
            <a:pPr algn="l"/>
            <a:endParaRPr lang="de-DE">
              <a:cs typeface="Calibri"/>
            </a:endParaRPr>
          </a:p>
        </p:txBody>
      </p:sp>
      <p:sp>
        <p:nvSpPr>
          <p:cNvPr id="15" name="Pfeil: nach links 14">
            <a:extLst>
              <a:ext uri="{FF2B5EF4-FFF2-40B4-BE49-F238E27FC236}">
                <a16:creationId xmlns:a16="http://schemas.microsoft.com/office/drawing/2014/main" id="{EC28071B-AA45-4DFB-8BC6-7E608FA34173}"/>
              </a:ext>
            </a:extLst>
          </p:cNvPr>
          <p:cNvSpPr/>
          <p:nvPr/>
        </p:nvSpPr>
        <p:spPr>
          <a:xfrm>
            <a:off x="2327300" y="402102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DB46F90-3A7E-4A8F-9D74-6409684F1E9E}"/>
              </a:ext>
            </a:extLst>
          </p:cNvPr>
          <p:cNvSpPr txBox="1"/>
          <p:nvPr/>
        </p:nvSpPr>
        <p:spPr>
          <a:xfrm>
            <a:off x="904756" y="3947931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Owner pays </a:t>
            </a:r>
            <a:endParaRPr lang="de-DE"/>
          </a:p>
          <a:p>
            <a:r>
              <a:rPr lang="de-DE">
                <a:cs typeface="Calibri"/>
              </a:rPr>
              <a:t>Runner salary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99F5FA-914A-4A86-9277-9D1C957BD697}"/>
              </a:ext>
            </a:extLst>
          </p:cNvPr>
          <p:cNvSpPr txBox="1"/>
          <p:nvPr/>
        </p:nvSpPr>
        <p:spPr>
          <a:xfrm>
            <a:off x="4888375" y="2211728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Owner sends Order Sheet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per</a:t>
            </a:r>
            <a:r>
              <a:rPr lang="de-DE" b="1">
                <a:cs typeface="Calibri"/>
              </a:rPr>
              <a:t> mail</a:t>
            </a:r>
          </a:p>
        </p:txBody>
      </p:sp>
    </p:spTree>
    <p:extLst>
      <p:ext uri="{BB962C8B-B14F-4D97-AF65-F5344CB8AC3E}">
        <p14:creationId xmlns:p14="http://schemas.microsoft.com/office/powerpoint/2010/main" val="57241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0EDF0-8669-497F-AEF4-9EDF6665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Problem Analysis - BPA</a:t>
            </a:r>
            <a:endParaRPr lang="de-DE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9700EE-A545-4EF2-99B2-AA608532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cs typeface="Calibri"/>
              </a:rPr>
              <a:t>After Automation:</a:t>
            </a:r>
          </a:p>
          <a:p>
            <a:r>
              <a:rPr lang="en-US">
                <a:solidFill>
                  <a:schemeClr val="tx1"/>
                </a:solidFill>
                <a:cs typeface="Calibri"/>
              </a:rPr>
              <a:t>Customer logs in website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0120759C-0C96-4957-9C1D-55053295B5D6}"/>
              </a:ext>
            </a:extLst>
          </p:cNvPr>
          <p:cNvSpPr/>
          <p:nvPr/>
        </p:nvSpPr>
        <p:spPr>
          <a:xfrm>
            <a:off x="3909174" y="2255886"/>
            <a:ext cx="978408" cy="48463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605DA42-C400-4C6F-AFE4-C68AAD4F6601}"/>
              </a:ext>
            </a:extLst>
          </p:cNvPr>
          <p:cNvSpPr txBox="1"/>
          <p:nvPr/>
        </p:nvSpPr>
        <p:spPr>
          <a:xfrm>
            <a:off x="9142070" y="4082969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Runner picks up document &amp; delivers</a:t>
            </a:r>
          </a:p>
          <a:p>
            <a:endParaRPr lang="de-DE">
              <a:cs typeface="Calibri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5A3C68B-75FB-4DFD-BAAD-A1A3C2B950DE}"/>
              </a:ext>
            </a:extLst>
          </p:cNvPr>
          <p:cNvSpPr txBox="1"/>
          <p:nvPr/>
        </p:nvSpPr>
        <p:spPr>
          <a:xfrm>
            <a:off x="6364146" y="394793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>
              <a:cs typeface="Calibri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DCA428-7B5A-402B-8302-6CA138A7DB9A}"/>
              </a:ext>
            </a:extLst>
          </p:cNvPr>
          <p:cNvSpPr txBox="1"/>
          <p:nvPr/>
        </p:nvSpPr>
        <p:spPr>
          <a:xfrm>
            <a:off x="8601920" y="2211730"/>
            <a:ext cx="311937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Owner receives order </a:t>
            </a:r>
            <a:r>
              <a:rPr lang="en-US" b="1">
                <a:cs typeface="Calibri"/>
              </a:rPr>
              <a:t>(E-mail)</a:t>
            </a:r>
            <a:r>
              <a:rPr lang="en-US">
                <a:cs typeface="Calibri"/>
              </a:rPr>
              <a:t> &amp; contacts Runner</a:t>
            </a:r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93394BE-E28E-4B1B-A9ED-DC09B6081ECA}"/>
              </a:ext>
            </a:extLst>
          </p:cNvPr>
          <p:cNvSpPr txBox="1"/>
          <p:nvPr/>
        </p:nvSpPr>
        <p:spPr>
          <a:xfrm>
            <a:off x="4888375" y="2211728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C. fills online order formula &amp; receives order confirmation </a:t>
            </a:r>
            <a:r>
              <a:rPr lang="en-US" b="1">
                <a:cs typeface="Calibri"/>
              </a:rPr>
              <a:t>(E-mail)</a:t>
            </a:r>
          </a:p>
          <a:p>
            <a:endParaRPr lang="en-US">
              <a:cs typeface="Calibri"/>
            </a:endParaRP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29E830C5-55FA-4FCF-A1C4-0CA57D0EBF71}"/>
              </a:ext>
            </a:extLst>
          </p:cNvPr>
          <p:cNvSpPr/>
          <p:nvPr/>
        </p:nvSpPr>
        <p:spPr>
          <a:xfrm>
            <a:off x="7555198" y="2255886"/>
            <a:ext cx="978408" cy="48463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DB13A610-A08D-4894-934E-2D5A60A3A2B3}"/>
              </a:ext>
            </a:extLst>
          </p:cNvPr>
          <p:cNvSpPr/>
          <p:nvPr/>
        </p:nvSpPr>
        <p:spPr>
          <a:xfrm rot="5340000">
            <a:off x="9600058" y="3239734"/>
            <a:ext cx="978408" cy="48463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344B1CB2-C9B1-489B-B579-13121828E09C}"/>
              </a:ext>
            </a:extLst>
          </p:cNvPr>
          <p:cNvSpPr/>
          <p:nvPr/>
        </p:nvSpPr>
        <p:spPr>
          <a:xfrm rot="10800000">
            <a:off x="8008457" y="4175270"/>
            <a:ext cx="988053" cy="49427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22A6F48-1ED1-4ED3-964C-F43AAC78E1D3}"/>
              </a:ext>
            </a:extLst>
          </p:cNvPr>
          <p:cNvSpPr txBox="1"/>
          <p:nvPr/>
        </p:nvSpPr>
        <p:spPr>
          <a:xfrm>
            <a:off x="5573209" y="4082968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C. gets delivery confirmation &amp; invoice </a:t>
            </a:r>
          </a:p>
          <a:p>
            <a:r>
              <a:rPr lang="de-DE" b="1">
                <a:cs typeface="Calibri"/>
              </a:rPr>
              <a:t>(E-mail) </a:t>
            </a:r>
          </a:p>
          <a:p>
            <a:endParaRPr lang="de-DE">
              <a:cs typeface="Calibri"/>
            </a:endParaRP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919E1004-7D24-4AE7-8E67-F704D95A0357}"/>
              </a:ext>
            </a:extLst>
          </p:cNvPr>
          <p:cNvSpPr/>
          <p:nvPr/>
        </p:nvSpPr>
        <p:spPr>
          <a:xfrm rot="10800000">
            <a:off x="4478178" y="4175269"/>
            <a:ext cx="988053" cy="49427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24309AA-08F3-443B-B23D-65B2E49F9AF3}"/>
              </a:ext>
            </a:extLst>
          </p:cNvPr>
          <p:cNvSpPr txBox="1"/>
          <p:nvPr/>
        </p:nvSpPr>
        <p:spPr>
          <a:xfrm>
            <a:off x="2235841" y="4179423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/>
          </a:p>
          <a:p>
            <a:endParaRPr lang="de-DE">
              <a:cs typeface="Calibri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425E68-0C43-45B8-9492-EDE6CEE616E5}"/>
              </a:ext>
            </a:extLst>
          </p:cNvPr>
          <p:cNvSpPr txBox="1"/>
          <p:nvPr/>
        </p:nvSpPr>
        <p:spPr>
          <a:xfrm>
            <a:off x="2033284" y="4227652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Runner logs in website &amp; </a:t>
            </a:r>
          </a:p>
          <a:p>
            <a:r>
              <a:rPr lang="de-DE">
                <a:cs typeface="Calibri"/>
              </a:rPr>
              <a:t>Fills expense sheet</a:t>
            </a:r>
          </a:p>
          <a:p>
            <a:endParaRPr lang="de-DE">
              <a:cs typeface="Calibri"/>
            </a:endParaRPr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67738964-655C-45C6-AD6D-37ED1F425D64}"/>
              </a:ext>
            </a:extLst>
          </p:cNvPr>
          <p:cNvSpPr/>
          <p:nvPr/>
        </p:nvSpPr>
        <p:spPr>
          <a:xfrm rot="5340000">
            <a:off x="2719898" y="5004224"/>
            <a:ext cx="650459" cy="407468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AF9396A-8FA5-4469-84C0-44FC67F9DF65}"/>
              </a:ext>
            </a:extLst>
          </p:cNvPr>
          <p:cNvSpPr txBox="1"/>
          <p:nvPr/>
        </p:nvSpPr>
        <p:spPr>
          <a:xfrm>
            <a:off x="2033283" y="5597323"/>
            <a:ext cx="3157959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O. gets </a:t>
            </a:r>
            <a:r>
              <a:rPr lang="de-DE" b="1">
                <a:cs typeface="Calibri"/>
              </a:rPr>
              <a:t>automated</a:t>
            </a:r>
            <a:r>
              <a:rPr lang="de-DE">
                <a:cs typeface="Calibri"/>
              </a:rPr>
              <a:t> expense report &amp; pays Runner salary</a:t>
            </a:r>
          </a:p>
          <a:p>
            <a:endParaRPr lang="de-DE">
              <a:cs typeface="Calibri"/>
            </a:endParaRPr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C323E426-63FD-4ECA-8A78-342E41C6B1E3}"/>
              </a:ext>
            </a:extLst>
          </p:cNvPr>
          <p:cNvSpPr/>
          <p:nvPr/>
        </p:nvSpPr>
        <p:spPr>
          <a:xfrm>
            <a:off x="4825501" y="5535379"/>
            <a:ext cx="978408" cy="48463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30A2B2B-0024-484B-896C-ABD8C0B1E087}"/>
              </a:ext>
            </a:extLst>
          </p:cNvPr>
          <p:cNvSpPr txBox="1"/>
          <p:nvPr/>
        </p:nvSpPr>
        <p:spPr>
          <a:xfrm>
            <a:off x="5951317" y="5592502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Owner can access cost &amp; delivery </a:t>
            </a:r>
            <a:r>
              <a:rPr lang="de-DE" b="1">
                <a:cs typeface="Calibri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18545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EA4C-5D2F-4C27-ACA7-E32D4BE7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Business Description –James River Runners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AA16-EAC9-4A21-90C0-682E5182A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cs typeface="Calibri" panose="020F0502020204030204"/>
              </a:rPr>
              <a:t> Legal Document Carrier Company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cs typeface="Calibri" panose="020F0502020204030204"/>
              </a:rPr>
              <a:t>Located in Central Virginia (Richmond)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cs typeface="Calibri" panose="020F0502020204030204"/>
              </a:rPr>
              <a:t>Retrieves important documents, takes them to the assigned destination, then must have the documents signed off 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cs typeface="Calibri" panose="020F0502020204030204"/>
              </a:rPr>
              <a:t>Examples : court papers, settlement documents</a:t>
            </a:r>
          </a:p>
          <a:p>
            <a:pPr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612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BA99-1691-4D42-8713-F909D14F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History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BA78-FA2B-493A-A65F-86BA8E514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Started in 1999 in the city of Richmond, Virginia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Owned by Dave Mccallum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In 2002 Dave hired the first group of drivers to join the team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cs typeface="Calibri"/>
              </a:rPr>
              <a:t>In  2012 Dave Mccallum's business had grown from starting with no employees to having over 25 drivers that work for James River Runner's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11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9FA2-8E8E-43F8-87F1-1806C5AC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Description of Current Environment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74DC-66CE-4ECC-B3A8-28E55D14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en-US" sz="240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cs typeface="Calibri" panose="020F0502020204030204"/>
              </a:rPr>
              <a:t> Currently complete all business transactions over the phone or by e-mail</a:t>
            </a:r>
            <a:endParaRPr lang="en-US" dirty="0"/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cs typeface="Calibri" panose="020F0502020204030204"/>
              </a:rPr>
              <a:t>Currently has 30 employees including drivers, assistants and logistics.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cs typeface="Calibri" panose="020F0502020204030204"/>
              </a:rPr>
              <a:t>Currently operate with employees over text message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cs typeface="Calibri" panose="020F0502020204030204"/>
              </a:rPr>
              <a:t>Currently using paper forms to fill out pick-up and deliveries of documents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390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D70D-B889-4AAD-9107-C986054F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We Chose this project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364E5-1111-49E2-BF3B-19955AA5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 Our team wanted to work with a company that could really benefit from what we intend to implement in the coming months.</a:t>
            </a:r>
            <a:endParaRPr lang="en-US" dirty="0"/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The ability to work on a website, add automation, and set up alert systems for the company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Helping local business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 dirty="0">
                <a:cs typeface="Calibri"/>
              </a:rPr>
              <a:t> Wanted to help grow the business</a:t>
            </a:r>
          </a:p>
        </p:txBody>
      </p:sp>
    </p:spTree>
    <p:extLst>
      <p:ext uri="{BB962C8B-B14F-4D97-AF65-F5344CB8AC3E}">
        <p14:creationId xmlns:p14="http://schemas.microsoft.com/office/powerpoint/2010/main" val="62264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E746-43AA-4FDA-93FB-0B4208BF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Problems with Current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A4FB-F0E3-45DC-8AD7-928D3419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 sz="2400">
                <a:cs typeface="Calibri" panose="020F0502020204030204"/>
              </a:rPr>
              <a:t> No access to the web for the company, which can stray some new potential clients away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cs typeface="Calibri" panose="020F0502020204030204"/>
              </a:rPr>
              <a:t>    - Unable to fill out forms online, find contact page, and not able to access employees of the office, unless costumer already has the e-mail or phone number of the employee</a:t>
            </a:r>
          </a:p>
          <a:p>
            <a:pPr>
              <a:buFont typeface="Wingdings" panose="020F0502020204030204" pitchFamily="34" charset="0"/>
              <a:buChar char="§"/>
            </a:pPr>
            <a:endParaRPr lang="en-US" sz="2400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>
                <a:cs typeface="Calibri" panose="020F0502020204030204"/>
              </a:rPr>
              <a:t> Do not have an automation set up </a:t>
            </a:r>
          </a:p>
          <a:p>
            <a:pPr>
              <a:buFont typeface="Wingdings" panose="020F0502020204030204" pitchFamily="34" charset="0"/>
              <a:buChar char="§"/>
            </a:pPr>
            <a:endParaRPr lang="en-US" sz="2400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 sz="2400">
                <a:cs typeface="Calibri" panose="020F0502020204030204"/>
              </a:rPr>
              <a:t> No alert systems in place for those contacted about driving a specific document at a certain time</a:t>
            </a:r>
          </a:p>
          <a:p>
            <a:pPr>
              <a:buFont typeface="Wingdings" panose="020F0502020204030204" pitchFamily="34" charset="0"/>
              <a:buChar char="§"/>
            </a:pP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en-US" sz="2400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en-US" sz="2400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909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4D34-C402-4F6A-9506-641CACA8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83DE-020F-4FF6-ABE6-8421EAC67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de-DE">
                <a:cs typeface="Calibri"/>
              </a:rPr>
              <a:t> Website </a:t>
            </a:r>
            <a:r>
              <a:rPr lang="de-DE" err="1">
                <a:cs typeface="Calibri"/>
              </a:rPr>
              <a:t>with</a:t>
            </a:r>
            <a:r>
              <a:rPr lang="de-DE">
                <a:cs typeface="Calibri"/>
              </a:rPr>
              <a:t> </a:t>
            </a:r>
            <a:r>
              <a:rPr lang="de-DE" err="1">
                <a:cs typeface="Calibri"/>
              </a:rPr>
              <a:t>company</a:t>
            </a:r>
            <a:r>
              <a:rPr lang="de-DE">
                <a:cs typeface="Calibri"/>
              </a:rPr>
              <a:t> </a:t>
            </a:r>
            <a:r>
              <a:rPr lang="de-DE" err="1">
                <a:cs typeface="Calibri"/>
              </a:rPr>
              <a:t>information</a:t>
            </a:r>
            <a:r>
              <a:rPr lang="de-DE">
                <a:cs typeface="Calibri"/>
              </a:rPr>
              <a:t> </a:t>
            </a:r>
          </a:p>
          <a:p>
            <a:pPr>
              <a:buFont typeface="Wingdings"/>
              <a:buChar char="§"/>
            </a:pPr>
            <a:r>
              <a:rPr lang="en-US">
                <a:cs typeface="Calibri"/>
              </a:rPr>
              <a:t> Log-in for customers, runners, owner</a:t>
            </a:r>
            <a:endParaRPr lang="de-DE">
              <a:cs typeface="Calibri" panose="020F0502020204030204"/>
            </a:endParaRPr>
          </a:p>
          <a:p>
            <a:pPr>
              <a:buFont typeface="Wingdings"/>
              <a:buChar char="§"/>
            </a:pPr>
            <a:r>
              <a:rPr lang="en-US">
                <a:cs typeface="Calibri"/>
              </a:rPr>
              <a:t> Customer must be able to enter order information</a:t>
            </a:r>
          </a:p>
          <a:p>
            <a:pPr>
              <a:buFont typeface="Wingdings"/>
              <a:buChar char="§"/>
            </a:pPr>
            <a:r>
              <a:rPr lang="en-US">
                <a:cs typeface="Calibri"/>
              </a:rPr>
              <a:t> Customer receives order confirmation per E-mail</a:t>
            </a:r>
          </a:p>
          <a:p>
            <a:pPr>
              <a:buFont typeface="Wingdings"/>
              <a:buChar char="§"/>
            </a:pPr>
            <a:r>
              <a:rPr lang="en-US">
                <a:cs typeface="Calibri"/>
              </a:rPr>
              <a:t> Customer receives delivery confirmation &amp; receipt (E-mail)</a:t>
            </a:r>
          </a:p>
          <a:p>
            <a:pPr>
              <a:buFont typeface="Wingdings"/>
              <a:buChar char="§"/>
            </a:pPr>
            <a:r>
              <a:rPr lang="en-US">
                <a:cs typeface="Calibri"/>
              </a:rPr>
              <a:t> Runners must be able to enter expenses incurred</a:t>
            </a:r>
          </a:p>
          <a:p>
            <a:pPr>
              <a:buFont typeface="Wingdings"/>
              <a:buChar char="§"/>
            </a:pPr>
            <a:r>
              <a:rPr lang="en-US">
                <a:cs typeface="Calibri"/>
              </a:rPr>
              <a:t> Salary &amp; allowance report for runners is generated</a:t>
            </a:r>
          </a:p>
          <a:p>
            <a:pPr>
              <a:buFont typeface="Wingdings"/>
              <a:buChar char="§"/>
            </a:pPr>
            <a:r>
              <a:rPr lang="en-US">
                <a:cs typeface="Calibri"/>
              </a:rPr>
              <a:t> Cost &amp; delivery overview for owner is generated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>
              <a:buFont typeface="Calibri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796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BD8E-18B1-4EA4-B171-28AA95D8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Non-Functional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3E8F-467B-4E2F-A95A-6B96E23D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 Availability 24 hours per day, 365 days per year</a:t>
            </a:r>
            <a:endParaRPr lang="de-DE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 panose="020F0502020204030204"/>
              </a:rPr>
              <a:t> Run on all commonly used web browsers such as Internet Explorer, Mozilla Firefox, Safari,  Google Chrome and Opera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 panose="020F0502020204030204"/>
              </a:rPr>
              <a:t> Work on full scale and displayed properly on any common mobile web browser 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 panose="020F0502020204030204"/>
              </a:rPr>
              <a:t> Orders must be limited to central and eastern Virginia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 panose="020F0502020204030204"/>
              </a:rPr>
              <a:t> Automated backups from customers and runners data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 panose="020F0502020204030204"/>
              </a:rPr>
              <a:t> Displayed screen must refresh within 2s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 panose="020F0502020204030204"/>
              </a:rPr>
              <a:t> Apache Server with MySQL</a:t>
            </a:r>
          </a:p>
          <a:p>
            <a:pPr>
              <a:buFont typeface="Wingdings" panose="020F0502020204030204" pitchFamily="34" charset="0"/>
              <a:buChar char="§"/>
            </a:pPr>
            <a:endParaRPr lang="en-US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en-US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en-US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8849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ABF1-5A2A-4ED4-902E-FB45DC30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Constraints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5499-1B89-44DA-9FC9-53096484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 02/12/2019: Analysis Presentation 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 03/14/2019: Design Presentation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 03/26/2019: Structured Walkthrough 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 04/09/2019: Training Presentation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en-US">
                <a:cs typeface="Calibri"/>
              </a:rPr>
              <a:t> 04/30/2019: Final Presentation </a:t>
            </a:r>
          </a:p>
          <a:p>
            <a:pPr>
              <a:buFont typeface="Wingdings" panose="020F0502020204030204" pitchFamily="34" charset="0"/>
              <a:buChar char="§"/>
            </a:pPr>
            <a:endParaRPr lang="en-US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720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0CEB1E20AC4644B7637769F58367D6" ma:contentTypeVersion="2" ma:contentTypeDescription="Create a new document." ma:contentTypeScope="" ma:versionID="07ddf487ed117bce889db4193001991d">
  <xsd:schema xmlns:xsd="http://www.w3.org/2001/XMLSchema" xmlns:xs="http://www.w3.org/2001/XMLSchema" xmlns:p="http://schemas.microsoft.com/office/2006/metadata/properties" xmlns:ns2="e8330059-0ec3-4f87-9b02-084c35c86b3a" targetNamespace="http://schemas.microsoft.com/office/2006/metadata/properties" ma:root="true" ma:fieldsID="029fc91d216464f6943152f2fd0044a3" ns2:_="">
    <xsd:import namespace="e8330059-0ec3-4f87-9b02-084c35c86b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30059-0ec3-4f87-9b02-084c35c86b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1E7B06-B265-4313-8F2B-7BD58FD9A26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1FFE706-D7B8-44E4-BB99-475D7222C9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03A421-893A-4D06-9AF9-6BD5E97620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330059-0ec3-4f87-9b02-084c35c86b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River Runners Technologies</vt:lpstr>
      <vt:lpstr>Business Description –James River Runners</vt:lpstr>
      <vt:lpstr>History </vt:lpstr>
      <vt:lpstr>Description of Current Environment</vt:lpstr>
      <vt:lpstr>Why We Chose this project</vt:lpstr>
      <vt:lpstr>Problems with Current System</vt:lpstr>
      <vt:lpstr>Functional</vt:lpstr>
      <vt:lpstr>Non-Functional</vt:lpstr>
      <vt:lpstr>Constraints</vt:lpstr>
      <vt:lpstr>Expected Benefits</vt:lpstr>
      <vt:lpstr>Stakeholder's Affected</vt:lpstr>
      <vt:lpstr>Problem Analysis - BPA</vt:lpstr>
      <vt:lpstr>Problem Analysis - BPA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</cp:revision>
  <dcterms:created xsi:type="dcterms:W3CDTF">2013-07-15T20:26:40Z</dcterms:created>
  <dcterms:modified xsi:type="dcterms:W3CDTF">2019-01-23T21:34:22Z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512">
    <vt:lpwstr>11</vt:lpwstr>
  </property>
  <property fmtid="{D5CDD505-2E9C-101B-9397-08002B2CF9AE}" pid="3" name="ContentTypeId">
    <vt:lpwstr>0x010100890CEB1E20AC4644B7637769F58367D6</vt:lpwstr>
  </property>
  <property fmtid="{D5CDD505-2E9C-101B-9397-08002B2CF9AE}" pid="4" name="AuthorIds_UIVersion_2560">
    <vt:lpwstr>11,6</vt:lpwstr>
  </property>
  <property fmtid="{D5CDD505-2E9C-101B-9397-08002B2CF9AE}" pid="5" name="AuthorIds_UIVersion_3584">
    <vt:lpwstr>6</vt:lpwstr>
  </property>
  <property fmtid="{D5CDD505-2E9C-101B-9397-08002B2CF9AE}" pid="6" name="AuthorIds_UIVersion_4608">
    <vt:lpwstr>6</vt:lpwstr>
  </property>
  <property fmtid="{D5CDD505-2E9C-101B-9397-08002B2CF9AE}" pid="7" name="AuthorIds_UIVersion_6656">
    <vt:lpwstr>6</vt:lpwstr>
  </property>
  <property fmtid="{D5CDD505-2E9C-101B-9397-08002B2CF9AE}" pid="8" name="AuthorIds_UIVersion_13824">
    <vt:lpwstr>11</vt:lpwstr>
  </property>
  <property fmtid="{D5CDD505-2E9C-101B-9397-08002B2CF9AE}" pid="9" name="AuthorIds_UIVersion_14336">
    <vt:lpwstr>11</vt:lpwstr>
  </property>
</Properties>
</file>