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6" r:id="rId8"/>
    <p:sldId id="261" r:id="rId9"/>
    <p:sldId id="262" r:id="rId10"/>
    <p:sldId id="263" r:id="rId11"/>
    <p:sldId id="264" r:id="rId12"/>
    <p:sldId id="273" r:id="rId13"/>
    <p:sldId id="274" r:id="rId14"/>
    <p:sldId id="275" r:id="rId15"/>
    <p:sldId id="265" r:id="rId16"/>
    <p:sldId id="260" r:id="rId17"/>
    <p:sldId id="267" r:id="rId18"/>
    <p:sldId id="259" r:id="rId19"/>
    <p:sldId id="270" r:id="rId20"/>
    <p:sldId id="271" r:id="rId21"/>
    <p:sldId id="272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73B19-F456-4EBB-824B-27F0FA3BF873}" v="5" dt="2019-03-13T22:33:55.877"/>
    <p1510:client id="{B1BE332E-0010-CC62-41B8-ACDDABE86A0F}" v="1" dt="2019-03-13T17:17:42.599"/>
    <p1510:client id="{C4FF3AC6-31FF-1406-E002-17FFB50405FE}" v="3" dt="2019-03-14T00:24:12.586"/>
    <p1510:client id="{9FF03B69-7557-6E2A-D0D0-05FBD1BDB0ED}" v="11" dt="2019-03-14T14:03:41.740"/>
    <p1510:client id="{9D35A3E4-2B46-93B9-A735-54CF1C92456F}" v="13" dt="2019-03-14T14:14:05.514"/>
    <p1510:client id="{A97E9CB1-06AA-406F-AFA2-39CD2A943F1C}" v="11" dt="2019-03-14T15:41:29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bi, Christopher Michael" userId="S::calbic15@students.ecu.edu::ab1a61ba-b3c0-40d2-8993-8371af6f57b7" providerId="AD" clId="Web-{58866725-EB78-417E-A3DF-890F1BC240EF}"/>
    <pc:docChg chg="modSld">
      <pc:chgData name="Calbi, Christopher Michael" userId="S::calbic15@students.ecu.edu::ab1a61ba-b3c0-40d2-8993-8371af6f57b7" providerId="AD" clId="Web-{58866725-EB78-417E-A3DF-890F1BC240EF}" dt="2019-03-14T06:14:59.954" v="54" actId="20577"/>
      <pc:docMkLst>
        <pc:docMk/>
      </pc:docMkLst>
      <pc:sldChg chg="modSp">
        <pc:chgData name="Calbi, Christopher Michael" userId="S::calbic15@students.ecu.edu::ab1a61ba-b3c0-40d2-8993-8371af6f57b7" providerId="AD" clId="Web-{58866725-EB78-417E-A3DF-890F1BC240EF}" dt="2019-03-14T06:14:58.439" v="53" actId="20577"/>
        <pc:sldMkLst>
          <pc:docMk/>
          <pc:sldMk cId="3816004370" sldId="266"/>
        </pc:sldMkLst>
        <pc:spChg chg="mod">
          <ac:chgData name="Calbi, Christopher Michael" userId="S::calbic15@students.ecu.edu::ab1a61ba-b3c0-40d2-8993-8371af6f57b7" providerId="AD" clId="Web-{58866725-EB78-417E-A3DF-890F1BC240EF}" dt="2019-03-14T06:14:58.439" v="53" actId="20577"/>
          <ac:spMkLst>
            <pc:docMk/>
            <pc:sldMk cId="3816004370" sldId="266"/>
            <ac:spMk id="3" creationId="{FF93515C-992E-4DCB-9299-E6EA64242890}"/>
          </ac:spMkLst>
        </pc:spChg>
      </pc:sldChg>
    </pc:docChg>
  </pc:docChgLst>
  <pc:docChgLst>
    <pc:chgData name="Georgi, Ronny" userId="S::georgir15@students.ecu.edu::33018f54-d8da-4050-83b2-aabd624f6c10" providerId="AD" clId="Web-{B1BE332E-0010-CC62-41B8-ACDDABE86A0F}"/>
    <pc:docChg chg="addSld delSld modSld sldOrd">
      <pc:chgData name="Georgi, Ronny" userId="S::georgir15@students.ecu.edu::33018f54-d8da-4050-83b2-aabd624f6c10" providerId="AD" clId="Web-{B1BE332E-0010-CC62-41B8-ACDDABE86A0F}" dt="2019-03-13T17:32:37.125" v="218" actId="20577"/>
      <pc:docMkLst>
        <pc:docMk/>
      </pc:docMkLst>
      <pc:sldChg chg="addSp delSp modSp">
        <pc:chgData name="Georgi, Ronny" userId="S::georgir15@students.ecu.edu::33018f54-d8da-4050-83b2-aabd624f6c10" providerId="AD" clId="Web-{B1BE332E-0010-CC62-41B8-ACDDABE86A0F}" dt="2019-03-13T17:14:22.471" v="80" actId="20577"/>
        <pc:sldMkLst>
          <pc:docMk/>
          <pc:sldMk cId="40000198" sldId="259"/>
        </pc:sldMkLst>
        <pc:spChg chg="del mod">
          <ac:chgData name="Georgi, Ronny" userId="S::georgir15@students.ecu.edu::33018f54-d8da-4050-83b2-aabd624f6c10" providerId="AD" clId="Web-{B1BE332E-0010-CC62-41B8-ACDDABE86A0F}" dt="2019-03-13T17:13:58.065" v="63"/>
          <ac:spMkLst>
            <pc:docMk/>
            <pc:sldMk cId="40000198" sldId="259"/>
            <ac:spMk id="2" creationId="{E8BD5F75-FF6A-4C83-B52F-49BDC6DFF044}"/>
          </ac:spMkLst>
        </pc:spChg>
        <pc:spChg chg="del">
          <ac:chgData name="Georgi, Ronny" userId="S::georgir15@students.ecu.edu::33018f54-d8da-4050-83b2-aabd624f6c10" providerId="AD" clId="Web-{B1BE332E-0010-CC62-41B8-ACDDABE86A0F}" dt="2019-03-13T17:13:37.768" v="58"/>
          <ac:spMkLst>
            <pc:docMk/>
            <pc:sldMk cId="40000198" sldId="259"/>
            <ac:spMk id="3" creationId="{9D4F2252-FD1F-47EC-88AC-6B7BBC807E4E}"/>
          </ac:spMkLst>
        </pc:spChg>
        <pc:spChg chg="add mod">
          <ac:chgData name="Georgi, Ronny" userId="S::georgir15@students.ecu.edu::33018f54-d8da-4050-83b2-aabd624f6c10" providerId="AD" clId="Web-{B1BE332E-0010-CC62-41B8-ACDDABE86A0F}" dt="2019-03-13T17:14:22.471" v="80" actId="20577"/>
          <ac:spMkLst>
            <pc:docMk/>
            <pc:sldMk cId="40000198" sldId="259"/>
            <ac:spMk id="6" creationId="{7453B901-DEDA-45AB-9328-76B2FB992A5F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14:08.096" v="68" actId="14100"/>
          <ac:picMkLst>
            <pc:docMk/>
            <pc:sldMk cId="40000198" sldId="259"/>
            <ac:picMk id="4" creationId="{65460BF1-EFAF-4617-AF1C-10D907ECB4ED}"/>
          </ac:picMkLst>
        </pc:picChg>
      </pc:sldChg>
      <pc:sldChg chg="addSp delSp modSp">
        <pc:chgData name="Georgi, Ronny" userId="S::georgir15@students.ecu.edu::33018f54-d8da-4050-83b2-aabd624f6c10" providerId="AD" clId="Web-{B1BE332E-0010-CC62-41B8-ACDDABE86A0F}" dt="2019-03-13T17:32:36.172" v="216" actId="20577"/>
        <pc:sldMkLst>
          <pc:docMk/>
          <pc:sldMk cId="1428935583" sldId="260"/>
        </pc:sldMkLst>
        <pc:spChg chg="mod">
          <ac:chgData name="Georgi, Ronny" userId="S::georgir15@students.ecu.edu::33018f54-d8da-4050-83b2-aabd624f6c10" providerId="AD" clId="Web-{B1BE332E-0010-CC62-41B8-ACDDABE86A0F}" dt="2019-03-13T17:32:36.172" v="216" actId="20577"/>
          <ac:spMkLst>
            <pc:docMk/>
            <pc:sldMk cId="1428935583" sldId="260"/>
            <ac:spMk id="2" creationId="{0CF9EE88-AB33-461B-8203-81C4738DBDFC}"/>
          </ac:spMkLst>
        </pc:spChg>
        <pc:spChg chg="del">
          <ac:chgData name="Georgi, Ronny" userId="S::georgir15@students.ecu.edu::33018f54-d8da-4050-83b2-aabd624f6c10" providerId="AD" clId="Web-{B1BE332E-0010-CC62-41B8-ACDDABE86A0F}" dt="2019-03-13T17:08:20.045" v="0"/>
          <ac:spMkLst>
            <pc:docMk/>
            <pc:sldMk cId="1428935583" sldId="260"/>
            <ac:spMk id="3" creationId="{9F2CEB0C-57AC-4468-A688-C988553DB765}"/>
          </ac:spMkLst>
        </pc:spChg>
        <pc:spChg chg="add mod">
          <ac:chgData name="Georgi, Ronny" userId="S::georgir15@students.ecu.edu::33018f54-d8da-4050-83b2-aabd624f6c10" providerId="AD" clId="Web-{B1BE332E-0010-CC62-41B8-ACDDABE86A0F}" dt="2019-03-13T17:09:18.014" v="28" actId="20577"/>
          <ac:spMkLst>
            <pc:docMk/>
            <pc:sldMk cId="1428935583" sldId="260"/>
            <ac:spMk id="6" creationId="{E936A0BC-C818-4552-AF52-1A6DC83490F9}"/>
          </ac:spMkLst>
        </pc:spChg>
        <pc:spChg chg="add del">
          <ac:chgData name="Georgi, Ronny" userId="S::georgir15@students.ecu.edu::33018f54-d8da-4050-83b2-aabd624f6c10" providerId="AD" clId="Web-{B1BE332E-0010-CC62-41B8-ACDDABE86A0F}" dt="2019-03-13T17:08:44.701" v="5"/>
          <ac:spMkLst>
            <pc:docMk/>
            <pc:sldMk cId="1428935583" sldId="260"/>
            <ac:spMk id="7" creationId="{294B7074-4423-4396-ACC1-E247BF8F65E8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08:33.795" v="2" actId="1076"/>
          <ac:picMkLst>
            <pc:docMk/>
            <pc:sldMk cId="1428935583" sldId="260"/>
            <ac:picMk id="4" creationId="{807345CE-042E-4BA0-AD0A-9D43C95703A2}"/>
          </ac:picMkLst>
        </pc:picChg>
      </pc:sldChg>
      <pc:sldChg chg="addSp delSp modSp">
        <pc:chgData name="Georgi, Ronny" userId="S::georgir15@students.ecu.edu::33018f54-d8da-4050-83b2-aabd624f6c10" providerId="AD" clId="Web-{B1BE332E-0010-CC62-41B8-ACDDABE86A0F}" dt="2019-03-13T17:24:44.635" v="187" actId="14100"/>
        <pc:sldMkLst>
          <pc:docMk/>
          <pc:sldMk cId="2303279618" sldId="262"/>
        </pc:sldMkLst>
        <pc:spChg chg="del">
          <ac:chgData name="Georgi, Ronny" userId="S::georgir15@students.ecu.edu::33018f54-d8da-4050-83b2-aabd624f6c10" providerId="AD" clId="Web-{B1BE332E-0010-CC62-41B8-ACDDABE86A0F}" dt="2019-03-13T17:24:37.636" v="185"/>
          <ac:spMkLst>
            <pc:docMk/>
            <pc:sldMk cId="2303279618" sldId="262"/>
            <ac:spMk id="3" creationId="{122A5934-DC2D-46D9-8B7A-A45F4C2289F6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24:44.635" v="187" actId="14100"/>
          <ac:picMkLst>
            <pc:docMk/>
            <pc:sldMk cId="2303279618" sldId="262"/>
            <ac:picMk id="4" creationId="{5D9A29DE-713A-432B-BF6C-3ADD1D1E8DF6}"/>
          </ac:picMkLst>
        </pc:picChg>
      </pc:sldChg>
      <pc:sldChg chg="addSp delSp modSp">
        <pc:chgData name="Georgi, Ronny" userId="S::georgir15@students.ecu.edu::33018f54-d8da-4050-83b2-aabd624f6c10" providerId="AD" clId="Web-{B1BE332E-0010-CC62-41B8-ACDDABE86A0F}" dt="2019-03-13T17:29:41.732" v="209" actId="14100"/>
        <pc:sldMkLst>
          <pc:docMk/>
          <pc:sldMk cId="2824712594" sldId="265"/>
        </pc:sldMkLst>
        <pc:spChg chg="del">
          <ac:chgData name="Georgi, Ronny" userId="S::georgir15@students.ecu.edu::33018f54-d8da-4050-83b2-aabd624f6c10" providerId="AD" clId="Web-{B1BE332E-0010-CC62-41B8-ACDDABE86A0F}" dt="2019-03-13T17:26:52.434" v="188"/>
          <ac:spMkLst>
            <pc:docMk/>
            <pc:sldMk cId="2824712594" sldId="265"/>
            <ac:spMk id="3" creationId="{82F0A80B-CEFA-4EEA-A589-BA256162BC17}"/>
          </ac:spMkLst>
        </pc:spChg>
        <pc:spChg chg="add del mod">
          <ac:chgData name="Georgi, Ronny" userId="S::georgir15@students.ecu.edu::33018f54-d8da-4050-83b2-aabd624f6c10" providerId="AD" clId="Web-{B1BE332E-0010-CC62-41B8-ACDDABE86A0F}" dt="2019-03-13T17:27:59.653" v="195"/>
          <ac:spMkLst>
            <pc:docMk/>
            <pc:sldMk cId="2824712594" sldId="265"/>
            <ac:spMk id="7" creationId="{EB8C363E-F440-4F50-B413-F1947B565F48}"/>
          </ac:spMkLst>
        </pc:spChg>
        <pc:picChg chg="add del mod ord">
          <ac:chgData name="Georgi, Ronny" userId="S::georgir15@students.ecu.edu::33018f54-d8da-4050-83b2-aabd624f6c10" providerId="AD" clId="Web-{B1BE332E-0010-CC62-41B8-ACDDABE86A0F}" dt="2019-03-13T17:27:28.075" v="194"/>
          <ac:picMkLst>
            <pc:docMk/>
            <pc:sldMk cId="2824712594" sldId="265"/>
            <ac:picMk id="4" creationId="{D08D3EFB-3DB7-47B4-A910-440F7B1E980D}"/>
          </ac:picMkLst>
        </pc:picChg>
        <pc:picChg chg="add mod ord">
          <ac:chgData name="Georgi, Ronny" userId="S::georgir15@students.ecu.edu::33018f54-d8da-4050-83b2-aabd624f6c10" providerId="AD" clId="Web-{B1BE332E-0010-CC62-41B8-ACDDABE86A0F}" dt="2019-03-13T17:29:29.795" v="207" actId="14100"/>
          <ac:picMkLst>
            <pc:docMk/>
            <pc:sldMk cId="2824712594" sldId="265"/>
            <ac:picMk id="8" creationId="{3FD9C8B2-15C9-48C3-9CA6-5A1B3DB58CA5}"/>
          </ac:picMkLst>
        </pc:picChg>
        <pc:picChg chg="add del mod">
          <ac:chgData name="Georgi, Ronny" userId="S::georgir15@students.ecu.edu::33018f54-d8da-4050-83b2-aabd624f6c10" providerId="AD" clId="Web-{B1BE332E-0010-CC62-41B8-ACDDABE86A0F}" dt="2019-03-13T17:28:54.435" v="201"/>
          <ac:picMkLst>
            <pc:docMk/>
            <pc:sldMk cId="2824712594" sldId="265"/>
            <ac:picMk id="10" creationId="{D687CE69-48D3-46A1-9666-F25634C28894}"/>
          </ac:picMkLst>
        </pc:picChg>
        <pc:picChg chg="add mod">
          <ac:chgData name="Georgi, Ronny" userId="S::georgir15@students.ecu.edu::33018f54-d8da-4050-83b2-aabd624f6c10" providerId="AD" clId="Web-{B1BE332E-0010-CC62-41B8-ACDDABE86A0F}" dt="2019-03-13T17:29:41.732" v="209" actId="14100"/>
          <ac:picMkLst>
            <pc:docMk/>
            <pc:sldMk cId="2824712594" sldId="265"/>
            <ac:picMk id="12" creationId="{9FC18627-62CA-478B-81A5-DF163639A481}"/>
          </ac:picMkLst>
        </pc:picChg>
      </pc:sldChg>
      <pc:sldChg chg="addSp delSp modSp">
        <pc:chgData name="Georgi, Ronny" userId="S::georgir15@students.ecu.edu::33018f54-d8da-4050-83b2-aabd624f6c10" providerId="AD" clId="Web-{B1BE332E-0010-CC62-41B8-ACDDABE86A0F}" dt="2019-03-13T17:13:29.658" v="53" actId="20577"/>
        <pc:sldMkLst>
          <pc:docMk/>
          <pc:sldMk cId="1469368059" sldId="267"/>
        </pc:sldMkLst>
        <pc:spChg chg="del mod">
          <ac:chgData name="Georgi, Ronny" userId="S::georgir15@students.ecu.edu::33018f54-d8da-4050-83b2-aabd624f6c10" providerId="AD" clId="Web-{B1BE332E-0010-CC62-41B8-ACDDABE86A0F}" dt="2019-03-13T17:11:26.157" v="37"/>
          <ac:spMkLst>
            <pc:docMk/>
            <pc:sldMk cId="1469368059" sldId="267"/>
            <ac:spMk id="2" creationId="{97B7559B-0499-4180-85A0-62D284CBCA12}"/>
          </ac:spMkLst>
        </pc:spChg>
        <pc:spChg chg="del">
          <ac:chgData name="Georgi, Ronny" userId="S::georgir15@students.ecu.edu::33018f54-d8da-4050-83b2-aabd624f6c10" providerId="AD" clId="Web-{B1BE332E-0010-CC62-41B8-ACDDABE86A0F}" dt="2019-03-13T17:11:02.797" v="30"/>
          <ac:spMkLst>
            <pc:docMk/>
            <pc:sldMk cId="1469368059" sldId="267"/>
            <ac:spMk id="3" creationId="{6664B015-53BF-427A-AC7D-2D2ED286FF32}"/>
          </ac:spMkLst>
        </pc:spChg>
        <pc:spChg chg="add mod">
          <ac:chgData name="Georgi, Ronny" userId="S::georgir15@students.ecu.edu::33018f54-d8da-4050-83b2-aabd624f6c10" providerId="AD" clId="Web-{B1BE332E-0010-CC62-41B8-ACDDABE86A0F}" dt="2019-03-13T17:13:29.658" v="53" actId="20577"/>
          <ac:spMkLst>
            <pc:docMk/>
            <pc:sldMk cId="1469368059" sldId="267"/>
            <ac:spMk id="6" creationId="{79B5A4D3-6A63-419E-8DA7-A97B0D4A53F4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11:31.485" v="39" actId="1076"/>
          <ac:picMkLst>
            <pc:docMk/>
            <pc:sldMk cId="1469368059" sldId="267"/>
            <ac:picMk id="4" creationId="{56066AA7-CEAA-4176-B43A-297D77FB8901}"/>
          </ac:picMkLst>
        </pc:picChg>
      </pc:sldChg>
      <pc:sldChg chg="addSp delSp modSp new">
        <pc:chgData name="Georgi, Ronny" userId="S::georgir15@students.ecu.edu::33018f54-d8da-4050-83b2-aabd624f6c10" providerId="AD" clId="Web-{B1BE332E-0010-CC62-41B8-ACDDABE86A0F}" dt="2019-03-13T17:17:42.599" v="118" actId="1076"/>
        <pc:sldMkLst>
          <pc:docMk/>
          <pc:sldMk cId="3589762639" sldId="270"/>
        </pc:sldMkLst>
        <pc:spChg chg="del">
          <ac:chgData name="Georgi, Ronny" userId="S::georgir15@students.ecu.edu::33018f54-d8da-4050-83b2-aabd624f6c10" providerId="AD" clId="Web-{B1BE332E-0010-CC62-41B8-ACDDABE86A0F}" dt="2019-03-13T17:15:20.378" v="85"/>
          <ac:spMkLst>
            <pc:docMk/>
            <pc:sldMk cId="3589762639" sldId="270"/>
            <ac:spMk id="2" creationId="{D7824025-7038-4558-BC10-47F8122D6DB5}"/>
          </ac:spMkLst>
        </pc:spChg>
        <pc:spChg chg="del">
          <ac:chgData name="Georgi, Ronny" userId="S::georgir15@students.ecu.edu::33018f54-d8da-4050-83b2-aabd624f6c10" providerId="AD" clId="Web-{B1BE332E-0010-CC62-41B8-ACDDABE86A0F}" dt="2019-03-13T17:15:41.832" v="86"/>
          <ac:spMkLst>
            <pc:docMk/>
            <pc:sldMk cId="3589762639" sldId="270"/>
            <ac:spMk id="3" creationId="{521866D6-D52A-47DB-8E9B-C8C46ED6B1CE}"/>
          </ac:spMkLst>
        </pc:spChg>
        <pc:spChg chg="add mod">
          <ac:chgData name="Georgi, Ronny" userId="S::georgir15@students.ecu.edu::33018f54-d8da-4050-83b2-aabd624f6c10" providerId="AD" clId="Web-{B1BE332E-0010-CC62-41B8-ACDDABE86A0F}" dt="2019-03-13T17:17:42.599" v="118" actId="1076"/>
          <ac:spMkLst>
            <pc:docMk/>
            <pc:sldMk cId="3589762639" sldId="270"/>
            <ac:spMk id="6" creationId="{A85F6B08-07B0-4739-8BB2-FD8936DB3B50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16:49.256" v="109" actId="14100"/>
          <ac:picMkLst>
            <pc:docMk/>
            <pc:sldMk cId="3589762639" sldId="270"/>
            <ac:picMk id="4" creationId="{63908298-570F-43BF-B8BB-25954FCEAA99}"/>
          </ac:picMkLst>
        </pc:picChg>
      </pc:sldChg>
      <pc:sldChg chg="addSp delSp modSp new ord">
        <pc:chgData name="Georgi, Ronny" userId="S::georgir15@students.ecu.edu::33018f54-d8da-4050-83b2-aabd624f6c10" providerId="AD" clId="Web-{B1BE332E-0010-CC62-41B8-ACDDABE86A0F}" dt="2019-03-13T17:19:10.178" v="164" actId="1076"/>
        <pc:sldMkLst>
          <pc:docMk/>
          <pc:sldMk cId="3562703748" sldId="271"/>
        </pc:sldMkLst>
        <pc:spChg chg="del">
          <ac:chgData name="Georgi, Ronny" userId="S::georgir15@students.ecu.edu::33018f54-d8da-4050-83b2-aabd624f6c10" providerId="AD" clId="Web-{B1BE332E-0010-CC62-41B8-ACDDABE86A0F}" dt="2019-03-13T17:17:52.943" v="119"/>
          <ac:spMkLst>
            <pc:docMk/>
            <pc:sldMk cId="3562703748" sldId="271"/>
            <ac:spMk id="2" creationId="{7239E85A-AFF6-4CFB-9F50-22F3ECD3FE97}"/>
          </ac:spMkLst>
        </pc:spChg>
        <pc:spChg chg="del">
          <ac:chgData name="Georgi, Ronny" userId="S::georgir15@students.ecu.edu::33018f54-d8da-4050-83b2-aabd624f6c10" providerId="AD" clId="Web-{B1BE332E-0010-CC62-41B8-ACDDABE86A0F}" dt="2019-03-13T17:17:23.911" v="111"/>
          <ac:spMkLst>
            <pc:docMk/>
            <pc:sldMk cId="3562703748" sldId="271"/>
            <ac:spMk id="3" creationId="{1DEE303D-3409-4BC0-848A-7B3C4C6AE530}"/>
          </ac:spMkLst>
        </pc:spChg>
        <pc:spChg chg="add mod">
          <ac:chgData name="Georgi, Ronny" userId="S::georgir15@students.ecu.edu::33018f54-d8da-4050-83b2-aabd624f6c10" providerId="AD" clId="Web-{B1BE332E-0010-CC62-41B8-ACDDABE86A0F}" dt="2019-03-13T17:19:10.178" v="164" actId="1076"/>
          <ac:spMkLst>
            <pc:docMk/>
            <pc:sldMk cId="3562703748" sldId="271"/>
            <ac:spMk id="6" creationId="{A5ED8562-C531-4ED9-9D42-9036B72CF04D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19:03.475" v="163" actId="14100"/>
          <ac:picMkLst>
            <pc:docMk/>
            <pc:sldMk cId="3562703748" sldId="271"/>
            <ac:picMk id="4" creationId="{12F7ABE4-ADCC-4883-8502-84565B3FC883}"/>
          </ac:picMkLst>
        </pc:picChg>
      </pc:sldChg>
      <pc:sldChg chg="add del replId">
        <pc:chgData name="Georgi, Ronny" userId="S::georgir15@students.ecu.edu::33018f54-d8da-4050-83b2-aabd624f6c10" providerId="AD" clId="Web-{B1BE332E-0010-CC62-41B8-ACDDABE86A0F}" dt="2019-03-13T17:16:11.363" v="91"/>
        <pc:sldMkLst>
          <pc:docMk/>
          <pc:sldMk cId="2614074418" sldId="272"/>
        </pc:sldMkLst>
      </pc:sldChg>
      <pc:sldChg chg="addSp delSp modSp new">
        <pc:chgData name="Georgi, Ronny" userId="S::georgir15@students.ecu.edu::33018f54-d8da-4050-83b2-aabd624f6c10" providerId="AD" clId="Web-{B1BE332E-0010-CC62-41B8-ACDDABE86A0F}" dt="2019-03-13T17:24:04.775" v="184" actId="1076"/>
        <pc:sldMkLst>
          <pc:docMk/>
          <pc:sldMk cId="3637234996" sldId="272"/>
        </pc:sldMkLst>
        <pc:spChg chg="del">
          <ac:chgData name="Georgi, Ronny" userId="S::georgir15@students.ecu.edu::33018f54-d8da-4050-83b2-aabd624f6c10" providerId="AD" clId="Web-{B1BE332E-0010-CC62-41B8-ACDDABE86A0F}" dt="2019-03-13T17:21:43.352" v="166"/>
          <ac:spMkLst>
            <pc:docMk/>
            <pc:sldMk cId="3637234996" sldId="272"/>
            <ac:spMk id="2" creationId="{E77788D4-C572-49DB-9780-9644A8FC4ED1}"/>
          </ac:spMkLst>
        </pc:spChg>
        <pc:spChg chg="del">
          <ac:chgData name="Georgi, Ronny" userId="S::georgir15@students.ecu.edu::33018f54-d8da-4050-83b2-aabd624f6c10" providerId="AD" clId="Web-{B1BE332E-0010-CC62-41B8-ACDDABE86A0F}" dt="2019-03-13T17:21:45.633" v="167"/>
          <ac:spMkLst>
            <pc:docMk/>
            <pc:sldMk cId="3637234996" sldId="272"/>
            <ac:spMk id="3" creationId="{D3AA0A54-BA0E-43D8-8754-A3FD6E36CCD1}"/>
          </ac:spMkLst>
        </pc:spChg>
        <pc:picChg chg="add mod ord">
          <ac:chgData name="Georgi, Ronny" userId="S::georgir15@students.ecu.edu::33018f54-d8da-4050-83b2-aabd624f6c10" providerId="AD" clId="Web-{B1BE332E-0010-CC62-41B8-ACDDABE86A0F}" dt="2019-03-13T17:23:17.478" v="177" actId="1076"/>
          <ac:picMkLst>
            <pc:docMk/>
            <pc:sldMk cId="3637234996" sldId="272"/>
            <ac:picMk id="4" creationId="{5B26F6FC-9E48-4940-9D22-C453F2E33EAF}"/>
          </ac:picMkLst>
        </pc:picChg>
        <pc:picChg chg="add mod">
          <ac:chgData name="Georgi, Ronny" userId="S::georgir15@students.ecu.edu::33018f54-d8da-4050-83b2-aabd624f6c10" providerId="AD" clId="Web-{B1BE332E-0010-CC62-41B8-ACDDABE86A0F}" dt="2019-03-13T17:23:24.384" v="180" actId="1076"/>
          <ac:picMkLst>
            <pc:docMk/>
            <pc:sldMk cId="3637234996" sldId="272"/>
            <ac:picMk id="6" creationId="{C9E1EFBE-6D4E-40ED-AF5D-8814957F86B7}"/>
          </ac:picMkLst>
        </pc:picChg>
        <pc:picChg chg="add mod">
          <ac:chgData name="Georgi, Ronny" userId="S::georgir15@students.ecu.edu::33018f54-d8da-4050-83b2-aabd624f6c10" providerId="AD" clId="Web-{B1BE332E-0010-CC62-41B8-ACDDABE86A0F}" dt="2019-03-13T17:24:04.775" v="184" actId="1076"/>
          <ac:picMkLst>
            <pc:docMk/>
            <pc:sldMk cId="3637234996" sldId="272"/>
            <ac:picMk id="8" creationId="{6F5CEEF1-5B3C-4F4B-9AA4-A42855911948}"/>
          </ac:picMkLst>
        </pc:picChg>
      </pc:sldChg>
    </pc:docChg>
  </pc:docChgLst>
  <pc:docChgLst>
    <pc:chgData name="Tiltman, Erik Kent" userId="S::tiltmane15@students.ecu.edu::170fea87-a35a-40b3-b720-474198970ee0" providerId="AD" clId="Web-{9A9CE3B3-B8E7-4CFD-8BA5-B5423B8C8770}"/>
    <pc:docChg chg="addSld delSld modSld sldOrd">
      <pc:chgData name="Tiltman, Erik Kent" userId="S::tiltmane15@students.ecu.edu::170fea87-a35a-40b3-b720-474198970ee0" providerId="AD" clId="Web-{9A9CE3B3-B8E7-4CFD-8BA5-B5423B8C8770}" dt="2019-03-12T17:33:14.660" v="592"/>
      <pc:docMkLst>
        <pc:docMk/>
      </pc:docMkLst>
      <pc:sldChg chg="modSp">
        <pc:chgData name="Tiltman, Erik Kent" userId="S::tiltmane15@students.ecu.edu::170fea87-a35a-40b3-b720-474198970ee0" providerId="AD" clId="Web-{9A9CE3B3-B8E7-4CFD-8BA5-B5423B8C8770}" dt="2019-03-12T17:03:15.795" v="183" actId="14100"/>
        <pc:sldMkLst>
          <pc:docMk/>
          <pc:sldMk cId="109857222" sldId="256"/>
        </pc:sldMkLst>
        <pc:spChg chg="mod">
          <ac:chgData name="Tiltman, Erik Kent" userId="S::tiltmane15@students.ecu.edu::170fea87-a35a-40b3-b720-474198970ee0" providerId="AD" clId="Web-{9A9CE3B3-B8E7-4CFD-8BA5-B5423B8C8770}" dt="2019-03-12T17:03:15.795" v="183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iltman, Erik Kent" userId="S::tiltmane15@students.ecu.edu::170fea87-a35a-40b3-b720-474198970ee0" providerId="AD" clId="Web-{9A9CE3B3-B8E7-4CFD-8BA5-B5423B8C8770}" dt="2019-03-12T17:03:11.903" v="1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Tiltman, Erik Kent" userId="S::tiltmane15@students.ecu.edu::170fea87-a35a-40b3-b720-474198970ee0" providerId="AD" clId="Web-{9A9CE3B3-B8E7-4CFD-8BA5-B5423B8C8770}" dt="2019-03-12T17:14:50.584" v="203" actId="20577"/>
        <pc:sldMkLst>
          <pc:docMk/>
          <pc:sldMk cId="1749079844" sldId="257"/>
        </pc:sldMkLst>
        <pc:spChg chg="mod">
          <ac:chgData name="Tiltman, Erik Kent" userId="S::tiltmane15@students.ecu.edu::170fea87-a35a-40b3-b720-474198970ee0" providerId="AD" clId="Web-{9A9CE3B3-B8E7-4CFD-8BA5-B5423B8C8770}" dt="2019-03-12T17:14:50.584" v="203" actId="20577"/>
          <ac:spMkLst>
            <pc:docMk/>
            <pc:sldMk cId="1749079844" sldId="257"/>
            <ac:spMk id="2" creationId="{D27A6DF4-C2E5-4A26-B557-234C6B468F3D}"/>
          </ac:spMkLst>
        </pc:spChg>
      </pc:sldChg>
      <pc:sldChg chg="modSp new">
        <pc:chgData name="Tiltman, Erik Kent" userId="S::tiltmane15@students.ecu.edu::170fea87-a35a-40b3-b720-474198970ee0" providerId="AD" clId="Web-{9A9CE3B3-B8E7-4CFD-8BA5-B5423B8C8770}" dt="2019-03-12T17:30:59.314" v="549" actId="20577"/>
        <pc:sldMkLst>
          <pc:docMk/>
          <pc:sldMk cId="468332982" sldId="258"/>
        </pc:sldMkLst>
        <pc:spChg chg="mod">
          <ac:chgData name="Tiltman, Erik Kent" userId="S::tiltmane15@students.ecu.edu::170fea87-a35a-40b3-b720-474198970ee0" providerId="AD" clId="Web-{9A9CE3B3-B8E7-4CFD-8BA5-B5423B8C8770}" dt="2019-03-12T17:30:59.314" v="549" actId="20577"/>
          <ac:spMkLst>
            <pc:docMk/>
            <pc:sldMk cId="468332982" sldId="258"/>
            <ac:spMk id="2" creationId="{093DFC51-617E-4225-BED3-2E1F8CCFDB5E}"/>
          </ac:spMkLst>
        </pc:spChg>
      </pc:sldChg>
      <pc:sldChg chg="modSp new ord">
        <pc:chgData name="Tiltman, Erik Kent" userId="S::tiltmane15@students.ecu.edu::170fea87-a35a-40b3-b720-474198970ee0" providerId="AD" clId="Web-{9A9CE3B3-B8E7-4CFD-8BA5-B5423B8C8770}" dt="2019-03-12T17:26:36.874" v="544" actId="14100"/>
        <pc:sldMkLst>
          <pc:docMk/>
          <pc:sldMk cId="40000198" sldId="259"/>
        </pc:sldMkLst>
        <pc:spChg chg="mod">
          <ac:chgData name="Tiltman, Erik Kent" userId="S::tiltmane15@students.ecu.edu::170fea87-a35a-40b3-b720-474198970ee0" providerId="AD" clId="Web-{9A9CE3B3-B8E7-4CFD-8BA5-B5423B8C8770}" dt="2019-03-12T17:26:36.874" v="544" actId="14100"/>
          <ac:spMkLst>
            <pc:docMk/>
            <pc:sldMk cId="40000198" sldId="259"/>
            <ac:spMk id="2" creationId="{E8BD5F75-FF6A-4C83-B52F-49BDC6DFF044}"/>
          </ac:spMkLst>
        </pc:spChg>
      </pc:sldChg>
      <pc:sldChg chg="modSp new ord">
        <pc:chgData name="Tiltman, Erik Kent" userId="S::tiltmane15@students.ecu.edu::170fea87-a35a-40b3-b720-474198970ee0" providerId="AD" clId="Web-{9A9CE3B3-B8E7-4CFD-8BA5-B5423B8C8770}" dt="2019-03-12T17:23:24.684" v="483" actId="20577"/>
        <pc:sldMkLst>
          <pc:docMk/>
          <pc:sldMk cId="1428935583" sldId="260"/>
        </pc:sldMkLst>
        <pc:spChg chg="mod">
          <ac:chgData name="Tiltman, Erik Kent" userId="S::tiltmane15@students.ecu.edu::170fea87-a35a-40b3-b720-474198970ee0" providerId="AD" clId="Web-{9A9CE3B3-B8E7-4CFD-8BA5-B5423B8C8770}" dt="2019-03-12T17:23:24.684" v="483" actId="20577"/>
          <ac:spMkLst>
            <pc:docMk/>
            <pc:sldMk cId="1428935583" sldId="260"/>
            <ac:spMk id="2" creationId="{0CF9EE88-AB33-461B-8203-81C4738DBDFC}"/>
          </ac:spMkLst>
        </pc:spChg>
      </pc:sldChg>
      <pc:sldChg chg="new del">
        <pc:chgData name="Tiltman, Erik Kent" userId="S::tiltmane15@students.ecu.edu::170fea87-a35a-40b3-b720-474198970ee0" providerId="AD" clId="Web-{9A9CE3B3-B8E7-4CFD-8BA5-B5423B8C8770}" dt="2019-03-12T17:14:19.271" v="188"/>
        <pc:sldMkLst>
          <pc:docMk/>
          <pc:sldMk cId="3977634527" sldId="260"/>
        </pc:sldMkLst>
      </pc:sldChg>
      <pc:sldChg chg="modSp new">
        <pc:chgData name="Tiltman, Erik Kent" userId="S::tiltmane15@students.ecu.edu::170fea87-a35a-40b3-b720-474198970ee0" providerId="AD" clId="Web-{9A9CE3B3-B8E7-4CFD-8BA5-B5423B8C8770}" dt="2019-03-12T17:16:53.601" v="229" actId="20577"/>
        <pc:sldMkLst>
          <pc:docMk/>
          <pc:sldMk cId="2156069191" sldId="261"/>
        </pc:sldMkLst>
        <pc:spChg chg="mod">
          <ac:chgData name="Tiltman, Erik Kent" userId="S::tiltmane15@students.ecu.edu::170fea87-a35a-40b3-b720-474198970ee0" providerId="AD" clId="Web-{9A9CE3B3-B8E7-4CFD-8BA5-B5423B8C8770}" dt="2019-03-12T17:16:53.601" v="229" actId="20577"/>
          <ac:spMkLst>
            <pc:docMk/>
            <pc:sldMk cId="2156069191" sldId="261"/>
            <ac:spMk id="2" creationId="{E9B22AAA-1B36-4098-BA89-B54C622069A1}"/>
          </ac:spMkLst>
        </pc:spChg>
      </pc:sldChg>
      <pc:sldChg chg="modSp new">
        <pc:chgData name="Tiltman, Erik Kent" userId="S::tiltmane15@students.ecu.edu::170fea87-a35a-40b3-b720-474198970ee0" providerId="AD" clId="Web-{9A9CE3B3-B8E7-4CFD-8BA5-B5423B8C8770}" dt="2019-03-12T17:17:03.492" v="265" actId="20577"/>
        <pc:sldMkLst>
          <pc:docMk/>
          <pc:sldMk cId="2303279618" sldId="262"/>
        </pc:sldMkLst>
        <pc:spChg chg="mod">
          <ac:chgData name="Tiltman, Erik Kent" userId="S::tiltmane15@students.ecu.edu::170fea87-a35a-40b3-b720-474198970ee0" providerId="AD" clId="Web-{9A9CE3B3-B8E7-4CFD-8BA5-B5423B8C8770}" dt="2019-03-12T17:17:03.492" v="265" actId="20577"/>
          <ac:spMkLst>
            <pc:docMk/>
            <pc:sldMk cId="2303279618" sldId="262"/>
            <ac:spMk id="2" creationId="{D2FE82CE-0110-4C31-B6BE-E7A3C8F8B9BA}"/>
          </ac:spMkLst>
        </pc:spChg>
      </pc:sldChg>
      <pc:sldChg chg="modSp new">
        <pc:chgData name="Tiltman, Erik Kent" userId="S::tiltmane15@students.ecu.edu::170fea87-a35a-40b3-b720-474198970ee0" providerId="AD" clId="Web-{9A9CE3B3-B8E7-4CFD-8BA5-B5423B8C8770}" dt="2019-03-12T17:17:22.931" v="308" actId="20577"/>
        <pc:sldMkLst>
          <pc:docMk/>
          <pc:sldMk cId="3502392853" sldId="263"/>
        </pc:sldMkLst>
        <pc:spChg chg="mod">
          <ac:chgData name="Tiltman, Erik Kent" userId="S::tiltmane15@students.ecu.edu::170fea87-a35a-40b3-b720-474198970ee0" providerId="AD" clId="Web-{9A9CE3B3-B8E7-4CFD-8BA5-B5423B8C8770}" dt="2019-03-12T17:17:22.931" v="308" actId="20577"/>
          <ac:spMkLst>
            <pc:docMk/>
            <pc:sldMk cId="3502392853" sldId="263"/>
            <ac:spMk id="2" creationId="{67125C0B-058C-49A8-B932-F545ADCC1839}"/>
          </ac:spMkLst>
        </pc:spChg>
      </pc:sldChg>
      <pc:sldChg chg="modSp new">
        <pc:chgData name="Tiltman, Erik Kent" userId="S::tiltmane15@students.ecu.edu::170fea87-a35a-40b3-b720-474198970ee0" providerId="AD" clId="Web-{9A9CE3B3-B8E7-4CFD-8BA5-B5423B8C8770}" dt="2019-03-12T17:18:22.040" v="348" actId="20577"/>
        <pc:sldMkLst>
          <pc:docMk/>
          <pc:sldMk cId="4103850104" sldId="264"/>
        </pc:sldMkLst>
        <pc:spChg chg="mod">
          <ac:chgData name="Tiltman, Erik Kent" userId="S::tiltmane15@students.ecu.edu::170fea87-a35a-40b3-b720-474198970ee0" providerId="AD" clId="Web-{9A9CE3B3-B8E7-4CFD-8BA5-B5423B8C8770}" dt="2019-03-12T17:18:22.040" v="348" actId="20577"/>
          <ac:spMkLst>
            <pc:docMk/>
            <pc:sldMk cId="4103850104" sldId="264"/>
            <ac:spMk id="2" creationId="{B5472D9C-7559-4159-B324-47B2BB21E3E3}"/>
          </ac:spMkLst>
        </pc:spChg>
      </pc:sldChg>
      <pc:sldChg chg="modSp new">
        <pc:chgData name="Tiltman, Erik Kent" userId="S::tiltmane15@students.ecu.edu::170fea87-a35a-40b3-b720-474198970ee0" providerId="AD" clId="Web-{9A9CE3B3-B8E7-4CFD-8BA5-B5423B8C8770}" dt="2019-03-12T17:19:08.056" v="375" actId="20577"/>
        <pc:sldMkLst>
          <pc:docMk/>
          <pc:sldMk cId="2824712594" sldId="265"/>
        </pc:sldMkLst>
        <pc:spChg chg="mod">
          <ac:chgData name="Tiltman, Erik Kent" userId="S::tiltmane15@students.ecu.edu::170fea87-a35a-40b3-b720-474198970ee0" providerId="AD" clId="Web-{9A9CE3B3-B8E7-4CFD-8BA5-B5423B8C8770}" dt="2019-03-12T17:19:08.056" v="375" actId="20577"/>
          <ac:spMkLst>
            <pc:docMk/>
            <pc:sldMk cId="2824712594" sldId="265"/>
            <ac:spMk id="2" creationId="{EB8D3603-C2DB-4BD4-9966-AC0990E29F21}"/>
          </ac:spMkLst>
        </pc:spChg>
      </pc:sldChg>
      <pc:sldChg chg="modSp new ord">
        <pc:chgData name="Tiltman, Erik Kent" userId="S::tiltmane15@students.ecu.edu::170fea87-a35a-40b3-b720-474198970ee0" providerId="AD" clId="Web-{9A9CE3B3-B8E7-4CFD-8BA5-B5423B8C8770}" dt="2019-03-12T17:33:14.660" v="592"/>
        <pc:sldMkLst>
          <pc:docMk/>
          <pc:sldMk cId="3816004370" sldId="266"/>
        </pc:sldMkLst>
        <pc:spChg chg="mod">
          <ac:chgData name="Tiltman, Erik Kent" userId="S::tiltmane15@students.ecu.edu::170fea87-a35a-40b3-b720-474198970ee0" providerId="AD" clId="Web-{9A9CE3B3-B8E7-4CFD-8BA5-B5423B8C8770}" dt="2019-03-12T17:21:21.354" v="463" actId="20577"/>
          <ac:spMkLst>
            <pc:docMk/>
            <pc:sldMk cId="3816004370" sldId="266"/>
            <ac:spMk id="2" creationId="{53230070-FB4E-4F55-9579-83CA1EBC1D38}"/>
          </ac:spMkLst>
        </pc:spChg>
      </pc:sldChg>
      <pc:sldChg chg="modSp new ord">
        <pc:chgData name="Tiltman, Erik Kent" userId="S::tiltmane15@students.ecu.edu::170fea87-a35a-40b3-b720-474198970ee0" providerId="AD" clId="Web-{9A9CE3B3-B8E7-4CFD-8BA5-B5423B8C8770}" dt="2019-03-12T17:23:40.637" v="503" actId="14100"/>
        <pc:sldMkLst>
          <pc:docMk/>
          <pc:sldMk cId="1469368059" sldId="267"/>
        </pc:sldMkLst>
        <pc:spChg chg="mod">
          <ac:chgData name="Tiltman, Erik Kent" userId="S::tiltmane15@students.ecu.edu::170fea87-a35a-40b3-b720-474198970ee0" providerId="AD" clId="Web-{9A9CE3B3-B8E7-4CFD-8BA5-B5423B8C8770}" dt="2019-03-12T17:23:40.637" v="503" actId="14100"/>
          <ac:spMkLst>
            <pc:docMk/>
            <pc:sldMk cId="1469368059" sldId="267"/>
            <ac:spMk id="2" creationId="{97B7559B-0499-4180-85A0-62D284CBCA12}"/>
          </ac:spMkLst>
        </pc:spChg>
      </pc:sldChg>
      <pc:sldChg chg="modSp new ord">
        <pc:chgData name="Tiltman, Erik Kent" userId="S::tiltmane15@students.ecu.edu::170fea87-a35a-40b3-b720-474198970ee0" providerId="AD" clId="Web-{9A9CE3B3-B8E7-4CFD-8BA5-B5423B8C8770}" dt="2019-03-12T17:31:29.268" v="556" actId="20577"/>
        <pc:sldMkLst>
          <pc:docMk/>
          <pc:sldMk cId="55665588" sldId="268"/>
        </pc:sldMkLst>
        <pc:spChg chg="mod">
          <ac:chgData name="Tiltman, Erik Kent" userId="S::tiltmane15@students.ecu.edu::170fea87-a35a-40b3-b720-474198970ee0" providerId="AD" clId="Web-{9A9CE3B3-B8E7-4CFD-8BA5-B5423B8C8770}" dt="2019-03-12T17:31:29.268" v="556" actId="20577"/>
          <ac:spMkLst>
            <pc:docMk/>
            <pc:sldMk cId="55665588" sldId="268"/>
            <ac:spMk id="2" creationId="{DF80EC42-52AD-4DE0-B0B7-B77F83AAA50D}"/>
          </ac:spMkLst>
        </pc:spChg>
      </pc:sldChg>
      <pc:sldChg chg="modSp new ord">
        <pc:chgData name="Tiltman, Erik Kent" userId="S::tiltmane15@students.ecu.edu::170fea87-a35a-40b3-b720-474198970ee0" providerId="AD" clId="Web-{9A9CE3B3-B8E7-4CFD-8BA5-B5423B8C8770}" dt="2019-03-12T17:33:04.707" v="591" actId="14100"/>
        <pc:sldMkLst>
          <pc:docMk/>
          <pc:sldMk cId="3222361234" sldId="269"/>
        </pc:sldMkLst>
        <pc:spChg chg="mod">
          <ac:chgData name="Tiltman, Erik Kent" userId="S::tiltmane15@students.ecu.edu::170fea87-a35a-40b3-b720-474198970ee0" providerId="AD" clId="Web-{9A9CE3B3-B8E7-4CFD-8BA5-B5423B8C8770}" dt="2019-03-12T17:33:04.707" v="591" actId="14100"/>
          <ac:spMkLst>
            <pc:docMk/>
            <pc:sldMk cId="3222361234" sldId="269"/>
            <ac:spMk id="2" creationId="{6ED3D785-9F95-4647-826C-83569DF91F37}"/>
          </ac:spMkLst>
        </pc:spChg>
        <pc:spChg chg="mod">
          <ac:chgData name="Tiltman, Erik Kent" userId="S::tiltmane15@students.ecu.edu::170fea87-a35a-40b3-b720-474198970ee0" providerId="AD" clId="Web-{9A9CE3B3-B8E7-4CFD-8BA5-B5423B8C8770}" dt="2019-03-12T17:32:39.926" v="582" actId="14100"/>
          <ac:spMkLst>
            <pc:docMk/>
            <pc:sldMk cId="3222361234" sldId="269"/>
            <ac:spMk id="3" creationId="{64C9E5CB-7889-440C-BE80-C47540D3CDCB}"/>
          </ac:spMkLst>
        </pc:spChg>
      </pc:sldChg>
    </pc:docChg>
  </pc:docChgLst>
  <pc:docChgLst>
    <pc:chgData name="Tiltman, Erik Kent" userId="S::tiltmane15@students.ecu.edu::170fea87-a35a-40b3-b720-474198970ee0" providerId="AD" clId="Web-{9FF03B69-7557-6E2A-D0D0-05FBD1BDB0ED}"/>
    <pc:docChg chg="modSld">
      <pc:chgData name="Tiltman, Erik Kent" userId="S::tiltmane15@students.ecu.edu::170fea87-a35a-40b3-b720-474198970ee0" providerId="AD" clId="Web-{9FF03B69-7557-6E2A-D0D0-05FBD1BDB0ED}" dt="2019-03-14T14:03:41.740" v="21" actId="20577"/>
      <pc:docMkLst>
        <pc:docMk/>
      </pc:docMkLst>
      <pc:sldChg chg="modSp">
        <pc:chgData name="Tiltman, Erik Kent" userId="S::tiltmane15@students.ecu.edu::170fea87-a35a-40b3-b720-474198970ee0" providerId="AD" clId="Web-{9FF03B69-7557-6E2A-D0D0-05FBD1BDB0ED}" dt="2019-03-14T14:03:41.740" v="20" actId="20577"/>
        <pc:sldMkLst>
          <pc:docMk/>
          <pc:sldMk cId="1749079844" sldId="257"/>
        </pc:sldMkLst>
        <pc:spChg chg="mod">
          <ac:chgData name="Tiltman, Erik Kent" userId="S::tiltmane15@students.ecu.edu::170fea87-a35a-40b3-b720-474198970ee0" providerId="AD" clId="Web-{9FF03B69-7557-6E2A-D0D0-05FBD1BDB0ED}" dt="2019-03-14T14:03:41.740" v="20" actId="20577"/>
          <ac:spMkLst>
            <pc:docMk/>
            <pc:sldMk cId="1749079844" sldId="257"/>
            <ac:spMk id="3" creationId="{EF395D6A-3221-4CC4-8B32-0ECF2AFAFC84}"/>
          </ac:spMkLst>
        </pc:spChg>
      </pc:sldChg>
    </pc:docChg>
  </pc:docChgLst>
  <pc:docChgLst>
    <pc:chgData name="Calbi, Christopher Michael" userId="S::calbic15@students.ecu.edu::ab1a61ba-b3c0-40d2-8993-8371af6f57b7" providerId="AD" clId="Web-{780A0DC8-75E2-4456-9C6F-3CD16C2B2720}"/>
    <pc:docChg chg="modSld">
      <pc:chgData name="Calbi, Christopher Michael" userId="S::calbic15@students.ecu.edu::ab1a61ba-b3c0-40d2-8993-8371af6f57b7" providerId="AD" clId="Web-{780A0DC8-75E2-4456-9C6F-3CD16C2B2720}" dt="2019-03-14T02:24:24.364" v="430" actId="20577"/>
      <pc:docMkLst>
        <pc:docMk/>
      </pc:docMkLst>
      <pc:sldChg chg="modSp">
        <pc:chgData name="Calbi, Christopher Michael" userId="S::calbic15@students.ecu.edu::ab1a61ba-b3c0-40d2-8993-8371af6f57b7" providerId="AD" clId="Web-{780A0DC8-75E2-4456-9C6F-3CD16C2B2720}" dt="2019-03-14T02:23:32.223" v="418" actId="20577"/>
        <pc:sldMkLst>
          <pc:docMk/>
          <pc:sldMk cId="2156069191" sldId="261"/>
        </pc:sldMkLst>
        <pc:spChg chg="mod">
          <ac:chgData name="Calbi, Christopher Michael" userId="S::calbic15@students.ecu.edu::ab1a61ba-b3c0-40d2-8993-8371af6f57b7" providerId="AD" clId="Web-{780A0DC8-75E2-4456-9C6F-3CD16C2B2720}" dt="2019-03-14T02:23:32.223" v="418" actId="20577"/>
          <ac:spMkLst>
            <pc:docMk/>
            <pc:sldMk cId="2156069191" sldId="261"/>
            <ac:spMk id="3" creationId="{9D0A0403-7A63-41E4-AE31-6593EF703A42}"/>
          </ac:spMkLst>
        </pc:spChg>
      </pc:sldChg>
      <pc:sldChg chg="modSp">
        <pc:chgData name="Calbi, Christopher Michael" userId="S::calbic15@students.ecu.edu::ab1a61ba-b3c0-40d2-8993-8371af6f57b7" providerId="AD" clId="Web-{780A0DC8-75E2-4456-9C6F-3CD16C2B2720}" dt="2019-03-14T02:24:20.130" v="429" actId="20577"/>
        <pc:sldMkLst>
          <pc:docMk/>
          <pc:sldMk cId="3816004370" sldId="266"/>
        </pc:sldMkLst>
        <pc:spChg chg="mod">
          <ac:chgData name="Calbi, Christopher Michael" userId="S::calbic15@students.ecu.edu::ab1a61ba-b3c0-40d2-8993-8371af6f57b7" providerId="AD" clId="Web-{780A0DC8-75E2-4456-9C6F-3CD16C2B2720}" dt="2019-03-14T02:24:20.130" v="429" actId="20577"/>
          <ac:spMkLst>
            <pc:docMk/>
            <pc:sldMk cId="3816004370" sldId="266"/>
            <ac:spMk id="3" creationId="{FF93515C-992E-4DCB-9299-E6EA64242890}"/>
          </ac:spMkLst>
        </pc:spChg>
      </pc:sldChg>
    </pc:docChg>
  </pc:docChgLst>
  <pc:docChgLst>
    <pc:chgData name="Noonan, Adam" userId="S::noonana13@students.ecu.edu::ca9ceac6-a072-430f-97a5-1af8b951c5f8" providerId="AD" clId="Web-{A97E9CB1-06AA-406F-AFA2-39CD2A943F1C}"/>
    <pc:docChg chg="modSld">
      <pc:chgData name="Noonan, Adam" userId="S::noonana13@students.ecu.edu::ca9ceac6-a072-430f-97a5-1af8b951c5f8" providerId="AD" clId="Web-{A97E9CB1-06AA-406F-AFA2-39CD2A943F1C}" dt="2019-03-14T15:41:29.136" v="16" actId="1076"/>
      <pc:docMkLst>
        <pc:docMk/>
      </pc:docMkLst>
      <pc:sldChg chg="addSp delSp modSp">
        <pc:chgData name="Noonan, Adam" userId="S::noonana13@students.ecu.edu::ca9ceac6-a072-430f-97a5-1af8b951c5f8" providerId="AD" clId="Web-{A97E9CB1-06AA-406F-AFA2-39CD2A943F1C}" dt="2019-03-14T15:40:07.463" v="6" actId="1076"/>
        <pc:sldMkLst>
          <pc:docMk/>
          <pc:sldMk cId="794302287" sldId="273"/>
        </pc:sldMkLst>
        <pc:picChg chg="add mod">
          <ac:chgData name="Noonan, Adam" userId="S::noonana13@students.ecu.edu::ca9ceac6-a072-430f-97a5-1af8b951c5f8" providerId="AD" clId="Web-{A97E9CB1-06AA-406F-AFA2-39CD2A943F1C}" dt="2019-03-14T15:40:07.463" v="6" actId="1076"/>
          <ac:picMkLst>
            <pc:docMk/>
            <pc:sldMk cId="794302287" sldId="273"/>
            <ac:picMk id="3" creationId="{042F453D-C69A-44D7-80F7-DA9E4A7B80D7}"/>
          </ac:picMkLst>
        </pc:picChg>
        <pc:picChg chg="del">
          <ac:chgData name="Noonan, Adam" userId="S::noonana13@students.ecu.edu::ca9ceac6-a072-430f-97a5-1af8b951c5f8" providerId="AD" clId="Web-{A97E9CB1-06AA-406F-AFA2-39CD2A943F1C}" dt="2019-03-14T15:39:37.228" v="0"/>
          <ac:picMkLst>
            <pc:docMk/>
            <pc:sldMk cId="794302287" sldId="273"/>
            <ac:picMk id="6" creationId="{CCB1C61C-B777-4E27-BC67-BC56F8036AE1}"/>
          </ac:picMkLst>
        </pc:picChg>
      </pc:sldChg>
      <pc:sldChg chg="addSp delSp modSp">
        <pc:chgData name="Noonan, Adam" userId="S::noonana13@students.ecu.edu::ca9ceac6-a072-430f-97a5-1af8b951c5f8" providerId="AD" clId="Web-{A97E9CB1-06AA-406F-AFA2-39CD2A943F1C}" dt="2019-03-14T15:40:52.573" v="12" actId="1076"/>
        <pc:sldMkLst>
          <pc:docMk/>
          <pc:sldMk cId="2466924681" sldId="274"/>
        </pc:sldMkLst>
        <pc:picChg chg="add mod">
          <ac:chgData name="Noonan, Adam" userId="S::noonana13@students.ecu.edu::ca9ceac6-a072-430f-97a5-1af8b951c5f8" providerId="AD" clId="Web-{A97E9CB1-06AA-406F-AFA2-39CD2A943F1C}" dt="2019-03-14T15:40:52.573" v="12" actId="1076"/>
          <ac:picMkLst>
            <pc:docMk/>
            <pc:sldMk cId="2466924681" sldId="274"/>
            <ac:picMk id="3" creationId="{6AA5E573-4DDC-4CAB-BE40-B2386BECD962}"/>
          </ac:picMkLst>
        </pc:picChg>
        <pc:picChg chg="del">
          <ac:chgData name="Noonan, Adam" userId="S::noonana13@students.ecu.edu::ca9ceac6-a072-430f-97a5-1af8b951c5f8" providerId="AD" clId="Web-{A97E9CB1-06AA-406F-AFA2-39CD2A943F1C}" dt="2019-03-14T15:40:15.791" v="7"/>
          <ac:picMkLst>
            <pc:docMk/>
            <pc:sldMk cId="2466924681" sldId="274"/>
            <ac:picMk id="4" creationId="{33CB1F36-123A-4065-9D7C-91904A532276}"/>
          </ac:picMkLst>
        </pc:picChg>
      </pc:sldChg>
      <pc:sldChg chg="addSp delSp modSp">
        <pc:chgData name="Noonan, Adam" userId="S::noonana13@students.ecu.edu::ca9ceac6-a072-430f-97a5-1af8b951c5f8" providerId="AD" clId="Web-{A97E9CB1-06AA-406F-AFA2-39CD2A943F1C}" dt="2019-03-14T15:41:29.136" v="16" actId="1076"/>
        <pc:sldMkLst>
          <pc:docMk/>
          <pc:sldMk cId="2303844120" sldId="275"/>
        </pc:sldMkLst>
        <pc:picChg chg="add mod">
          <ac:chgData name="Noonan, Adam" userId="S::noonana13@students.ecu.edu::ca9ceac6-a072-430f-97a5-1af8b951c5f8" providerId="AD" clId="Web-{A97E9CB1-06AA-406F-AFA2-39CD2A943F1C}" dt="2019-03-14T15:41:29.136" v="16" actId="1076"/>
          <ac:picMkLst>
            <pc:docMk/>
            <pc:sldMk cId="2303844120" sldId="275"/>
            <ac:picMk id="3" creationId="{6880FF16-F76F-4CA9-9638-59670343BC44}"/>
          </ac:picMkLst>
        </pc:picChg>
        <pc:picChg chg="del">
          <ac:chgData name="Noonan, Adam" userId="S::noonana13@students.ecu.edu::ca9ceac6-a072-430f-97a5-1af8b951c5f8" providerId="AD" clId="Web-{A97E9CB1-06AA-406F-AFA2-39CD2A943F1C}" dt="2019-03-14T15:41:07.370" v="13"/>
          <ac:picMkLst>
            <pc:docMk/>
            <pc:sldMk cId="2303844120" sldId="275"/>
            <ac:picMk id="4" creationId="{DAB972B8-E15A-4FA4-890A-E82C16BDFAAB}"/>
          </ac:picMkLst>
        </pc:picChg>
      </pc:sldChg>
    </pc:docChg>
  </pc:docChgLst>
  <pc:docChgLst>
    <pc:chgData name="Tiltman, Erik Kent" userId="S::tiltmane15@students.ecu.edu::170fea87-a35a-40b3-b720-474198970ee0" providerId="AD" clId="Web-{9D35A3E4-2B46-93B9-A735-54CF1C92456F}"/>
    <pc:docChg chg="modSld">
      <pc:chgData name="Tiltman, Erik Kent" userId="S::tiltmane15@students.ecu.edu::170fea87-a35a-40b3-b720-474198970ee0" providerId="AD" clId="Web-{9D35A3E4-2B46-93B9-A735-54CF1C92456F}" dt="2019-03-14T14:14:05.529" v="25" actId="20577"/>
      <pc:docMkLst>
        <pc:docMk/>
      </pc:docMkLst>
      <pc:sldChg chg="modSp">
        <pc:chgData name="Tiltman, Erik Kent" userId="S::tiltmane15@students.ecu.edu::170fea87-a35a-40b3-b720-474198970ee0" providerId="AD" clId="Web-{9D35A3E4-2B46-93B9-A735-54CF1C92456F}" dt="2019-03-14T14:14:05.514" v="24" actId="20577"/>
        <pc:sldMkLst>
          <pc:docMk/>
          <pc:sldMk cId="2156069191" sldId="261"/>
        </pc:sldMkLst>
        <pc:spChg chg="mod">
          <ac:chgData name="Tiltman, Erik Kent" userId="S::tiltmane15@students.ecu.edu::170fea87-a35a-40b3-b720-474198970ee0" providerId="AD" clId="Web-{9D35A3E4-2B46-93B9-A735-54CF1C92456F}" dt="2019-03-14T14:14:05.514" v="24" actId="20577"/>
          <ac:spMkLst>
            <pc:docMk/>
            <pc:sldMk cId="2156069191" sldId="261"/>
            <ac:spMk id="3" creationId="{9D0A0403-7A63-41E4-AE31-6593EF703A42}"/>
          </ac:spMkLst>
        </pc:spChg>
      </pc:sldChg>
    </pc:docChg>
  </pc:docChgLst>
  <pc:docChgLst>
    <pc:chgData name="Noonan, Adam" userId="S::noonana13@students.ecu.edu::ca9ceac6-a072-430f-97a5-1af8b951c5f8" providerId="AD" clId="Web-{E5A73B19-F456-4EBB-824B-27F0FA3BF873}"/>
    <pc:docChg chg="addSld delSld modSld">
      <pc:chgData name="Noonan, Adam" userId="S::noonana13@students.ecu.edu::ca9ceac6-a072-430f-97a5-1af8b951c5f8" providerId="AD" clId="Web-{E5A73B19-F456-4EBB-824B-27F0FA3BF873}" dt="2019-03-13T23:32:58.372" v="173" actId="20577"/>
      <pc:docMkLst>
        <pc:docMk/>
      </pc:docMkLst>
      <pc:sldChg chg="addSp delSp modSp">
        <pc:chgData name="Noonan, Adam" userId="S::noonana13@students.ecu.edu::ca9ceac6-a072-430f-97a5-1af8b951c5f8" providerId="AD" clId="Web-{E5A73B19-F456-4EBB-824B-27F0FA3BF873}" dt="2019-03-13T22:58:48.605" v="44" actId="1076"/>
        <pc:sldMkLst>
          <pc:docMk/>
          <pc:sldMk cId="3502392853" sldId="263"/>
        </pc:sldMkLst>
        <pc:spChg chg="del">
          <ac:chgData name="Noonan, Adam" userId="S::noonana13@students.ecu.edu::ca9ceac6-a072-430f-97a5-1af8b951c5f8" providerId="AD" clId="Web-{E5A73B19-F456-4EBB-824B-27F0FA3BF873}" dt="2019-03-13T22:25:25.861" v="0"/>
          <ac:spMkLst>
            <pc:docMk/>
            <pc:sldMk cId="3502392853" sldId="263"/>
            <ac:spMk id="3" creationId="{ECCF1EE5-4D86-4ED8-8ACB-07E3AFDB56E6}"/>
          </ac:spMkLst>
        </pc:spChg>
        <pc:picChg chg="add del mod">
          <ac:chgData name="Noonan, Adam" userId="S::noonana13@students.ecu.edu::ca9ceac6-a072-430f-97a5-1af8b951c5f8" providerId="AD" clId="Web-{E5A73B19-F456-4EBB-824B-27F0FA3BF873}" dt="2019-03-13T22:33:18.502" v="5"/>
          <ac:picMkLst>
            <pc:docMk/>
            <pc:sldMk cId="3502392853" sldId="263"/>
            <ac:picMk id="4" creationId="{C5EE1020-5EB6-4CCF-8B0A-3B2400C3498D}"/>
          </ac:picMkLst>
        </pc:picChg>
        <pc:picChg chg="add del mod">
          <ac:chgData name="Noonan, Adam" userId="S::noonana13@students.ecu.edu::ca9ceac6-a072-430f-97a5-1af8b951c5f8" providerId="AD" clId="Web-{E5A73B19-F456-4EBB-824B-27F0FA3BF873}" dt="2019-03-13T22:58:21.960" v="38"/>
          <ac:picMkLst>
            <pc:docMk/>
            <pc:sldMk cId="3502392853" sldId="263"/>
            <ac:picMk id="6" creationId="{7345C072-A5B1-457A-84AF-9C03C5F02282}"/>
          </ac:picMkLst>
        </pc:picChg>
        <pc:picChg chg="add mod">
          <ac:chgData name="Noonan, Adam" userId="S::noonana13@students.ecu.edu::ca9ceac6-a072-430f-97a5-1af8b951c5f8" providerId="AD" clId="Web-{E5A73B19-F456-4EBB-824B-27F0FA3BF873}" dt="2019-03-13T22:58:48.605" v="44" actId="1076"/>
          <ac:picMkLst>
            <pc:docMk/>
            <pc:sldMk cId="3502392853" sldId="263"/>
            <ac:picMk id="8" creationId="{3FA16DF0-8D51-4E70-BE49-B7FC948C74E5}"/>
          </ac:picMkLst>
        </pc:picChg>
      </pc:sldChg>
      <pc:sldChg chg="addSp delSp modSp">
        <pc:chgData name="Noonan, Adam" userId="S::noonana13@students.ecu.edu::ca9ceac6-a072-430f-97a5-1af8b951c5f8" providerId="AD" clId="Web-{E5A73B19-F456-4EBB-824B-27F0FA3BF873}" dt="2019-03-13T22:53:59.944" v="37" actId="1076"/>
        <pc:sldMkLst>
          <pc:docMk/>
          <pc:sldMk cId="4103850104" sldId="264"/>
        </pc:sldMkLst>
        <pc:spChg chg="mod">
          <ac:chgData name="Noonan, Adam" userId="S::noonana13@students.ecu.edu::ca9ceac6-a072-430f-97a5-1af8b951c5f8" providerId="AD" clId="Web-{E5A73B19-F456-4EBB-824B-27F0FA3BF873}" dt="2019-03-13T22:53:29.350" v="27" actId="20577"/>
          <ac:spMkLst>
            <pc:docMk/>
            <pc:sldMk cId="4103850104" sldId="264"/>
            <ac:spMk id="2" creationId="{B5472D9C-7559-4159-B324-47B2BB21E3E3}"/>
          </ac:spMkLst>
        </pc:spChg>
        <pc:spChg chg="del">
          <ac:chgData name="Noonan, Adam" userId="S::noonana13@students.ecu.edu::ca9ceac6-a072-430f-97a5-1af8b951c5f8" providerId="AD" clId="Web-{E5A73B19-F456-4EBB-824B-27F0FA3BF873}" dt="2019-03-13T22:53:39.006" v="33"/>
          <ac:spMkLst>
            <pc:docMk/>
            <pc:sldMk cId="4103850104" sldId="264"/>
            <ac:spMk id="3" creationId="{4D529F91-DC4B-445D-A20F-C544B2FAD6C7}"/>
          </ac:spMkLst>
        </pc:spChg>
        <pc:picChg chg="add mod">
          <ac:chgData name="Noonan, Adam" userId="S::noonana13@students.ecu.edu::ca9ceac6-a072-430f-97a5-1af8b951c5f8" providerId="AD" clId="Web-{E5A73B19-F456-4EBB-824B-27F0FA3BF873}" dt="2019-03-13T22:53:59.944" v="37" actId="1076"/>
          <ac:picMkLst>
            <pc:docMk/>
            <pc:sldMk cId="4103850104" sldId="264"/>
            <ac:picMk id="4" creationId="{830B6D77-3D55-4E2B-A277-4788DC0CF5C6}"/>
          </ac:picMkLst>
        </pc:picChg>
      </pc:sldChg>
      <pc:sldChg chg="addSp delSp modSp">
        <pc:chgData name="Noonan, Adam" userId="S::noonana13@students.ecu.edu::ca9ceac6-a072-430f-97a5-1af8b951c5f8" providerId="AD" clId="Web-{E5A73B19-F456-4EBB-824B-27F0FA3BF873}" dt="2019-03-13T23:32:57.529" v="171" actId="20577"/>
        <pc:sldMkLst>
          <pc:docMk/>
          <pc:sldMk cId="55665588" sldId="268"/>
        </pc:sldMkLst>
        <pc:spChg chg="mod">
          <ac:chgData name="Noonan, Adam" userId="S::noonana13@students.ecu.edu::ca9ceac6-a072-430f-97a5-1af8b951c5f8" providerId="AD" clId="Web-{E5A73B19-F456-4EBB-824B-27F0FA3BF873}" dt="2019-03-13T23:32:57.529" v="171" actId="20577"/>
          <ac:spMkLst>
            <pc:docMk/>
            <pc:sldMk cId="55665588" sldId="268"/>
            <ac:spMk id="2" creationId="{DF80EC42-52AD-4DE0-B0B7-B77F83AAA50D}"/>
          </ac:spMkLst>
        </pc:spChg>
        <pc:spChg chg="del">
          <ac:chgData name="Noonan, Adam" userId="S::noonana13@students.ecu.edu::ca9ceac6-a072-430f-97a5-1af8b951c5f8" providerId="AD" clId="Web-{E5A73B19-F456-4EBB-824B-27F0FA3BF873}" dt="2019-03-13T23:28:50.169" v="139"/>
          <ac:spMkLst>
            <pc:docMk/>
            <pc:sldMk cId="55665588" sldId="268"/>
            <ac:spMk id="3" creationId="{825053CC-6D2B-4414-B51C-FA8500DD1C39}"/>
          </ac:spMkLst>
        </pc:spChg>
        <pc:graphicFrameChg chg="add del mod modGraphic">
          <ac:chgData name="Noonan, Adam" userId="S::noonana13@students.ecu.edu::ca9ceac6-a072-430f-97a5-1af8b951c5f8" providerId="AD" clId="Web-{E5A73B19-F456-4EBB-824B-27F0FA3BF873}" dt="2019-03-13T23:29:56.294" v="148"/>
          <ac:graphicFrameMkLst>
            <pc:docMk/>
            <pc:sldMk cId="55665588" sldId="268"/>
            <ac:graphicFrameMk id="5" creationId="{6F654AFF-558A-43E5-8F97-1859F5AA56AA}"/>
          </ac:graphicFrameMkLst>
        </pc:graphicFrameChg>
        <pc:picChg chg="add mod">
          <ac:chgData name="Noonan, Adam" userId="S::noonana13@students.ecu.edu::ca9ceac6-a072-430f-97a5-1af8b951c5f8" providerId="AD" clId="Web-{E5A73B19-F456-4EBB-824B-27F0FA3BF873}" dt="2019-03-13T23:31:00.325" v="153" actId="1076"/>
          <ac:picMkLst>
            <pc:docMk/>
            <pc:sldMk cId="55665588" sldId="268"/>
            <ac:picMk id="6" creationId="{E1E6AA8D-CDAD-466E-94E3-6C5D594D93E2}"/>
          </ac:picMkLst>
        </pc:picChg>
        <pc:picChg chg="add mod">
          <ac:chgData name="Noonan, Adam" userId="S::noonana13@students.ecu.edu::ca9ceac6-a072-430f-97a5-1af8b951c5f8" providerId="AD" clId="Web-{E5A73B19-F456-4EBB-824B-27F0FA3BF873}" dt="2019-03-13T23:32:41.216" v="165" actId="1076"/>
          <ac:picMkLst>
            <pc:docMk/>
            <pc:sldMk cId="55665588" sldId="268"/>
            <ac:picMk id="8" creationId="{2FE14C09-1206-410C-820E-8DA18198CC39}"/>
          </ac:picMkLst>
        </pc:picChg>
        <pc:picChg chg="add mod">
          <ac:chgData name="Noonan, Adam" userId="S::noonana13@students.ecu.edu::ca9ceac6-a072-430f-97a5-1af8b951c5f8" providerId="AD" clId="Web-{E5A73B19-F456-4EBB-824B-27F0FA3BF873}" dt="2019-03-13T23:32:44.091" v="166" actId="1076"/>
          <ac:picMkLst>
            <pc:docMk/>
            <pc:sldMk cId="55665588" sldId="268"/>
            <ac:picMk id="10" creationId="{66D8A1EF-E51B-43A3-B70B-D28F5262198B}"/>
          </ac:picMkLst>
        </pc:picChg>
      </pc:sldChg>
      <pc:sldChg chg="add del replId">
        <pc:chgData name="Noonan, Adam" userId="S::noonana13@students.ecu.edu::ca9ceac6-a072-430f-97a5-1af8b951c5f8" providerId="AD" clId="Web-{E5A73B19-F456-4EBB-824B-27F0FA3BF873}" dt="2019-03-13T22:53:15.600" v="13"/>
        <pc:sldMkLst>
          <pc:docMk/>
          <pc:sldMk cId="726175213" sldId="273"/>
        </pc:sldMkLst>
      </pc:sldChg>
      <pc:sldChg chg="addSp delSp modSp add replId">
        <pc:chgData name="Noonan, Adam" userId="S::noonana13@students.ecu.edu::ca9ceac6-a072-430f-97a5-1af8b951c5f8" providerId="AD" clId="Web-{E5A73B19-F456-4EBB-824B-27F0FA3BF873}" dt="2019-03-13T23:12:15.106" v="73"/>
        <pc:sldMkLst>
          <pc:docMk/>
          <pc:sldMk cId="794302287" sldId="273"/>
        </pc:sldMkLst>
        <pc:spChg chg="mod">
          <ac:chgData name="Noonan, Adam" userId="S::noonana13@students.ecu.edu::ca9ceac6-a072-430f-97a5-1af8b951c5f8" providerId="AD" clId="Web-{E5A73B19-F456-4EBB-824B-27F0FA3BF873}" dt="2019-03-13T23:11:19.559" v="51" actId="20577"/>
          <ac:spMkLst>
            <pc:docMk/>
            <pc:sldMk cId="794302287" sldId="273"/>
            <ac:spMk id="2" creationId="{B5472D9C-7559-4159-B324-47B2BB21E3E3}"/>
          </ac:spMkLst>
        </pc:spChg>
        <pc:spChg chg="del">
          <ac:chgData name="Noonan, Adam" userId="S::noonana13@students.ecu.edu::ca9ceac6-a072-430f-97a5-1af8b951c5f8" providerId="AD" clId="Web-{E5A73B19-F456-4EBB-824B-27F0FA3BF873}" dt="2019-03-13T23:11:21.887" v="54"/>
          <ac:spMkLst>
            <pc:docMk/>
            <pc:sldMk cId="794302287" sldId="273"/>
            <ac:spMk id="3" creationId="{4D529F91-DC4B-445D-A20F-C544B2FAD6C7}"/>
          </ac:spMkLst>
        </pc:spChg>
        <pc:spChg chg="add del mod">
          <ac:chgData name="Noonan, Adam" userId="S::noonana13@students.ecu.edu::ca9ceac6-a072-430f-97a5-1af8b951c5f8" providerId="AD" clId="Web-{E5A73B19-F456-4EBB-824B-27F0FA3BF873}" dt="2019-03-13T23:12:15.106" v="73"/>
          <ac:spMkLst>
            <pc:docMk/>
            <pc:sldMk cId="794302287" sldId="273"/>
            <ac:spMk id="6" creationId="{D8B10734-37A9-4349-93DE-D8BFAD780CC7}"/>
          </ac:spMkLst>
        </pc:spChg>
        <pc:spChg chg="add del">
          <ac:chgData name="Noonan, Adam" userId="S::noonana13@students.ecu.edu::ca9ceac6-a072-430f-97a5-1af8b951c5f8" providerId="AD" clId="Web-{E5A73B19-F456-4EBB-824B-27F0FA3BF873}" dt="2019-03-13T23:12:12.871" v="71"/>
          <ac:spMkLst>
            <pc:docMk/>
            <pc:sldMk cId="794302287" sldId="273"/>
            <ac:spMk id="7" creationId="{EFC08ED7-1A6F-4341-AC3C-DEF6DBD4732F}"/>
          </ac:spMkLst>
        </pc:spChg>
        <pc:picChg chg="add mod">
          <ac:chgData name="Noonan, Adam" userId="S::noonana13@students.ecu.edu::ca9ceac6-a072-430f-97a5-1af8b951c5f8" providerId="AD" clId="Web-{E5A73B19-F456-4EBB-824B-27F0FA3BF873}" dt="2019-03-13T23:11:56.215" v="67" actId="1076"/>
          <ac:picMkLst>
            <pc:docMk/>
            <pc:sldMk cId="794302287" sldId="273"/>
            <ac:picMk id="4" creationId="{30855E2B-349A-47B9-8551-ED0C116C3133}"/>
          </ac:picMkLst>
        </pc:picChg>
      </pc:sldChg>
      <pc:sldChg chg="addSp delSp modSp add replId">
        <pc:chgData name="Noonan, Adam" userId="S::noonana13@students.ecu.edu::ca9ceac6-a072-430f-97a5-1af8b951c5f8" providerId="AD" clId="Web-{E5A73B19-F456-4EBB-824B-27F0FA3BF873}" dt="2019-03-13T23:18:51.325" v="123" actId="1076"/>
        <pc:sldMkLst>
          <pc:docMk/>
          <pc:sldMk cId="2466924681" sldId="274"/>
        </pc:sldMkLst>
        <pc:spChg chg="mod">
          <ac:chgData name="Noonan, Adam" userId="S::noonana13@students.ecu.edu::ca9ceac6-a072-430f-97a5-1af8b951c5f8" providerId="AD" clId="Web-{E5A73B19-F456-4EBB-824B-27F0FA3BF873}" dt="2019-03-13T23:18:30.544" v="117" actId="20577"/>
          <ac:spMkLst>
            <pc:docMk/>
            <pc:sldMk cId="2466924681" sldId="274"/>
            <ac:spMk id="2" creationId="{B5472D9C-7559-4159-B324-47B2BB21E3E3}"/>
          </ac:spMkLst>
        </pc:spChg>
        <pc:picChg chg="add mod">
          <ac:chgData name="Noonan, Adam" userId="S::noonana13@students.ecu.edu::ca9ceac6-a072-430f-97a5-1af8b951c5f8" providerId="AD" clId="Web-{E5A73B19-F456-4EBB-824B-27F0FA3BF873}" dt="2019-03-13T23:18:51.325" v="123" actId="1076"/>
          <ac:picMkLst>
            <pc:docMk/>
            <pc:sldMk cId="2466924681" sldId="274"/>
            <ac:picMk id="3" creationId="{5A7CBDCE-3CDE-4AB8-A262-2AF8F6929BB0}"/>
          </ac:picMkLst>
        </pc:picChg>
        <pc:picChg chg="del">
          <ac:chgData name="Noonan, Adam" userId="S::noonana13@students.ecu.edu::ca9ceac6-a072-430f-97a5-1af8b951c5f8" providerId="AD" clId="Web-{E5A73B19-F456-4EBB-824B-27F0FA3BF873}" dt="2019-03-13T23:12:22.746" v="75"/>
          <ac:picMkLst>
            <pc:docMk/>
            <pc:sldMk cId="2466924681" sldId="274"/>
            <ac:picMk id="4" creationId="{30855E2B-349A-47B9-8551-ED0C116C3133}"/>
          </ac:picMkLst>
        </pc:picChg>
      </pc:sldChg>
      <pc:sldChg chg="addSp delSp modSp add replId">
        <pc:chgData name="Noonan, Adam" userId="S::noonana13@students.ecu.edu::ca9ceac6-a072-430f-97a5-1af8b951c5f8" providerId="AD" clId="Web-{E5A73B19-F456-4EBB-824B-27F0FA3BF873}" dt="2019-03-13T23:27:55.294" v="138" actId="1076"/>
        <pc:sldMkLst>
          <pc:docMk/>
          <pc:sldMk cId="2303844120" sldId="275"/>
        </pc:sldMkLst>
        <pc:spChg chg="mod">
          <ac:chgData name="Noonan, Adam" userId="S::noonana13@students.ecu.edu::ca9ceac6-a072-430f-97a5-1af8b951c5f8" providerId="AD" clId="Web-{E5A73B19-F456-4EBB-824B-27F0FA3BF873}" dt="2019-03-13T23:20:32.137" v="130" actId="20577"/>
          <ac:spMkLst>
            <pc:docMk/>
            <pc:sldMk cId="2303844120" sldId="275"/>
            <ac:spMk id="2" creationId="{B5472D9C-7559-4159-B324-47B2BB21E3E3}"/>
          </ac:spMkLst>
        </pc:spChg>
        <pc:picChg chg="del">
          <ac:chgData name="Noonan, Adam" userId="S::noonana13@students.ecu.edu::ca9ceac6-a072-430f-97a5-1af8b951c5f8" providerId="AD" clId="Web-{E5A73B19-F456-4EBB-824B-27F0FA3BF873}" dt="2019-03-13T23:20:23.591" v="125"/>
          <ac:picMkLst>
            <pc:docMk/>
            <pc:sldMk cId="2303844120" sldId="275"/>
            <ac:picMk id="3" creationId="{5A7CBDCE-3CDE-4AB8-A262-2AF8F6929BB0}"/>
          </ac:picMkLst>
        </pc:picChg>
        <pc:picChg chg="add mod">
          <ac:chgData name="Noonan, Adam" userId="S::noonana13@students.ecu.edu::ca9ceac6-a072-430f-97a5-1af8b951c5f8" providerId="AD" clId="Web-{E5A73B19-F456-4EBB-824B-27F0FA3BF873}" dt="2019-03-13T23:27:55.294" v="138" actId="1076"/>
          <ac:picMkLst>
            <pc:docMk/>
            <pc:sldMk cId="2303844120" sldId="275"/>
            <ac:picMk id="4" creationId="{DAB972B8-E15A-4FA4-890A-E82C16BDFAAB}"/>
          </ac:picMkLst>
        </pc:picChg>
      </pc:sldChg>
    </pc:docChg>
  </pc:docChgLst>
  <pc:docChgLst>
    <pc:chgData name="Georgi, Ronny" userId="S::georgir15@students.ecu.edu::33018f54-d8da-4050-83b2-aabd624f6c10" providerId="AD" clId="Web-{C4FF3AC6-31FF-1406-E002-17FFB50405FE}"/>
    <pc:docChg chg="modSld">
      <pc:chgData name="Georgi, Ronny" userId="S::georgir15@students.ecu.edu::33018f54-d8da-4050-83b2-aabd624f6c10" providerId="AD" clId="Web-{C4FF3AC6-31FF-1406-E002-17FFB50405FE}" dt="2019-03-14T00:24:12.586" v="6" actId="1076"/>
      <pc:docMkLst>
        <pc:docMk/>
      </pc:docMkLst>
      <pc:sldChg chg="addSp delSp modSp">
        <pc:chgData name="Georgi, Ronny" userId="S::georgir15@students.ecu.edu::33018f54-d8da-4050-83b2-aabd624f6c10" providerId="AD" clId="Web-{C4FF3AC6-31FF-1406-E002-17FFB50405FE}" dt="2019-03-14T00:24:12.586" v="6" actId="1076"/>
        <pc:sldMkLst>
          <pc:docMk/>
          <pc:sldMk cId="2303279618" sldId="262"/>
        </pc:sldMkLst>
        <pc:spChg chg="add del mod">
          <ac:chgData name="Georgi, Ronny" userId="S::georgir15@students.ecu.edu::33018f54-d8da-4050-83b2-aabd624f6c10" providerId="AD" clId="Web-{C4FF3AC6-31FF-1406-E002-17FFB50405FE}" dt="2019-03-14T00:24:06.524" v="4"/>
          <ac:spMkLst>
            <pc:docMk/>
            <pc:sldMk cId="2303279618" sldId="262"/>
            <ac:spMk id="5" creationId="{D19DB37F-0DFE-423F-87F5-4322772A1111}"/>
          </ac:spMkLst>
        </pc:spChg>
        <pc:picChg chg="del">
          <ac:chgData name="Georgi, Ronny" userId="S::georgir15@students.ecu.edu::33018f54-d8da-4050-83b2-aabd624f6c10" providerId="AD" clId="Web-{C4FF3AC6-31FF-1406-E002-17FFB50405FE}" dt="2019-03-14T00:23:42.524" v="3"/>
          <ac:picMkLst>
            <pc:docMk/>
            <pc:sldMk cId="2303279618" sldId="262"/>
            <ac:picMk id="4" creationId="{5D9A29DE-713A-432B-BF6C-3ADD1D1E8DF6}"/>
          </ac:picMkLst>
        </pc:picChg>
        <pc:picChg chg="add mod ord">
          <ac:chgData name="Georgi, Ronny" userId="S::georgir15@students.ecu.edu::33018f54-d8da-4050-83b2-aabd624f6c10" providerId="AD" clId="Web-{C4FF3AC6-31FF-1406-E002-17FFB50405FE}" dt="2019-03-14T00:24:12.586" v="6" actId="1076"/>
          <ac:picMkLst>
            <pc:docMk/>
            <pc:sldMk cId="2303279618" sldId="262"/>
            <ac:picMk id="6" creationId="{C1C29CEA-522E-4009-9D3E-B728B47B8651}"/>
          </ac:picMkLst>
        </pc:picChg>
      </pc:sldChg>
      <pc:sldChg chg="addSp delSp modSp">
        <pc:chgData name="Georgi, Ronny" userId="S::georgir15@students.ecu.edu::33018f54-d8da-4050-83b2-aabd624f6c10" providerId="AD" clId="Web-{C4FF3AC6-31FF-1406-E002-17FFB50405FE}" dt="2019-03-14T00:23:21.852" v="2" actId="1076"/>
        <pc:sldMkLst>
          <pc:docMk/>
          <pc:sldMk cId="2824712594" sldId="265"/>
        </pc:sldMkLst>
        <pc:spChg chg="add del mod">
          <ac:chgData name="Georgi, Ronny" userId="S::georgir15@students.ecu.edu::33018f54-d8da-4050-83b2-aabd624f6c10" providerId="AD" clId="Web-{C4FF3AC6-31FF-1406-E002-17FFB50405FE}" dt="2019-03-14T00:23:18.586" v="1"/>
          <ac:spMkLst>
            <pc:docMk/>
            <pc:sldMk cId="2824712594" sldId="265"/>
            <ac:spMk id="4" creationId="{AA229C26-113A-4355-83B7-9AEFBE8DCEF5}"/>
          </ac:spMkLst>
        </pc:spChg>
        <pc:picChg chg="add mod ord">
          <ac:chgData name="Georgi, Ronny" userId="S::georgir15@students.ecu.edu::33018f54-d8da-4050-83b2-aabd624f6c10" providerId="AD" clId="Web-{C4FF3AC6-31FF-1406-E002-17FFB50405FE}" dt="2019-03-14T00:23:21.852" v="2" actId="1076"/>
          <ac:picMkLst>
            <pc:docMk/>
            <pc:sldMk cId="2824712594" sldId="265"/>
            <ac:picMk id="5" creationId="{F7625A90-FB6A-4AB6-B1FD-CE3629D7EB9F}"/>
          </ac:picMkLst>
        </pc:picChg>
        <pc:picChg chg="del">
          <ac:chgData name="Georgi, Ronny" userId="S::georgir15@students.ecu.edu::33018f54-d8da-4050-83b2-aabd624f6c10" providerId="AD" clId="Web-{C4FF3AC6-31FF-1406-E002-17FFB50405FE}" dt="2019-03-14T00:23:11.914" v="0"/>
          <ac:picMkLst>
            <pc:docMk/>
            <pc:sldMk cId="2824712594" sldId="265"/>
            <ac:picMk id="8" creationId="{3FD9C8B2-15C9-48C3-9CA6-5A1B3DB58CA5}"/>
          </ac:picMkLst>
        </pc:picChg>
      </pc:sldChg>
    </pc:docChg>
  </pc:docChgLst>
  <pc:docChgLst>
    <pc:chgData name="Tiltman, Erik Kent" userId="S::tiltmane15@students.ecu.edu::170fea87-a35a-40b3-b720-474198970ee0" providerId="AD" clId="Web-{18B4B172-9147-B8BF-0A7F-692FA0F68B1A}"/>
    <pc:docChg chg="modSld sldOrd">
      <pc:chgData name="Tiltman, Erik Kent" userId="S::tiltmane15@students.ecu.edu::170fea87-a35a-40b3-b720-474198970ee0" providerId="AD" clId="Web-{18B4B172-9147-B8BF-0A7F-692FA0F68B1A}" dt="2019-03-13T19:26:29.759" v="431"/>
      <pc:docMkLst>
        <pc:docMk/>
      </pc:docMkLst>
      <pc:sldChg chg="mod setBg">
        <pc:chgData name="Tiltman, Erik Kent" userId="S::tiltmane15@students.ecu.edu::170fea87-a35a-40b3-b720-474198970ee0" providerId="AD" clId="Web-{18B4B172-9147-B8BF-0A7F-692FA0F68B1A}" dt="2019-03-13T19:26:29.759" v="431"/>
        <pc:sldMkLst>
          <pc:docMk/>
          <pc:sldMk cId="109857222" sldId="256"/>
        </pc:sldMkLst>
      </pc:sldChg>
      <pc:sldChg chg="modSp">
        <pc:chgData name="Tiltman, Erik Kent" userId="S::tiltmane15@students.ecu.edu::170fea87-a35a-40b3-b720-474198970ee0" providerId="AD" clId="Web-{18B4B172-9147-B8BF-0A7F-692FA0F68B1A}" dt="2019-03-13T19:26:11.634" v="427" actId="20577"/>
        <pc:sldMkLst>
          <pc:docMk/>
          <pc:sldMk cId="1749079844" sldId="257"/>
        </pc:sldMkLst>
        <pc:spChg chg="mod">
          <ac:chgData name="Tiltman, Erik Kent" userId="S::tiltmane15@students.ecu.edu::170fea87-a35a-40b3-b720-474198970ee0" providerId="AD" clId="Web-{18B4B172-9147-B8BF-0A7F-692FA0F68B1A}" dt="2019-03-13T19:26:11.634" v="427" actId="20577"/>
          <ac:spMkLst>
            <pc:docMk/>
            <pc:sldMk cId="1749079844" sldId="257"/>
            <ac:spMk id="3" creationId="{EF395D6A-3221-4CC4-8B32-0ECF2AFAFC84}"/>
          </ac:spMkLst>
        </pc:spChg>
      </pc:sldChg>
      <pc:sldChg chg="modSp">
        <pc:chgData name="Tiltman, Erik Kent" userId="S::tiltmane15@students.ecu.edu::170fea87-a35a-40b3-b720-474198970ee0" providerId="AD" clId="Web-{18B4B172-9147-B8BF-0A7F-692FA0F68B1A}" dt="2019-03-13T19:22:55.320" v="425" actId="20577"/>
        <pc:sldMkLst>
          <pc:docMk/>
          <pc:sldMk cId="468332982" sldId="258"/>
        </pc:sldMkLst>
        <pc:spChg chg="mod">
          <ac:chgData name="Tiltman, Erik Kent" userId="S::tiltmane15@students.ecu.edu::170fea87-a35a-40b3-b720-474198970ee0" providerId="AD" clId="Web-{18B4B172-9147-B8BF-0A7F-692FA0F68B1A}" dt="2019-03-13T19:20:09.569" v="188" actId="20577"/>
          <ac:spMkLst>
            <pc:docMk/>
            <pc:sldMk cId="468332982" sldId="258"/>
            <ac:spMk id="2" creationId="{093DFC51-617E-4225-BED3-2E1F8CCFDB5E}"/>
          </ac:spMkLst>
        </pc:spChg>
        <pc:spChg chg="mod">
          <ac:chgData name="Tiltman, Erik Kent" userId="S::tiltmane15@students.ecu.edu::170fea87-a35a-40b3-b720-474198970ee0" providerId="AD" clId="Web-{18B4B172-9147-B8BF-0A7F-692FA0F68B1A}" dt="2019-03-13T19:22:55.320" v="425" actId="20577"/>
          <ac:spMkLst>
            <pc:docMk/>
            <pc:sldMk cId="468332982" sldId="258"/>
            <ac:spMk id="3" creationId="{BB63DF76-6F2E-48AD-A777-193C3BD6C15F}"/>
          </ac:spMkLst>
        </pc:spChg>
      </pc:sldChg>
      <pc:sldChg chg="ord">
        <pc:chgData name="Tiltman, Erik Kent" userId="S::tiltmane15@students.ecu.edu::170fea87-a35a-40b3-b720-474198970ee0" providerId="AD" clId="Web-{18B4B172-9147-B8BF-0A7F-692FA0F68B1A}" dt="2019-03-13T19:16:37.567" v="0"/>
        <pc:sldMkLst>
          <pc:docMk/>
          <pc:sldMk cId="3816004370" sldId="266"/>
        </pc:sldMkLst>
      </pc:sldChg>
    </pc:docChg>
  </pc:docChgLst>
  <pc:docChgLst>
    <pc:chgData name="Noonan, Adam" userId="S::noonana13@students.ecu.edu::ca9ceac6-a072-430f-97a5-1af8b951c5f8" providerId="AD" clId="Web-{0A45D434-E4C2-49A9-90A0-EE6F52298100}"/>
    <pc:docChg chg="modSld">
      <pc:chgData name="Noonan, Adam" userId="S::noonana13@students.ecu.edu::ca9ceac6-a072-430f-97a5-1af8b951c5f8" providerId="AD" clId="Web-{0A45D434-E4C2-49A9-90A0-EE6F52298100}" dt="2019-03-14T15:26:32.485" v="39" actId="20577"/>
      <pc:docMkLst>
        <pc:docMk/>
      </pc:docMkLst>
      <pc:sldChg chg="addSp delSp modSp">
        <pc:chgData name="Noonan, Adam" userId="S::noonana13@students.ecu.edu::ca9ceac6-a072-430f-97a5-1af8b951c5f8" providerId="AD" clId="Web-{0A45D434-E4C2-49A9-90A0-EE6F52298100}" dt="2019-03-14T15:24:10.590" v="17" actId="1076"/>
        <pc:sldMkLst>
          <pc:docMk/>
          <pc:sldMk cId="4103850104" sldId="264"/>
        </pc:sldMkLst>
        <pc:picChg chg="add mod">
          <ac:chgData name="Noonan, Adam" userId="S::noonana13@students.ecu.edu::ca9ceac6-a072-430f-97a5-1af8b951c5f8" providerId="AD" clId="Web-{0A45D434-E4C2-49A9-90A0-EE6F52298100}" dt="2019-03-14T15:24:10.590" v="17" actId="1076"/>
          <ac:picMkLst>
            <pc:docMk/>
            <pc:sldMk cId="4103850104" sldId="264"/>
            <ac:picMk id="3" creationId="{76C564C2-1ED6-4E8C-B605-FB66B5055FB9}"/>
          </ac:picMkLst>
        </pc:picChg>
        <pc:picChg chg="del">
          <ac:chgData name="Noonan, Adam" userId="S::noonana13@students.ecu.edu::ca9ceac6-a072-430f-97a5-1af8b951c5f8" providerId="AD" clId="Web-{0A45D434-E4C2-49A9-90A0-EE6F52298100}" dt="2019-03-14T15:20:21.911" v="12"/>
          <ac:picMkLst>
            <pc:docMk/>
            <pc:sldMk cId="4103850104" sldId="264"/>
            <ac:picMk id="4" creationId="{830B6D77-3D55-4E2B-A277-4788DC0CF5C6}"/>
          </ac:picMkLst>
        </pc:picChg>
      </pc:sldChg>
      <pc:sldChg chg="addSp delSp modSp">
        <pc:chgData name="Noonan, Adam" userId="S::noonana13@students.ecu.edu::ca9ceac6-a072-430f-97a5-1af8b951c5f8" providerId="AD" clId="Web-{0A45D434-E4C2-49A9-90A0-EE6F52298100}" dt="2019-03-14T15:26:07.422" v="22" actId="1076"/>
        <pc:sldMkLst>
          <pc:docMk/>
          <pc:sldMk cId="794302287" sldId="273"/>
        </pc:sldMkLst>
        <pc:picChg chg="add del mod">
          <ac:chgData name="Noonan, Adam" userId="S::noonana13@students.ecu.edu::ca9ceac6-a072-430f-97a5-1af8b951c5f8" providerId="AD" clId="Web-{0A45D434-E4C2-49A9-90A0-EE6F52298100}" dt="2019-03-14T15:25:36.608" v="18"/>
          <ac:picMkLst>
            <pc:docMk/>
            <pc:sldMk cId="794302287" sldId="273"/>
            <ac:picMk id="3" creationId="{16E960C7-44F1-43B4-A86C-22A2FE00475D}"/>
          </ac:picMkLst>
        </pc:picChg>
        <pc:picChg chg="del">
          <ac:chgData name="Noonan, Adam" userId="S::noonana13@students.ecu.edu::ca9ceac6-a072-430f-97a5-1af8b951c5f8" providerId="AD" clId="Web-{0A45D434-E4C2-49A9-90A0-EE6F52298100}" dt="2019-03-14T15:17:20.983" v="6"/>
          <ac:picMkLst>
            <pc:docMk/>
            <pc:sldMk cId="794302287" sldId="273"/>
            <ac:picMk id="4" creationId="{30855E2B-349A-47B9-8551-ED0C116C3133}"/>
          </ac:picMkLst>
        </pc:picChg>
        <pc:picChg chg="add mod">
          <ac:chgData name="Noonan, Adam" userId="S::noonana13@students.ecu.edu::ca9ceac6-a072-430f-97a5-1af8b951c5f8" providerId="AD" clId="Web-{0A45D434-E4C2-49A9-90A0-EE6F52298100}" dt="2019-03-14T15:26:07.422" v="22" actId="1076"/>
          <ac:picMkLst>
            <pc:docMk/>
            <pc:sldMk cId="794302287" sldId="273"/>
            <ac:picMk id="6" creationId="{CCB1C61C-B777-4E27-BC67-BC56F8036AE1}"/>
          </ac:picMkLst>
        </pc:picChg>
      </pc:sldChg>
      <pc:sldChg chg="addSp delSp modSp">
        <pc:chgData name="Noonan, Adam" userId="S::noonana13@students.ecu.edu::ca9ceac6-a072-430f-97a5-1af8b951c5f8" providerId="AD" clId="Web-{0A45D434-E4C2-49A9-90A0-EE6F52298100}" dt="2019-03-14T15:26:31.547" v="37" actId="20577"/>
        <pc:sldMkLst>
          <pc:docMk/>
          <pc:sldMk cId="2466924681" sldId="274"/>
        </pc:sldMkLst>
        <pc:spChg chg="mod">
          <ac:chgData name="Noonan, Adam" userId="S::noonana13@students.ecu.edu::ca9ceac6-a072-430f-97a5-1af8b951c5f8" providerId="AD" clId="Web-{0A45D434-E4C2-49A9-90A0-EE6F52298100}" dt="2019-03-14T15:26:31.547" v="37" actId="20577"/>
          <ac:spMkLst>
            <pc:docMk/>
            <pc:sldMk cId="2466924681" sldId="274"/>
            <ac:spMk id="2" creationId="{B5472D9C-7559-4159-B324-47B2BB21E3E3}"/>
          </ac:spMkLst>
        </pc:spChg>
        <pc:picChg chg="del">
          <ac:chgData name="Noonan, Adam" userId="S::noonana13@students.ecu.edu::ca9ceac6-a072-430f-97a5-1af8b951c5f8" providerId="AD" clId="Web-{0A45D434-E4C2-49A9-90A0-EE6F52298100}" dt="2019-03-14T15:09:45.421" v="0"/>
          <ac:picMkLst>
            <pc:docMk/>
            <pc:sldMk cId="2466924681" sldId="274"/>
            <ac:picMk id="3" creationId="{5A7CBDCE-3CDE-4AB8-A262-2AF8F6929BB0}"/>
          </ac:picMkLst>
        </pc:picChg>
        <pc:picChg chg="add mod">
          <ac:chgData name="Noonan, Adam" userId="S::noonana13@students.ecu.edu::ca9ceac6-a072-430f-97a5-1af8b951c5f8" providerId="AD" clId="Web-{0A45D434-E4C2-49A9-90A0-EE6F52298100}" dt="2019-03-14T15:10:17.579" v="5" actId="1076"/>
          <ac:picMkLst>
            <pc:docMk/>
            <pc:sldMk cId="2466924681" sldId="274"/>
            <ac:picMk id="4" creationId="{33CB1F36-123A-4065-9D7C-91904A5322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3601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Design Phase  - James River Runners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510"/>
            <a:ext cx="9144000" cy="3553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Erik </a:t>
            </a:r>
            <a:r>
              <a:rPr lang="en-US" err="1">
                <a:cs typeface="Calibri"/>
              </a:rPr>
              <a:t>Tiltman</a:t>
            </a:r>
            <a:r>
              <a:rPr lang="en-US">
                <a:cs typeface="Calibri"/>
              </a:rPr>
              <a:t> – Project Manager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Chris </a:t>
            </a:r>
            <a:r>
              <a:rPr lang="en-US" err="1">
                <a:cs typeface="Calibri"/>
              </a:rPr>
              <a:t>Calbi</a:t>
            </a:r>
            <a:r>
              <a:rPr lang="en-US">
                <a:cs typeface="Calibri"/>
              </a:rPr>
              <a:t> – Business Analyst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Ronny Georgi – Systems Analyst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Adam Noonan – Programming Coordinator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D9C-7559-4159-B324-47B2BB2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Customer Order Analytics Request DFD (Level 1)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AA5E573-4DDC-4CAB-BE40-B2386BE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1705955"/>
            <a:ext cx="8551652" cy="48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2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D9C-7559-4159-B324-47B2BB2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Owner Analytics Request DFD (Level 1)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80FF16-F76F-4CA9-9638-59670343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7" y="2192021"/>
            <a:ext cx="7286445" cy="34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3603-C2DB-4BD4-9966-AC0990E2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Navigation Diagram</a:t>
            </a:r>
            <a:endParaRPr lang="en-US"/>
          </a:p>
        </p:txBody>
      </p:sp>
      <p:pic>
        <p:nvPicPr>
          <p:cNvPr id="12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FC18627-62CA-478B-81A5-DF163639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18" y="1761852"/>
            <a:ext cx="5658677" cy="4438645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F7625A90-FB6A-4AB6-B1FD-CE3629D7E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138" y="1909590"/>
            <a:ext cx="5543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EE88-AB33-461B-8203-81C4738D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9165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Mock-Ups of Website 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07345CE-042E-4BA0-AD0A-9D43C9570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850" y="2259254"/>
            <a:ext cx="8105084" cy="42792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36A0BC-C818-4552-AF52-1A6DC83490F9}"/>
              </a:ext>
            </a:extLst>
          </p:cNvPr>
          <p:cNvSpPr txBox="1"/>
          <p:nvPr/>
        </p:nvSpPr>
        <p:spPr>
          <a:xfrm>
            <a:off x="1831009" y="17868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cs typeface="Calibri"/>
              </a:rPr>
              <a:t>Customer/</a:t>
            </a:r>
            <a:r>
              <a:rPr lang="de-DE" b="1" err="1">
                <a:cs typeface="Calibri"/>
              </a:rPr>
              <a:t>Owner</a:t>
            </a:r>
            <a:r>
              <a:rPr lang="de-DE" b="1">
                <a:cs typeface="Calibri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42893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066AA7-CEAA-4176-B43A-297D77F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416" y="1662286"/>
            <a:ext cx="8281779" cy="46448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9B5A4D3-6A63-419E-8DA7-A97B0D4A53F4}"/>
              </a:ext>
            </a:extLst>
          </p:cNvPr>
          <p:cNvSpPr txBox="1"/>
          <p:nvPr/>
        </p:nvSpPr>
        <p:spPr>
          <a:xfrm>
            <a:off x="1886226" y="1168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Customer – Request Order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6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5460BF1-EFAF-4617-AF1C-10D907ECB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22" y="1732275"/>
            <a:ext cx="7762736" cy="47809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453B901-DEDA-45AB-9328-76B2FB992A5F}"/>
              </a:ext>
            </a:extLst>
          </p:cNvPr>
          <p:cNvSpPr txBox="1"/>
          <p:nvPr/>
        </p:nvSpPr>
        <p:spPr>
          <a:xfrm>
            <a:off x="2096052" y="1278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Customer – </a:t>
            </a:r>
            <a:r>
              <a:rPr lang="de-DE" b="1" err="1"/>
              <a:t>My</a:t>
            </a:r>
            <a:r>
              <a:rPr lang="de-DE" b="1"/>
              <a:t> Account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3908298-570F-43BF-B8BB-25954FCEA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806" y="1441278"/>
            <a:ext cx="7994649" cy="49985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5F6B08-07B0-4739-8BB2-FD8936DB3B50}"/>
              </a:ext>
            </a:extLst>
          </p:cNvPr>
          <p:cNvSpPr txBox="1"/>
          <p:nvPr/>
        </p:nvSpPr>
        <p:spPr>
          <a:xfrm>
            <a:off x="2316922" y="10358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Customer – </a:t>
            </a:r>
            <a:r>
              <a:rPr lang="de-DE" b="1" err="1"/>
              <a:t>My</a:t>
            </a:r>
            <a:r>
              <a:rPr lang="de-DE" b="1"/>
              <a:t> Orders</a:t>
            </a:r>
            <a:r>
              <a:rPr lang="de-DE">
                <a:cs typeface="Calibri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6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2F7ABE4-ADCC-4883-8502-84565B3F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283" y="1750496"/>
            <a:ext cx="6901345" cy="451264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ED8562-C531-4ED9-9D42-9036B72CF04D}"/>
              </a:ext>
            </a:extLst>
          </p:cNvPr>
          <p:cNvSpPr txBox="1"/>
          <p:nvPr/>
        </p:nvSpPr>
        <p:spPr>
          <a:xfrm>
            <a:off x="2957444" y="11904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err="1"/>
              <a:t>Owner</a:t>
            </a:r>
            <a:r>
              <a:rPr lang="de-DE" b="1"/>
              <a:t> - </a:t>
            </a:r>
            <a:r>
              <a:rPr lang="de-DE" b="1" err="1"/>
              <a:t>Overview</a:t>
            </a:r>
            <a:r>
              <a:rPr lang="de-DE" b="1"/>
              <a:t>​</a:t>
            </a:r>
            <a:r>
              <a:rPr lang="de-DE" b="1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6270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B26F6FC-9E48-4940-9D22-C453F2E33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70" y="703711"/>
            <a:ext cx="4990824" cy="3061253"/>
          </a:xfrm>
          <a:prstGeom prst="rect">
            <a:avLst/>
          </a:prstGeom>
        </p:spPr>
      </p:pic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9E1EFBE-6D4E-40ED-AF5D-8814957F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96" y="672731"/>
            <a:ext cx="5073373" cy="3127146"/>
          </a:xfrm>
          <a:prstGeom prst="rect">
            <a:avLst/>
          </a:prstGeom>
        </p:spPr>
      </p:pic>
      <p:pic>
        <p:nvPicPr>
          <p:cNvPr id="8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F5CEEF1-5B3C-4F4B-9AA4-A4285591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965" y="4024610"/>
            <a:ext cx="3858591" cy="2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EC42-52AD-4DE0-B0B7-B77F83AA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Plan Sample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E6AA8D-CDAD-466E-94E3-6C5D594D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1478758"/>
            <a:ext cx="5115463" cy="497878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E14C09-1206-410C-820E-8DA18198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7" y="161701"/>
            <a:ext cx="5172973" cy="2623956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D8A1EF-E51B-43A3-B70B-D28F5262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68" y="2790408"/>
            <a:ext cx="5172973" cy="39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DF4-C2E5-4A26-B557-234C6B46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5D6A-3221-4CC4-8B32-0ECF2AFA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 panose="020F0502020204030204"/>
              </a:rPr>
              <a:t>Hardware/Software Specifications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Non-Functional Requirements</a:t>
            </a:r>
            <a:endParaRPr lang="en-US"/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Diagrams (ERD, DFD Level 0, 1, Navigation Diagram)</a:t>
            </a:r>
            <a:endParaRPr lang="en-US"/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Mock-ups</a:t>
            </a:r>
            <a:endParaRPr lang="en-US"/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Programming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D785-9F95-4647-826C-83569DF9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" y="365125"/>
            <a:ext cx="12240882" cy="4977412"/>
          </a:xfrm>
        </p:spPr>
        <p:txBody>
          <a:bodyPr/>
          <a:lstStyle/>
          <a:p>
            <a:pPr algn="ctr"/>
            <a:r>
              <a:rPr lang="en-US" sz="5400">
                <a:cs typeface="Calibri Light"/>
              </a:rPr>
              <a:t>Any Question/Concerns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E5CB-7889-440C-BE80-C47540D3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1889"/>
            <a:ext cx="9624204" cy="455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236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FC51-617E-4225-BED3-2E1F8CC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DF76-6F2E-48AD-A777-193C3B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Working with James River Runners, legal document carrier company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Business Process Automation through new company website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Alert System for Owner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Online Forms for Costumers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33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0070-FB4E-4F55-9579-83CA1EBC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Hardware and Software Specifications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515C-992E-4DCB-9299-E6EA6424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lnSpc>
                <a:spcPct val="200000"/>
              </a:lnSpc>
            </a:pPr>
            <a:r>
              <a:rPr lang="en-US">
                <a:cs typeface="Calibri"/>
              </a:rPr>
              <a:t>Utilize laptop/desktop computer or mobile device with internet connectivity to access website</a:t>
            </a:r>
          </a:p>
          <a:p>
            <a:pPr marL="457200" indent="-457200">
              <a:lnSpc>
                <a:spcPct val="200000"/>
              </a:lnSpc>
            </a:pPr>
            <a:r>
              <a:rPr lang="en-US">
                <a:cs typeface="Calibri"/>
              </a:rPr>
              <a:t>Full functionality on all common web browsers</a:t>
            </a:r>
            <a:endParaRPr lang="en-US" err="1">
              <a:cs typeface="Calibri"/>
            </a:endParaRPr>
          </a:p>
          <a:p>
            <a:pPr marL="457200" indent="-457200">
              <a:lnSpc>
                <a:spcPct val="200000"/>
              </a:lnSpc>
            </a:pPr>
            <a:r>
              <a:rPr lang="en-US">
                <a:cs typeface="Calibri"/>
              </a:rPr>
              <a:t>Automatic backup to protect against disruptions</a:t>
            </a:r>
          </a:p>
          <a:p>
            <a:pPr marL="457200" indent="-457200">
              <a:lnSpc>
                <a:spcPct val="200000"/>
              </a:lnSpc>
            </a:pPr>
            <a:r>
              <a:rPr lang="en-US">
                <a:cs typeface="Calibri"/>
              </a:rPr>
              <a:t>Availability 24/7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60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AAA-1B36-4098-BA89-B54C6220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0403-7A63-41E4-AE31-6593EF70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Orders must be limited to Central and Eastern Virginia </a:t>
            </a:r>
          </a:p>
          <a:p>
            <a:pPr marL="457200" lvl="1" indent="0">
              <a:buNone/>
            </a:pPr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Automated backup of customer data</a:t>
            </a:r>
          </a:p>
          <a:p>
            <a:pPr marL="457200" lvl="1" indent="0">
              <a:buNone/>
            </a:pPr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Displayed screen must refresh within 2 seconds </a:t>
            </a:r>
          </a:p>
          <a:p>
            <a:pPr marL="457200" lvl="1" indent="0">
              <a:buNone/>
            </a:pPr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Apache Server with MySQL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0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82CE-0110-4C31-B6BE-E7A3C8F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Entity Relationship Diagram (ERD)</a:t>
            </a:r>
            <a:endParaRPr lang="en-US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1C29CEA-522E-4009-9D3E-B728B47B8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330" y="2179979"/>
            <a:ext cx="8284818" cy="34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5C0B-058C-49A8-B932-F545ADCC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Flow Diagram (Level 0)</a:t>
            </a:r>
            <a:endParaRPr lang="en-US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A16DF0-8D51-4E70-BE49-B7FC948C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0" y="1695252"/>
            <a:ext cx="7760897" cy="50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D9C-7559-4159-B324-47B2BB2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Account Creation DFD (Level 1)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C564C2-1ED6-4E8C-B605-FB66B505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4" y="1702116"/>
            <a:ext cx="8810445" cy="40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D9C-7559-4159-B324-47B2BB2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Order Request DFD (Level 1)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2F453D-C69A-44D7-80F7-DA9E4A7B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14" y="1702184"/>
            <a:ext cx="7487727" cy="48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CEB1E20AC4644B7637769F58367D6" ma:contentTypeVersion="2" ma:contentTypeDescription="Create a new document." ma:contentTypeScope="" ma:versionID="07ddf487ed117bce889db4193001991d">
  <xsd:schema xmlns:xsd="http://www.w3.org/2001/XMLSchema" xmlns:xs="http://www.w3.org/2001/XMLSchema" xmlns:p="http://schemas.microsoft.com/office/2006/metadata/properties" xmlns:ns2="e8330059-0ec3-4f87-9b02-084c35c86b3a" targetNamespace="http://schemas.microsoft.com/office/2006/metadata/properties" ma:root="true" ma:fieldsID="029fc91d216464f6943152f2fd0044a3" ns2:_="">
    <xsd:import namespace="e8330059-0ec3-4f87-9b02-084c35c86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30059-0ec3-4f87-9b02-084c35c86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B21EC1-B0E4-4E63-9425-49EE5804FC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80CDA-A54B-4F59-8AD9-B2AFDB05E782}">
  <ds:schemaRefs>
    <ds:schemaRef ds:uri="e8330059-0ec3-4f87-9b02-084c35c86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DD9B4E-10E7-4A55-A25E-86023760AB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Phase  - James River Runners</vt:lpstr>
      <vt:lpstr>Overview</vt:lpstr>
      <vt:lpstr>Current Status</vt:lpstr>
      <vt:lpstr>Hardware and Software Specifications</vt:lpstr>
      <vt:lpstr>Non-Functional Requirements</vt:lpstr>
      <vt:lpstr>Entity Relationship Diagram (ERD)</vt:lpstr>
      <vt:lpstr>Data Flow Diagram (Level 0)</vt:lpstr>
      <vt:lpstr>Account Creation DFD (Level 1)</vt:lpstr>
      <vt:lpstr>Order Request DFD (Level 1)</vt:lpstr>
      <vt:lpstr>Customer Order Analytics Request DFD (Level 1)</vt:lpstr>
      <vt:lpstr>Owner Analytics Request DFD (Level 1)</vt:lpstr>
      <vt:lpstr>Navigation Diagram</vt:lpstr>
      <vt:lpstr>Mock-Ups of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Plan Sample</vt:lpstr>
      <vt:lpstr>Any Question/Concerns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2019-03-14T15:41:29Z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11</vt:lpwstr>
  </property>
  <property fmtid="{D5CDD505-2E9C-101B-9397-08002B2CF9AE}" pid="3" name="ContentTypeId">
    <vt:lpwstr>0x010100890CEB1E20AC4644B7637769F58367D6</vt:lpwstr>
  </property>
  <property fmtid="{D5CDD505-2E9C-101B-9397-08002B2CF9AE}" pid="4" name="AuthorIds_UIVersion_1024">
    <vt:lpwstr>11</vt:lpwstr>
  </property>
  <property fmtid="{D5CDD505-2E9C-101B-9397-08002B2CF9AE}" pid="5" name="AuthorIds_UIVersion_1536">
    <vt:lpwstr>11</vt:lpwstr>
  </property>
  <property fmtid="{D5CDD505-2E9C-101B-9397-08002B2CF9AE}" pid="6" name="AuthorIds_UIVersion_2048">
    <vt:lpwstr>11</vt:lpwstr>
  </property>
  <property fmtid="{D5CDD505-2E9C-101B-9397-08002B2CF9AE}" pid="7" name="AuthorIds_UIVersion_2560">
    <vt:lpwstr>6</vt:lpwstr>
  </property>
  <property fmtid="{D5CDD505-2E9C-101B-9397-08002B2CF9AE}" pid="8" name="AuthorIds_UIVersion_3072">
    <vt:lpwstr>6</vt:lpwstr>
  </property>
  <property fmtid="{D5CDD505-2E9C-101B-9397-08002B2CF9AE}" pid="9" name="AuthorIds_UIVersion_3584">
    <vt:lpwstr>6</vt:lpwstr>
  </property>
  <property fmtid="{D5CDD505-2E9C-101B-9397-08002B2CF9AE}" pid="10" name="AuthorIds_UIVersion_4096">
    <vt:lpwstr>11</vt:lpwstr>
  </property>
  <property fmtid="{D5CDD505-2E9C-101B-9397-08002B2CF9AE}" pid="11" name="AuthorIds_UIVersion_9216">
    <vt:lpwstr>6</vt:lpwstr>
  </property>
  <property fmtid="{D5CDD505-2E9C-101B-9397-08002B2CF9AE}" pid="12" name="AuthorIds_UIVersion_9728">
    <vt:lpwstr>13</vt:lpwstr>
  </property>
  <property fmtid="{D5CDD505-2E9C-101B-9397-08002B2CF9AE}" pid="13" name="AuthorIds_UIVersion_10752">
    <vt:lpwstr>13</vt:lpwstr>
  </property>
</Properties>
</file>