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B441FA-7D10-4D41-85CF-35DFDBBB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6E7D06-8F9C-4A25-834B-6D50A6774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B19F3C-6947-4F08-BE3D-5C107D2F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C1524E-314A-4395-9992-757DF909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4245A2-7830-4FF1-BDE6-E27D9220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05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BEC1A4-78E4-414A-AC4B-2F273CB8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595078C-7BA1-4B6A-AF72-977BA988D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4106F8-5290-45DA-8D30-07D4A657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49C652-7C10-445C-AECE-EABD5041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987BD1-1C30-4AFF-9B17-AA179647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007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3470ABD-B8F1-46D2-9848-274129B67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41FF5C-1E19-4873-8A3C-611020611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1F109C-983A-4CA2-8B0D-B6E8BCF9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D70964-DD8A-40DE-B49F-1AABF592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C27C85-D7E4-48BA-B43B-5A81BFF5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8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64C6D6-4F89-4792-9CBC-12980D71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664D38-B72E-4D7C-B9B1-0D845EDA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7A6FFB-BB1E-4890-A504-73CE6A2F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03714A-D18E-408E-B79D-B3E5BECF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ED1B8B-929A-4290-8D7F-D5B5D8EE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19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B2946D-3845-4A18-8349-CF126DB9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092413-8775-477A-A4EF-835625AE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8F22BA-698A-4544-990C-8C3A28EC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8CDAA3-4E52-4237-9F36-3644273E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40DF96-CD9E-4355-880A-282BBEA2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74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C03BF3-0F0C-4BDD-8C7D-93C151CC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6B2BE6-44E0-4D1E-81ED-45D9CF256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ACF2C0-A73C-4C83-A3E3-D387BBAA0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AC4530F-853F-4965-8DB3-D7287F10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0A3488-3A69-49D2-BF45-18212A65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27B87D0-F4AB-475B-9E87-FE726268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17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0ED6A4-7B6F-4AF0-A66C-CCE7F974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013E82-D0FB-45EE-BF0A-F0DEF816B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B1C54A-E466-4F49-B4F2-D781D473E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6102C7-12A5-4C16-A04E-1BD887714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3D0FB4C-50EF-4B1C-8918-9DEBAFE6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4054939-BFBE-42AB-85F7-3EBFEA3A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35E6E17-214A-454C-8A01-D11AC89D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2ABF6CC-6C63-4CAF-ACEC-0C35FAB0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538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999F2F-DE21-4B0F-93EF-617FEC53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2B24279-686D-4308-B6BA-A2DFC9AC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63B8253-FD29-48F7-97D4-6253384B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FA44A0D-81FF-4B8C-9C0F-4D9F1031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33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DF1B181-8E46-4B1B-9949-A6FD4D79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F07B774-0F78-40FC-891B-30837390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C441AD9-0B2D-41E5-8DAC-C3060A42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2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352FA6-0420-47F7-BAEE-9FDDCB19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B577E2-5FF3-4C16-A646-824FF7D03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69C364B-9D29-4608-B973-0AB667F2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E9DDE8-360A-4994-850C-CCA9299F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49417F-9619-47FA-85AD-80529E26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13EA14-5CCE-4527-AE82-C362FFDE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753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A5DFD8-A7A2-488B-9740-4F47A89A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8931870-6966-4F04-BD01-68905ED50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D50CEBB-B312-4F4E-BECE-8BA8BEB4B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0CC5037-9B4A-4EBF-8042-B2B3D08C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0E1C7AA-58AE-4D89-A6FA-07EA3117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8617B4-659E-430F-8F86-B83BD178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8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5CC38DC-5762-47BB-A86B-404DBF96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95D9299-5A65-420B-BBF7-3A7449C4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8DB3A0-03BD-4594-8EBF-DE1AA9562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51ED-E207-4AA3-A601-940FB0D5645A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DCD364-940F-47C1-BE98-9215143A5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D0CDB4-331D-4455-BEEE-3213C2540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97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03A669-ABF0-4CA3-B41B-78DB75FC2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Test skryptu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57EE751-ACAB-41B8-807F-870E5D8D0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Test skryptu</a:t>
            </a:r>
          </a:p>
        </p:txBody>
      </p:sp>
    </p:spTree>
    <p:extLst>
      <p:ext uri="{BB962C8B-B14F-4D97-AF65-F5344CB8AC3E}">
        <p14:creationId xmlns:p14="http://schemas.microsoft.com/office/powerpoint/2010/main" val="39970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8580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Test skryptu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skryptu</dc:title>
  <dc:creator>Kręciejewska Julia</dc:creator>
  <cp:lastModifiedBy>Kręciejewska Julia</cp:lastModifiedBy>
  <cp:revision>3</cp:revision>
  <dcterms:created xsi:type="dcterms:W3CDTF">2020-10-31T18:08:02Z</dcterms:created>
  <dcterms:modified xsi:type="dcterms:W3CDTF">2020-10-31T20:58:34Z</dcterms:modified>
</cp:coreProperties>
</file>