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14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035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326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66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66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5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9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87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8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95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27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728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7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928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9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8DF51ED-E207-4AA3-A601-940FB0D5645A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010-3872-4DDC-8F26-970C1ABE2A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3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03A669-ABF0-4CA3-B41B-78DB75FC2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pl-PL" sz="8000"/>
              <a:t>Test skryptu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57EE751-ACAB-41B8-807F-870E5D8D0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pl-PL" sz="2400">
                <a:solidFill>
                  <a:schemeClr val="bg2"/>
                </a:solidFill>
              </a:rPr>
              <a:t>Test skryptu</a:t>
            </a:r>
          </a:p>
        </p:txBody>
      </p:sp>
    </p:spTree>
    <p:extLst>
      <p:ext uri="{BB962C8B-B14F-4D97-AF65-F5344CB8AC3E}">
        <p14:creationId xmlns:p14="http://schemas.microsoft.com/office/powerpoint/2010/main" val="39970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E66BF8-1168-42FB-B74D-7B519E8F5BCA}"/>
              </a:ext>
            </a:extLst>
          </p:cNvPr>
          <p:cNvSpPr/>
          <p:nvPr/>
        </p:nvSpPr>
        <p:spPr>
          <a:xfrm>
            <a:off x="4265210" y="2967335"/>
            <a:ext cx="3661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Pusty slajd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181C9-8C7B-4789-A66A-4F1A58203C00}"/>
              </a:ext>
            </a:extLst>
          </p:cNvPr>
          <p:cNvSpPr txBox="1"/>
          <p:nvPr/>
        </p:nvSpPr>
        <p:spPr>
          <a:xfrm>
            <a:off x="5428210" y="3890665"/>
            <a:ext cx="159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Taki pusty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25047-EB33-443E-A5B4-64648A6AAE43}"/>
              </a:ext>
            </a:extLst>
          </p:cNvPr>
          <p:cNvSpPr/>
          <p:nvPr/>
        </p:nvSpPr>
        <p:spPr>
          <a:xfrm>
            <a:off x="1729047" y="1828800"/>
            <a:ext cx="955964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 descr="Cardboard boxes">
            <a:extLst>
              <a:ext uri="{FF2B5EF4-FFF2-40B4-BE49-F238E27FC236}">
                <a16:creationId xmlns:a16="http://schemas.microsoft.com/office/drawing/2014/main" id="{60AC5DF8-7588-4F3B-A1BA-68CB067B2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65" y="178327"/>
            <a:ext cx="3878069" cy="25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Test skryptu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skryptu</dc:title>
  <dc:creator>Kręciejewska Julia</dc:creator>
  <cp:lastModifiedBy>Kręciejewska Julia</cp:lastModifiedBy>
  <cp:revision>6</cp:revision>
  <dcterms:created xsi:type="dcterms:W3CDTF">2020-11-05T15:36:57Z</dcterms:created>
  <dcterms:modified xsi:type="dcterms:W3CDTF">2020-11-09T15:02:02Z</dcterms:modified>
</cp:coreProperties>
</file>