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0" r:id="rId6"/>
    <p:sldId id="262" r:id="rId7"/>
    <p:sldId id="264" r:id="rId8"/>
    <p:sldId id="270" r:id="rId9"/>
    <p:sldId id="265" r:id="rId10"/>
    <p:sldId id="263" r:id="rId11"/>
    <p:sldId id="269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73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B1DC-6078-4637-BA0D-C9468BEA073B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1F35-665E-45BF-A448-5FB21C35E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Timeregistration: Holiday request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Persoonlijk</a:t>
            </a:r>
            <a:r>
              <a:rPr lang="nl-BE" baseline="0" dirty="0" smtClean="0"/>
              <a:t> proces om deze business case te realiseren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Brainstorming +</a:t>
            </a:r>
            <a:r>
              <a:rPr lang="nl-BE" baseline="0" dirty="0" smtClean="0"/>
              <a:t> keuze van een idee</a:t>
            </a:r>
            <a:r>
              <a:rPr lang="nl-BE" dirty="0" smtClean="0"/>
              <a:t>: wat gaan we</a:t>
            </a:r>
            <a:r>
              <a:rPr lang="nl-BE" baseline="0" dirty="0" smtClean="0"/>
              <a:t> maken</a:t>
            </a:r>
          </a:p>
          <a:p>
            <a:r>
              <a:rPr lang="nl-BE" baseline="0" dirty="0" smtClean="0"/>
              <a:t>Ontwerp document (basis): wat moet dit systeem doen/kunnen</a:t>
            </a:r>
          </a:p>
          <a:p>
            <a:r>
              <a:rPr lang="nl-BE" baseline="0" dirty="0" smtClean="0"/>
              <a:t>Maken: applicatie ontwikkelen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Veel ideeën: maar niet realiseerbaar</a:t>
            </a:r>
            <a:r>
              <a:rPr lang="nl-BE" baseline="0" dirty="0" smtClean="0"/>
              <a:t> (tijd, complexiteit,...)</a:t>
            </a: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Niet te eenvoudig, niet te complex:</a:t>
            </a:r>
            <a:r>
              <a:rPr lang="nl-BE" baseline="0" dirty="0" smtClean="0"/>
              <a:t> eenvoudige ingave van data, maar ook iets complexere validatie nodig</a:t>
            </a: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Herkenbaar:</a:t>
            </a:r>
            <a:r>
              <a:rPr lang="nl-BE" baseline="0" dirty="0" smtClean="0"/>
              <a:t> voor iedereen binnen AC Partners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Efficy: afwezigheidsregistratie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Korte omschrijving van de business case:</a:t>
            </a:r>
            <a:r>
              <a:rPr lang="nl-BE" baseline="0" dirty="0" smtClean="0"/>
              <a:t> systeem om afwezigheden bij te houden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Business domein (entiteiten): alle</a:t>
            </a:r>
            <a:r>
              <a:rPr lang="nl-BE" baseline="0" dirty="0" smtClean="0"/>
              <a:t> concepten die samen het systeem vormen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Lijst van functionaliteiten</a:t>
            </a:r>
            <a:r>
              <a:rPr lang="nl-BE" baseline="0" dirty="0" smtClean="0"/>
              <a:t>: in dit geval verdeeld per gebruikersrol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Lijst van de</a:t>
            </a:r>
            <a:r>
              <a:rPr lang="nl-BE" baseline="0" dirty="0" smtClean="0"/>
              <a:t> te gebruiken technologieën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A4FFA0-4AF2-4723-BD0B-F882E80740B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Creating a new application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Afwezigheidsregistratie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Filip Nuyts - </a:t>
            </a:r>
            <a:r>
              <a:rPr lang="en-US" dirty="0" err="1" smtClean="0">
                <a:solidFill>
                  <a:schemeClr val="tx1"/>
                </a:solidFill>
              </a:rPr>
              <a:t>Stijn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Peeters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 descr="http://www.acpartners.com/images/companyspecific/consider-it-solv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25144"/>
            <a:ext cx="335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model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983" y="462909"/>
            <a:ext cx="5898034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Applicatie architectuur</a:t>
            </a:r>
            <a:endParaRPr lang="en-US" dirty="0"/>
          </a:p>
        </p:txBody>
      </p:sp>
      <p:sp>
        <p:nvSpPr>
          <p:cNvPr id="5" name="Rechthoek 12"/>
          <p:cNvSpPr/>
          <p:nvPr/>
        </p:nvSpPr>
        <p:spPr bwMode="auto">
          <a:xfrm>
            <a:off x="1763688" y="1514850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2400" dirty="0" smtClean="0">
                <a:ea typeface="MS PGothic" pitchFamily="34" charset="-128"/>
              </a:rPr>
              <a:t>Web Api</a:t>
            </a: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sp>
        <p:nvSpPr>
          <p:cNvPr id="6" name="Rechthoek 14"/>
          <p:cNvSpPr/>
          <p:nvPr/>
        </p:nvSpPr>
        <p:spPr bwMode="auto">
          <a:xfrm>
            <a:off x="1763688" y="2522962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Services</a:t>
            </a:r>
            <a:endParaRPr lang="nl-BE" sz="6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</p:txBody>
      </p:sp>
      <p:sp>
        <p:nvSpPr>
          <p:cNvPr id="7" name="Rechthoek 16"/>
          <p:cNvSpPr/>
          <p:nvPr/>
        </p:nvSpPr>
        <p:spPr bwMode="auto">
          <a:xfrm>
            <a:off x="1763688" y="3531074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Repositories</a:t>
            </a:r>
            <a:endParaRPr kumimoji="0" lang="nl-B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pic>
        <p:nvPicPr>
          <p:cNvPr id="8" name="Afbeelding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539186"/>
            <a:ext cx="869588" cy="906038"/>
          </a:xfrm>
          <a:prstGeom prst="rect">
            <a:avLst/>
          </a:prstGeom>
        </p:spPr>
      </p:pic>
      <p:cxnSp>
        <p:nvCxnSpPr>
          <p:cNvPr id="9" name="Rechte verbindingslijn met pijl 21"/>
          <p:cNvCxnSpPr>
            <a:stCxn id="13" idx="2"/>
            <a:endCxn id="16" idx="0"/>
          </p:cNvCxnSpPr>
          <p:nvPr/>
        </p:nvCxnSpPr>
        <p:spPr bwMode="auto">
          <a:xfrm>
            <a:off x="4283912" y="1913308"/>
            <a:ext cx="0" cy="75367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25"/>
          <p:cNvCxnSpPr>
            <a:stCxn id="17" idx="2"/>
            <a:endCxn id="8" idx="0"/>
          </p:cNvCxnSpPr>
          <p:nvPr/>
        </p:nvCxnSpPr>
        <p:spPr bwMode="auto">
          <a:xfrm>
            <a:off x="4283912" y="3933056"/>
            <a:ext cx="2802" cy="60613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hthoek 53"/>
          <p:cNvSpPr/>
          <p:nvPr/>
        </p:nvSpPr>
        <p:spPr bwMode="auto">
          <a:xfrm>
            <a:off x="3779912" y="1658866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Controller</a:t>
            </a:r>
          </a:p>
        </p:txBody>
      </p:sp>
      <p:sp>
        <p:nvSpPr>
          <p:cNvPr id="16" name="Rechthoek 60"/>
          <p:cNvSpPr/>
          <p:nvPr/>
        </p:nvSpPr>
        <p:spPr bwMode="auto">
          <a:xfrm>
            <a:off x="3779912" y="2666978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BE" sz="1000" b="1" dirty="0" smtClean="0"/>
              <a:t>Service</a:t>
            </a:r>
            <a:endParaRPr lang="nl-BE" sz="1000" dirty="0"/>
          </a:p>
        </p:txBody>
      </p:sp>
      <p:sp>
        <p:nvSpPr>
          <p:cNvPr id="17" name="Rechthoek 64"/>
          <p:cNvSpPr/>
          <p:nvPr/>
        </p:nvSpPr>
        <p:spPr bwMode="auto">
          <a:xfrm>
            <a:off x="3779912" y="3678614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Repository</a:t>
            </a:r>
            <a:endParaRPr lang="nl-BE" sz="1000" dirty="0"/>
          </a:p>
        </p:txBody>
      </p:sp>
      <p:sp>
        <p:nvSpPr>
          <p:cNvPr id="20" name="Cloud 19"/>
          <p:cNvSpPr/>
          <p:nvPr/>
        </p:nvSpPr>
        <p:spPr>
          <a:xfrm>
            <a:off x="3059832" y="476672"/>
            <a:ext cx="244827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Internet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0" idx="1"/>
            <a:endCxn id="13" idx="0"/>
          </p:cNvCxnSpPr>
          <p:nvPr/>
        </p:nvCxnSpPr>
        <p:spPr>
          <a:xfrm flipH="1">
            <a:off x="4283912" y="1267917"/>
            <a:ext cx="56" cy="39094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21"/>
          <p:cNvCxnSpPr>
            <a:stCxn id="16" idx="2"/>
            <a:endCxn id="17" idx="0"/>
          </p:cNvCxnSpPr>
          <p:nvPr/>
        </p:nvCxnSpPr>
        <p:spPr bwMode="auto">
          <a:xfrm>
            <a:off x="4283912" y="2921420"/>
            <a:ext cx="0" cy="75719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hthoek 64"/>
          <p:cNvSpPr/>
          <p:nvPr/>
        </p:nvSpPr>
        <p:spPr bwMode="auto">
          <a:xfrm>
            <a:off x="4860032" y="3678614"/>
            <a:ext cx="648072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Data</a:t>
            </a:r>
            <a:endParaRPr lang="nl-B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Technologieën per laag</a:t>
            </a:r>
            <a:endParaRPr lang="en-US" dirty="0"/>
          </a:p>
        </p:txBody>
      </p:sp>
      <p:sp>
        <p:nvSpPr>
          <p:cNvPr id="4" name="Rechthoek 12"/>
          <p:cNvSpPr/>
          <p:nvPr/>
        </p:nvSpPr>
        <p:spPr bwMode="auto">
          <a:xfrm>
            <a:off x="467544" y="1916832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2400" dirty="0" smtClean="0">
                <a:ea typeface="MS PGothic" pitchFamily="34" charset="-128"/>
              </a:rPr>
              <a:t>Web Api</a:t>
            </a: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sp>
        <p:nvSpPr>
          <p:cNvPr id="5" name="Rechthoek 14"/>
          <p:cNvSpPr/>
          <p:nvPr/>
        </p:nvSpPr>
        <p:spPr bwMode="auto">
          <a:xfrm>
            <a:off x="467544" y="2780928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Services</a:t>
            </a:r>
            <a:endParaRPr lang="nl-BE" sz="6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</p:txBody>
      </p:sp>
      <p:sp>
        <p:nvSpPr>
          <p:cNvPr id="6" name="Rechthoek 16"/>
          <p:cNvSpPr/>
          <p:nvPr/>
        </p:nvSpPr>
        <p:spPr bwMode="auto">
          <a:xfrm>
            <a:off x="467544" y="3789040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Repositories</a:t>
            </a:r>
            <a:endParaRPr kumimoji="0" lang="nl-B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pic>
        <p:nvPicPr>
          <p:cNvPr id="7" name="Afbeelding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539186"/>
            <a:ext cx="869588" cy="906038"/>
          </a:xfrm>
          <a:prstGeom prst="rect">
            <a:avLst/>
          </a:prstGeom>
        </p:spPr>
      </p:pic>
      <p:cxnSp>
        <p:nvCxnSpPr>
          <p:cNvPr id="8" name="Rechte verbindingslijn met pijl 21"/>
          <p:cNvCxnSpPr>
            <a:stCxn id="10" idx="2"/>
            <a:endCxn id="11" idx="0"/>
          </p:cNvCxnSpPr>
          <p:nvPr/>
        </p:nvCxnSpPr>
        <p:spPr bwMode="auto">
          <a:xfrm>
            <a:off x="2987768" y="2315290"/>
            <a:ext cx="0" cy="60965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Rechte verbindingslijn met pijl 25"/>
          <p:cNvCxnSpPr>
            <a:stCxn id="12" idx="2"/>
            <a:endCxn id="7" idx="0"/>
          </p:cNvCxnSpPr>
          <p:nvPr/>
        </p:nvCxnSpPr>
        <p:spPr bwMode="auto">
          <a:xfrm>
            <a:off x="2987768" y="4191022"/>
            <a:ext cx="2802" cy="34816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hthoek 53"/>
          <p:cNvSpPr/>
          <p:nvPr/>
        </p:nvSpPr>
        <p:spPr bwMode="auto">
          <a:xfrm>
            <a:off x="2483768" y="2060848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Controller</a:t>
            </a:r>
          </a:p>
        </p:txBody>
      </p:sp>
      <p:sp>
        <p:nvSpPr>
          <p:cNvPr id="11" name="Rechthoek 60"/>
          <p:cNvSpPr/>
          <p:nvPr/>
        </p:nvSpPr>
        <p:spPr bwMode="auto">
          <a:xfrm>
            <a:off x="2483768" y="2924944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BE" sz="1000" b="1" dirty="0" smtClean="0"/>
              <a:t>Service</a:t>
            </a:r>
            <a:endParaRPr lang="nl-BE" sz="1000" dirty="0"/>
          </a:p>
        </p:txBody>
      </p:sp>
      <p:sp>
        <p:nvSpPr>
          <p:cNvPr id="12" name="Rechthoek 64"/>
          <p:cNvSpPr/>
          <p:nvPr/>
        </p:nvSpPr>
        <p:spPr bwMode="auto">
          <a:xfrm>
            <a:off x="2483768" y="3936580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Repository</a:t>
            </a:r>
            <a:endParaRPr lang="nl-BE" sz="1000" dirty="0"/>
          </a:p>
        </p:txBody>
      </p:sp>
      <p:sp>
        <p:nvSpPr>
          <p:cNvPr id="13" name="Cloud 12"/>
          <p:cNvSpPr/>
          <p:nvPr/>
        </p:nvSpPr>
        <p:spPr>
          <a:xfrm>
            <a:off x="1763688" y="476672"/>
            <a:ext cx="244827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Internet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  <a:endCxn id="10" idx="0"/>
          </p:cNvCxnSpPr>
          <p:nvPr/>
        </p:nvCxnSpPr>
        <p:spPr>
          <a:xfrm flipH="1">
            <a:off x="2987768" y="1267917"/>
            <a:ext cx="56" cy="79293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1"/>
          <p:cNvCxnSpPr>
            <a:stCxn id="11" idx="2"/>
            <a:endCxn id="12" idx="0"/>
          </p:cNvCxnSpPr>
          <p:nvPr/>
        </p:nvCxnSpPr>
        <p:spPr bwMode="auto">
          <a:xfrm>
            <a:off x="2987768" y="3179386"/>
            <a:ext cx="0" cy="75719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hthoek 64"/>
          <p:cNvSpPr/>
          <p:nvPr/>
        </p:nvSpPr>
        <p:spPr bwMode="auto">
          <a:xfrm>
            <a:off x="3563888" y="3933056"/>
            <a:ext cx="648072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Data</a:t>
            </a:r>
            <a:endParaRPr lang="nl-BE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54868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4"/>
                </a:solidFill>
              </a:rPr>
              <a:t>Authentication &amp; Authorization: IdentityServer 4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endCxn id="17" idx="1"/>
          </p:cNvCxnSpPr>
          <p:nvPr/>
        </p:nvCxnSpPr>
        <p:spPr>
          <a:xfrm flipV="1">
            <a:off x="2987824" y="1010345"/>
            <a:ext cx="2160240" cy="9064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48064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 MVC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>
          <a:xfrm flipV="1">
            <a:off x="3995936" y="1813466"/>
            <a:ext cx="1152128" cy="3193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8064" y="227687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</a:t>
            </a:r>
          </a:p>
          <a:p>
            <a:r>
              <a:rPr lang="en-US" dirty="0" err="1" smtClean="0">
                <a:solidFill>
                  <a:schemeClr val="accent4"/>
                </a:solidFill>
              </a:rPr>
              <a:t>FluentValidation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 flipV="1">
            <a:off x="3995936" y="2600038"/>
            <a:ext cx="1152128" cy="46892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57301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Entity Framework Core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 flipV="1">
            <a:off x="4067944" y="3896182"/>
            <a:ext cx="1080120" cy="10888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51" idx="1"/>
          </p:cNvCxnSpPr>
          <p:nvPr/>
        </p:nvCxnSpPr>
        <p:spPr>
          <a:xfrm flipV="1">
            <a:off x="3425364" y="4981818"/>
            <a:ext cx="1794708" cy="103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007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SQL Server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Flow van 1 functionaliteit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>
            <a:normAutofit/>
          </a:bodyPr>
          <a:lstStyle/>
          <a:p>
            <a:r>
              <a:rPr lang="en-GB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Brainstorming + keuze van een idee</a:t>
            </a:r>
          </a:p>
          <a:p>
            <a:r>
              <a:rPr lang="nl-BE" dirty="0" smtClean="0"/>
              <a:t>Ontwerp document (basis)</a:t>
            </a:r>
          </a:p>
          <a:p>
            <a:r>
              <a:rPr lang="nl-BE" dirty="0" smtClean="0"/>
              <a:t>Maken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Brainstorming +</a:t>
            </a:r>
            <a:br>
              <a:rPr lang="nl-BE" dirty="0" smtClean="0"/>
            </a:br>
            <a:r>
              <a:rPr lang="nl-BE" dirty="0" smtClean="0"/>
              <a:t>keuze van een 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ideeën</a:t>
            </a:r>
          </a:p>
          <a:p>
            <a:r>
              <a:rPr lang="nl-BE" dirty="0" smtClean="0"/>
              <a:t>Niet te eenvoudig, niet te complex</a:t>
            </a:r>
          </a:p>
          <a:p>
            <a:r>
              <a:rPr lang="nl-BE" dirty="0" smtClean="0"/>
              <a:t>Herkenbaar</a:t>
            </a:r>
          </a:p>
          <a:p>
            <a:r>
              <a:rPr lang="nl-BE" dirty="0" smtClean="0"/>
              <a:t>Efficy: afwezigheidsregistratie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301" y="2492896"/>
            <a:ext cx="666539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Ontwerp document (basis)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Korte omschrijving van de business case</a:t>
            </a:r>
          </a:p>
          <a:p>
            <a:r>
              <a:rPr lang="nl-BE" dirty="0" smtClean="0"/>
              <a:t>Business domein (entiteiten)</a:t>
            </a:r>
          </a:p>
          <a:p>
            <a:pPr lvl="1"/>
            <a:r>
              <a:rPr lang="nl-BE" dirty="0" smtClean="0"/>
              <a:t>User</a:t>
            </a:r>
          </a:p>
          <a:p>
            <a:pPr lvl="2"/>
            <a:r>
              <a:rPr lang="nl-BE" dirty="0" smtClean="0"/>
              <a:t>Vb: Filip Nuyts, Stijn Peeters, Ingrid De Keyser,...</a:t>
            </a:r>
          </a:p>
          <a:p>
            <a:pPr lvl="1"/>
            <a:r>
              <a:rPr lang="nl-BE" dirty="0" smtClean="0"/>
              <a:t>Role</a:t>
            </a:r>
          </a:p>
          <a:p>
            <a:pPr lvl="2"/>
            <a:r>
              <a:rPr lang="nl-BE" dirty="0" smtClean="0"/>
              <a:t>Vb: Employee, Manager, System administrator</a:t>
            </a:r>
          </a:p>
          <a:p>
            <a:pPr lvl="1"/>
            <a:r>
              <a:rPr lang="nl-BE" dirty="0" smtClean="0"/>
              <a:t>Holidayrequest</a:t>
            </a:r>
          </a:p>
          <a:p>
            <a:pPr lvl="2"/>
            <a:r>
              <a:rPr lang="nl-BE" dirty="0" smtClean="0"/>
              <a:t>Vb: Filip Nuyts is afwezig op 20/05/2018</a:t>
            </a:r>
          </a:p>
          <a:p>
            <a:pPr lvl="1"/>
            <a:r>
              <a:rPr lang="nl-BE" dirty="0" smtClean="0"/>
              <a:t>Holidaytype</a:t>
            </a:r>
          </a:p>
          <a:p>
            <a:pPr lvl="2"/>
            <a:r>
              <a:rPr lang="nl-BE" dirty="0" smtClean="0"/>
              <a:t>Vb: </a:t>
            </a:r>
            <a:r>
              <a:rPr lang="en-GB" dirty="0" smtClean="0"/>
              <a:t>Paid holiday, Normal holiday, Sick-leave</a:t>
            </a:r>
            <a:r>
              <a:rPr lang="nl-BE" dirty="0" smtClean="0"/>
              <a:t>, ...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Functionaliteiten (per role)</a:t>
            </a:r>
          </a:p>
          <a:p>
            <a:pPr lvl="1"/>
            <a:r>
              <a:rPr lang="nl-BE" dirty="0" smtClean="0"/>
              <a:t>Employee</a:t>
            </a:r>
          </a:p>
          <a:p>
            <a:pPr lvl="2"/>
            <a:r>
              <a:rPr lang="nl-BE" dirty="0" smtClean="0"/>
              <a:t>Vb: Registratie van afwezigheid</a:t>
            </a:r>
          </a:p>
          <a:p>
            <a:pPr lvl="1"/>
            <a:r>
              <a:rPr lang="nl-BE" dirty="0" smtClean="0"/>
              <a:t>Manager</a:t>
            </a:r>
          </a:p>
          <a:p>
            <a:pPr lvl="2"/>
            <a:r>
              <a:rPr lang="nl-BE" dirty="0" smtClean="0"/>
              <a:t>Vb: Afwezigheid goedkeuren/weigeren</a:t>
            </a:r>
          </a:p>
          <a:p>
            <a:pPr lvl="1"/>
            <a:r>
              <a:rPr lang="nl-BE" dirty="0" smtClean="0"/>
              <a:t>System administrator</a:t>
            </a:r>
          </a:p>
          <a:p>
            <a:pPr lvl="2"/>
            <a:r>
              <a:rPr lang="nl-BE" dirty="0" smtClean="0"/>
              <a:t>Vb: Toevoegen van holidaytypes, rechten toekennen aan gebruiker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Technologieën</a:t>
            </a:r>
          </a:p>
          <a:p>
            <a:pPr lvl="1"/>
            <a:r>
              <a:rPr lang="nl-BE" dirty="0" smtClean="0"/>
              <a:t>.Net Core</a:t>
            </a:r>
          </a:p>
          <a:p>
            <a:pPr lvl="1"/>
            <a:r>
              <a:rPr lang="nl-BE" dirty="0" smtClean="0"/>
              <a:t>Entity Framework Core</a:t>
            </a:r>
          </a:p>
          <a:p>
            <a:pPr lvl="1"/>
            <a:r>
              <a:rPr lang="nl-BE" dirty="0" smtClean="0"/>
              <a:t>Docker hosting</a:t>
            </a:r>
          </a:p>
          <a:p>
            <a:pPr lvl="1"/>
            <a:r>
              <a:rPr lang="nl-BE" dirty="0" smtClean="0"/>
              <a:t>Validatie</a:t>
            </a:r>
          </a:p>
          <a:p>
            <a:pPr lvl="2"/>
            <a:r>
              <a:rPr lang="nl-BE" dirty="0" smtClean="0"/>
              <a:t>Vb: FluentValidation</a:t>
            </a:r>
          </a:p>
          <a:p>
            <a:pPr lvl="1"/>
            <a:r>
              <a:rPr lang="nl-BE" dirty="0" smtClean="0"/>
              <a:t>Authenticatie en authorisatie</a:t>
            </a:r>
          </a:p>
          <a:p>
            <a:pPr lvl="2"/>
            <a:r>
              <a:rPr lang="nl-BE" dirty="0" smtClean="0"/>
              <a:t>Vb: Identity Server, OAuth 2.0</a:t>
            </a:r>
          </a:p>
          <a:p>
            <a:pPr lvl="1"/>
            <a:r>
              <a:rPr lang="nl-BE" dirty="0" smtClean="0"/>
              <a:t>Database technologie</a:t>
            </a:r>
          </a:p>
          <a:p>
            <a:pPr lvl="2"/>
            <a:r>
              <a:rPr lang="nl-BE" dirty="0" smtClean="0"/>
              <a:t>Vb: SQL Server 2016</a:t>
            </a:r>
          </a:p>
          <a:p>
            <a:pPr lvl="1"/>
            <a:r>
              <a:rPr lang="nl-BE" dirty="0" smtClean="0"/>
              <a:t>...</a:t>
            </a:r>
          </a:p>
          <a:p>
            <a:r>
              <a:rPr lang="nl-BE" dirty="0" smtClean="0"/>
              <a:t>Prototypes van schermen</a:t>
            </a:r>
          </a:p>
          <a:p>
            <a:pPr lvl="1"/>
            <a:r>
              <a:rPr lang="nl-BE" dirty="0" smtClean="0"/>
              <a:t>Geen (enkel backend)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5366420" cy="442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412776"/>
            <a:ext cx="4783435" cy="515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1 Functionaliteit</a:t>
            </a:r>
          </a:p>
          <a:p>
            <a:r>
              <a:rPr lang="nl-BE" dirty="0" smtClean="0"/>
              <a:t>Registratie van afwezigheid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943" y="2204864"/>
            <a:ext cx="1809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943" y="3501008"/>
            <a:ext cx="1809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88818" y="3185939"/>
            <a:ext cx="0" cy="31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2"/>
            <a:endCxn id="1031" idx="0"/>
          </p:cNvCxnSpPr>
          <p:nvPr/>
        </p:nvCxnSpPr>
        <p:spPr>
          <a:xfrm>
            <a:off x="4588818" y="3758183"/>
            <a:ext cx="0" cy="46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21088"/>
            <a:ext cx="7810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 model</a:t>
            </a:r>
          </a:p>
          <a:p>
            <a:r>
              <a:rPr lang="nl-BE" dirty="0" smtClean="0"/>
              <a:t>Applicatie architectuur</a:t>
            </a:r>
          </a:p>
          <a:p>
            <a:r>
              <a:rPr lang="nl-BE" dirty="0" smtClean="0"/>
              <a:t>Technologieën per laag</a:t>
            </a:r>
          </a:p>
          <a:p>
            <a:r>
              <a:rPr lang="nl-BE" dirty="0" smtClean="0"/>
              <a:t>Flow van 1 functionaliteit</a:t>
            </a:r>
          </a:p>
          <a:p>
            <a:r>
              <a:rPr lang="nl-BE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379</TotalTime>
  <Words>372</Words>
  <Application>Microsoft Office PowerPoint</Application>
  <PresentationFormat>On-screen Show (4:3)</PresentationFormat>
  <Paragraphs>110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Creating a new application</vt:lpstr>
      <vt:lpstr>Proces</vt:lpstr>
      <vt:lpstr>Brainstorming + keuze van een idee</vt:lpstr>
      <vt:lpstr>Ontwerp document (basis)</vt:lpstr>
      <vt:lpstr>Ontwerp document (basis)</vt:lpstr>
      <vt:lpstr>Ontwerp document (basis)</vt:lpstr>
      <vt:lpstr>Ontwerp document (basis)</vt:lpstr>
      <vt:lpstr>Maken</vt:lpstr>
      <vt:lpstr>Maken</vt:lpstr>
      <vt:lpstr>Database model</vt:lpstr>
      <vt:lpstr>Applicatie architectuur</vt:lpstr>
      <vt:lpstr>Technologieën per laag</vt:lpstr>
      <vt:lpstr>Flow van 1 functionaliteit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new application</dc:title>
  <dc:creator>Filip</dc:creator>
  <cp:lastModifiedBy>Filip</cp:lastModifiedBy>
  <cp:revision>221</cp:revision>
  <dcterms:created xsi:type="dcterms:W3CDTF">2018-06-14T18:23:56Z</dcterms:created>
  <dcterms:modified xsi:type="dcterms:W3CDTF">2018-06-18T17:27:08Z</dcterms:modified>
</cp:coreProperties>
</file>