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20C45-44D2-40F6-9F24-D88DB28FCF1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C28E1-0AD9-490D-8461-65B4651DCC49}">
      <dgm:prSet/>
      <dgm:spPr/>
      <dgm:t>
        <a:bodyPr/>
        <a:lstStyle/>
        <a:p>
          <a:r>
            <a:rPr lang="en-IN"/>
            <a:t>Factor Analysis</a:t>
          </a:r>
          <a:endParaRPr lang="en-US"/>
        </a:p>
      </dgm:t>
    </dgm:pt>
    <dgm:pt modelId="{96754315-17BA-43E3-B5F6-0B9330345ECF}" type="parTrans" cxnId="{50DF67B9-C6C2-4AAF-8ABE-EC453F8D1E1F}">
      <dgm:prSet/>
      <dgm:spPr/>
      <dgm:t>
        <a:bodyPr/>
        <a:lstStyle/>
        <a:p>
          <a:endParaRPr lang="en-US"/>
        </a:p>
      </dgm:t>
    </dgm:pt>
    <dgm:pt modelId="{DC20289A-D90A-4E11-834C-E3040A6A5DFA}" type="sibTrans" cxnId="{50DF67B9-C6C2-4AAF-8ABE-EC453F8D1E1F}">
      <dgm:prSet/>
      <dgm:spPr/>
      <dgm:t>
        <a:bodyPr/>
        <a:lstStyle/>
        <a:p>
          <a:endParaRPr lang="en-US"/>
        </a:p>
      </dgm:t>
    </dgm:pt>
    <dgm:pt modelId="{E692DC2F-42E0-41E8-9369-FB5DAB6ECB82}">
      <dgm:prSet/>
      <dgm:spPr/>
      <dgm:t>
        <a:bodyPr/>
        <a:lstStyle/>
        <a:p>
          <a:r>
            <a:rPr lang="en-IN"/>
            <a:t>Principal Component Analysis</a:t>
          </a:r>
          <a:endParaRPr lang="en-US"/>
        </a:p>
      </dgm:t>
    </dgm:pt>
    <dgm:pt modelId="{21EE42C1-C5CB-42C0-A51D-88ECF6F5F30A}" type="parTrans" cxnId="{349D9D06-B58A-46DD-8B8C-8F126D574C5D}">
      <dgm:prSet/>
      <dgm:spPr/>
      <dgm:t>
        <a:bodyPr/>
        <a:lstStyle/>
        <a:p>
          <a:endParaRPr lang="en-US"/>
        </a:p>
      </dgm:t>
    </dgm:pt>
    <dgm:pt modelId="{79F0E21B-41DF-4774-864E-D0B8ED720AE3}" type="sibTrans" cxnId="{349D9D06-B58A-46DD-8B8C-8F126D574C5D}">
      <dgm:prSet/>
      <dgm:spPr/>
      <dgm:t>
        <a:bodyPr/>
        <a:lstStyle/>
        <a:p>
          <a:endParaRPr lang="en-US"/>
        </a:p>
      </dgm:t>
    </dgm:pt>
    <dgm:pt modelId="{65770FAA-0359-45E0-AA90-FC22D09AF1AF}">
      <dgm:prSet/>
      <dgm:spPr/>
      <dgm:t>
        <a:bodyPr/>
        <a:lstStyle/>
        <a:p>
          <a:r>
            <a:rPr lang="en-IN" dirty="0"/>
            <a:t>K-means Clustering</a:t>
          </a:r>
          <a:endParaRPr lang="en-US" dirty="0"/>
        </a:p>
      </dgm:t>
    </dgm:pt>
    <dgm:pt modelId="{62EA5115-028A-4093-86A6-EFA09E38C53D}" type="parTrans" cxnId="{38A37292-998D-4EF4-80D1-0B84ED6E1219}">
      <dgm:prSet/>
      <dgm:spPr/>
      <dgm:t>
        <a:bodyPr/>
        <a:lstStyle/>
        <a:p>
          <a:endParaRPr lang="en-US"/>
        </a:p>
      </dgm:t>
    </dgm:pt>
    <dgm:pt modelId="{272DE89E-EA81-4F8C-AD9E-743FB4A78456}" type="sibTrans" cxnId="{38A37292-998D-4EF4-80D1-0B84ED6E1219}">
      <dgm:prSet/>
      <dgm:spPr/>
      <dgm:t>
        <a:bodyPr/>
        <a:lstStyle/>
        <a:p>
          <a:endParaRPr lang="en-US"/>
        </a:p>
      </dgm:t>
    </dgm:pt>
    <dgm:pt modelId="{27D39A14-5616-490C-8E7F-51F270CB6A0C}" type="pres">
      <dgm:prSet presAssocID="{49D20C45-44D2-40F6-9F24-D88DB28FCF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612829-7C21-4720-BCFA-4C2E554D2D24}" type="pres">
      <dgm:prSet presAssocID="{497C28E1-0AD9-490D-8461-65B4651DCC49}" presName="hierRoot1" presStyleCnt="0"/>
      <dgm:spPr/>
    </dgm:pt>
    <dgm:pt modelId="{C63788DA-2E81-4D2D-8D68-2207397B865E}" type="pres">
      <dgm:prSet presAssocID="{497C28E1-0AD9-490D-8461-65B4651DCC49}" presName="composite" presStyleCnt="0"/>
      <dgm:spPr/>
    </dgm:pt>
    <dgm:pt modelId="{3C5F48C4-1ADF-4787-9E1A-4E98FA655E6A}" type="pres">
      <dgm:prSet presAssocID="{497C28E1-0AD9-490D-8461-65B4651DCC49}" presName="background" presStyleLbl="node0" presStyleIdx="0" presStyleCnt="3"/>
      <dgm:spPr/>
    </dgm:pt>
    <dgm:pt modelId="{90DE1AE9-C99D-425F-AA33-28AE4A9E692B}" type="pres">
      <dgm:prSet presAssocID="{497C28E1-0AD9-490D-8461-65B4651DCC49}" presName="text" presStyleLbl="fgAcc0" presStyleIdx="0" presStyleCnt="3">
        <dgm:presLayoutVars>
          <dgm:chPref val="3"/>
        </dgm:presLayoutVars>
      </dgm:prSet>
      <dgm:spPr/>
    </dgm:pt>
    <dgm:pt modelId="{B62D268D-BABF-4C61-995E-049456F615CF}" type="pres">
      <dgm:prSet presAssocID="{497C28E1-0AD9-490D-8461-65B4651DCC49}" presName="hierChild2" presStyleCnt="0"/>
      <dgm:spPr/>
    </dgm:pt>
    <dgm:pt modelId="{8D447495-0ACF-49F7-B5BE-A8BE002745A3}" type="pres">
      <dgm:prSet presAssocID="{E692DC2F-42E0-41E8-9369-FB5DAB6ECB82}" presName="hierRoot1" presStyleCnt="0"/>
      <dgm:spPr/>
    </dgm:pt>
    <dgm:pt modelId="{729CCF0E-839B-4DC8-B79A-52DB60B18B2C}" type="pres">
      <dgm:prSet presAssocID="{E692DC2F-42E0-41E8-9369-FB5DAB6ECB82}" presName="composite" presStyleCnt="0"/>
      <dgm:spPr/>
    </dgm:pt>
    <dgm:pt modelId="{39F45126-9F2E-456C-B86D-7DE9D636169C}" type="pres">
      <dgm:prSet presAssocID="{E692DC2F-42E0-41E8-9369-FB5DAB6ECB82}" presName="background" presStyleLbl="node0" presStyleIdx="1" presStyleCnt="3"/>
      <dgm:spPr/>
    </dgm:pt>
    <dgm:pt modelId="{E1EC9E5B-AC28-4D4D-A043-204DED239783}" type="pres">
      <dgm:prSet presAssocID="{E692DC2F-42E0-41E8-9369-FB5DAB6ECB82}" presName="text" presStyleLbl="fgAcc0" presStyleIdx="1" presStyleCnt="3">
        <dgm:presLayoutVars>
          <dgm:chPref val="3"/>
        </dgm:presLayoutVars>
      </dgm:prSet>
      <dgm:spPr/>
    </dgm:pt>
    <dgm:pt modelId="{7A53C2BB-DCC9-4E25-B874-2092C4C145EA}" type="pres">
      <dgm:prSet presAssocID="{E692DC2F-42E0-41E8-9369-FB5DAB6ECB82}" presName="hierChild2" presStyleCnt="0"/>
      <dgm:spPr/>
    </dgm:pt>
    <dgm:pt modelId="{A06153BA-BFFC-4A6E-8F6A-390F7AA2BCEE}" type="pres">
      <dgm:prSet presAssocID="{65770FAA-0359-45E0-AA90-FC22D09AF1AF}" presName="hierRoot1" presStyleCnt="0"/>
      <dgm:spPr/>
    </dgm:pt>
    <dgm:pt modelId="{1DD48073-3AD8-4701-8046-D6985573982A}" type="pres">
      <dgm:prSet presAssocID="{65770FAA-0359-45E0-AA90-FC22D09AF1AF}" presName="composite" presStyleCnt="0"/>
      <dgm:spPr/>
    </dgm:pt>
    <dgm:pt modelId="{1F9B783B-3ACE-4C6D-B1B7-E287A4D86601}" type="pres">
      <dgm:prSet presAssocID="{65770FAA-0359-45E0-AA90-FC22D09AF1AF}" presName="background" presStyleLbl="node0" presStyleIdx="2" presStyleCnt="3"/>
      <dgm:spPr/>
    </dgm:pt>
    <dgm:pt modelId="{CD7CABA8-14CD-455A-8821-4B954C3EAAD3}" type="pres">
      <dgm:prSet presAssocID="{65770FAA-0359-45E0-AA90-FC22D09AF1AF}" presName="text" presStyleLbl="fgAcc0" presStyleIdx="2" presStyleCnt="3">
        <dgm:presLayoutVars>
          <dgm:chPref val="3"/>
        </dgm:presLayoutVars>
      </dgm:prSet>
      <dgm:spPr/>
    </dgm:pt>
    <dgm:pt modelId="{A85A5D09-017E-40EE-9AD0-23E31581DA5A}" type="pres">
      <dgm:prSet presAssocID="{65770FAA-0359-45E0-AA90-FC22D09AF1AF}" presName="hierChild2" presStyleCnt="0"/>
      <dgm:spPr/>
    </dgm:pt>
  </dgm:ptLst>
  <dgm:cxnLst>
    <dgm:cxn modelId="{A4D2E502-5C87-4877-8804-D572428B267C}" type="presOf" srcId="{49D20C45-44D2-40F6-9F24-D88DB28FCF15}" destId="{27D39A14-5616-490C-8E7F-51F270CB6A0C}" srcOrd="0" destOrd="0" presId="urn:microsoft.com/office/officeart/2005/8/layout/hierarchy1"/>
    <dgm:cxn modelId="{349D9D06-B58A-46DD-8B8C-8F126D574C5D}" srcId="{49D20C45-44D2-40F6-9F24-D88DB28FCF15}" destId="{E692DC2F-42E0-41E8-9369-FB5DAB6ECB82}" srcOrd="1" destOrd="0" parTransId="{21EE42C1-C5CB-42C0-A51D-88ECF6F5F30A}" sibTransId="{79F0E21B-41DF-4774-864E-D0B8ED720AE3}"/>
    <dgm:cxn modelId="{EF75C35C-2213-4D75-AB77-AFF1B8D58CA0}" type="presOf" srcId="{497C28E1-0AD9-490D-8461-65B4651DCC49}" destId="{90DE1AE9-C99D-425F-AA33-28AE4A9E692B}" srcOrd="0" destOrd="0" presId="urn:microsoft.com/office/officeart/2005/8/layout/hierarchy1"/>
    <dgm:cxn modelId="{DB36637C-8A76-4CA1-8F17-54FBE5846C19}" type="presOf" srcId="{E692DC2F-42E0-41E8-9369-FB5DAB6ECB82}" destId="{E1EC9E5B-AC28-4D4D-A043-204DED239783}" srcOrd="0" destOrd="0" presId="urn:microsoft.com/office/officeart/2005/8/layout/hierarchy1"/>
    <dgm:cxn modelId="{38A37292-998D-4EF4-80D1-0B84ED6E1219}" srcId="{49D20C45-44D2-40F6-9F24-D88DB28FCF15}" destId="{65770FAA-0359-45E0-AA90-FC22D09AF1AF}" srcOrd="2" destOrd="0" parTransId="{62EA5115-028A-4093-86A6-EFA09E38C53D}" sibTransId="{272DE89E-EA81-4F8C-AD9E-743FB4A78456}"/>
    <dgm:cxn modelId="{50DF67B9-C6C2-4AAF-8ABE-EC453F8D1E1F}" srcId="{49D20C45-44D2-40F6-9F24-D88DB28FCF15}" destId="{497C28E1-0AD9-490D-8461-65B4651DCC49}" srcOrd="0" destOrd="0" parTransId="{96754315-17BA-43E3-B5F6-0B9330345ECF}" sibTransId="{DC20289A-D90A-4E11-834C-E3040A6A5DFA}"/>
    <dgm:cxn modelId="{17E0EDF1-0214-4E07-B727-F3937697AAC3}" type="presOf" srcId="{65770FAA-0359-45E0-AA90-FC22D09AF1AF}" destId="{CD7CABA8-14CD-455A-8821-4B954C3EAAD3}" srcOrd="0" destOrd="0" presId="urn:microsoft.com/office/officeart/2005/8/layout/hierarchy1"/>
    <dgm:cxn modelId="{09E4CA86-FA72-4F18-98F5-EB5306CC8D44}" type="presParOf" srcId="{27D39A14-5616-490C-8E7F-51F270CB6A0C}" destId="{89612829-7C21-4720-BCFA-4C2E554D2D24}" srcOrd="0" destOrd="0" presId="urn:microsoft.com/office/officeart/2005/8/layout/hierarchy1"/>
    <dgm:cxn modelId="{9A55A04B-EC9E-4ADB-828F-ACBE8AE1B951}" type="presParOf" srcId="{89612829-7C21-4720-BCFA-4C2E554D2D24}" destId="{C63788DA-2E81-4D2D-8D68-2207397B865E}" srcOrd="0" destOrd="0" presId="urn:microsoft.com/office/officeart/2005/8/layout/hierarchy1"/>
    <dgm:cxn modelId="{CD94E4C9-AC76-4C34-8436-3DAF5CF1F52C}" type="presParOf" srcId="{C63788DA-2E81-4D2D-8D68-2207397B865E}" destId="{3C5F48C4-1ADF-4787-9E1A-4E98FA655E6A}" srcOrd="0" destOrd="0" presId="urn:microsoft.com/office/officeart/2005/8/layout/hierarchy1"/>
    <dgm:cxn modelId="{B8663E28-119F-41E1-864F-A4324EB50266}" type="presParOf" srcId="{C63788DA-2E81-4D2D-8D68-2207397B865E}" destId="{90DE1AE9-C99D-425F-AA33-28AE4A9E692B}" srcOrd="1" destOrd="0" presId="urn:microsoft.com/office/officeart/2005/8/layout/hierarchy1"/>
    <dgm:cxn modelId="{A49AFE4F-3D89-43A6-8487-6AC13D42FC0F}" type="presParOf" srcId="{89612829-7C21-4720-BCFA-4C2E554D2D24}" destId="{B62D268D-BABF-4C61-995E-049456F615CF}" srcOrd="1" destOrd="0" presId="urn:microsoft.com/office/officeart/2005/8/layout/hierarchy1"/>
    <dgm:cxn modelId="{4F9A8158-756A-42A4-AC3F-017C1BB94156}" type="presParOf" srcId="{27D39A14-5616-490C-8E7F-51F270CB6A0C}" destId="{8D447495-0ACF-49F7-B5BE-A8BE002745A3}" srcOrd="1" destOrd="0" presId="urn:microsoft.com/office/officeart/2005/8/layout/hierarchy1"/>
    <dgm:cxn modelId="{E4C82A42-76EC-4F59-8F58-F529B617DBC5}" type="presParOf" srcId="{8D447495-0ACF-49F7-B5BE-A8BE002745A3}" destId="{729CCF0E-839B-4DC8-B79A-52DB60B18B2C}" srcOrd="0" destOrd="0" presId="urn:microsoft.com/office/officeart/2005/8/layout/hierarchy1"/>
    <dgm:cxn modelId="{62B661D1-91BA-4946-9032-F98DED81E8BF}" type="presParOf" srcId="{729CCF0E-839B-4DC8-B79A-52DB60B18B2C}" destId="{39F45126-9F2E-456C-B86D-7DE9D636169C}" srcOrd="0" destOrd="0" presId="urn:microsoft.com/office/officeart/2005/8/layout/hierarchy1"/>
    <dgm:cxn modelId="{307F1259-3C41-47D5-A621-7A5E2F627AFA}" type="presParOf" srcId="{729CCF0E-839B-4DC8-B79A-52DB60B18B2C}" destId="{E1EC9E5B-AC28-4D4D-A043-204DED239783}" srcOrd="1" destOrd="0" presId="urn:microsoft.com/office/officeart/2005/8/layout/hierarchy1"/>
    <dgm:cxn modelId="{F9E1CA64-D83A-451C-A489-F4B39363D919}" type="presParOf" srcId="{8D447495-0ACF-49F7-B5BE-A8BE002745A3}" destId="{7A53C2BB-DCC9-4E25-B874-2092C4C145EA}" srcOrd="1" destOrd="0" presId="urn:microsoft.com/office/officeart/2005/8/layout/hierarchy1"/>
    <dgm:cxn modelId="{6E82DC20-4DD3-4EDB-BCAE-9C1BE0B4D7E4}" type="presParOf" srcId="{27D39A14-5616-490C-8E7F-51F270CB6A0C}" destId="{A06153BA-BFFC-4A6E-8F6A-390F7AA2BCEE}" srcOrd="2" destOrd="0" presId="urn:microsoft.com/office/officeart/2005/8/layout/hierarchy1"/>
    <dgm:cxn modelId="{47204514-8BC0-475C-87D2-576840768BE5}" type="presParOf" srcId="{A06153BA-BFFC-4A6E-8F6A-390F7AA2BCEE}" destId="{1DD48073-3AD8-4701-8046-D6985573982A}" srcOrd="0" destOrd="0" presId="urn:microsoft.com/office/officeart/2005/8/layout/hierarchy1"/>
    <dgm:cxn modelId="{36819462-EEE0-4640-8535-8BFA16B3CE2A}" type="presParOf" srcId="{1DD48073-3AD8-4701-8046-D6985573982A}" destId="{1F9B783B-3ACE-4C6D-B1B7-E287A4D86601}" srcOrd="0" destOrd="0" presId="urn:microsoft.com/office/officeart/2005/8/layout/hierarchy1"/>
    <dgm:cxn modelId="{8A660E73-3CD5-4464-928E-089A724A1BFB}" type="presParOf" srcId="{1DD48073-3AD8-4701-8046-D6985573982A}" destId="{CD7CABA8-14CD-455A-8821-4B954C3EAAD3}" srcOrd="1" destOrd="0" presId="urn:microsoft.com/office/officeart/2005/8/layout/hierarchy1"/>
    <dgm:cxn modelId="{C6E2DDCF-A369-4EB2-9A67-3994F6B400AF}" type="presParOf" srcId="{A06153BA-BFFC-4A6E-8F6A-390F7AA2BCEE}" destId="{A85A5D09-017E-40EE-9AD0-23E31581DA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6335ED-5301-4E6D-80BA-B6A94E9DA5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66F0F2-1699-4770-B132-4D0CE7C14F85}">
      <dgm:prSet/>
      <dgm:spPr/>
      <dgm:t>
        <a:bodyPr/>
        <a:lstStyle/>
        <a:p>
          <a:r>
            <a:rPr lang="en-IN" dirty="0" err="1"/>
            <a:t>Corrplot</a:t>
          </a:r>
          <a:endParaRPr lang="en-US" dirty="0"/>
        </a:p>
      </dgm:t>
    </dgm:pt>
    <dgm:pt modelId="{94ED4E82-032F-41D1-B071-5A0B7B9B11C8}" type="parTrans" cxnId="{3D26D34A-AA2F-4226-9C0B-0EF6504AA736}">
      <dgm:prSet/>
      <dgm:spPr/>
      <dgm:t>
        <a:bodyPr/>
        <a:lstStyle/>
        <a:p>
          <a:endParaRPr lang="en-US"/>
        </a:p>
      </dgm:t>
    </dgm:pt>
    <dgm:pt modelId="{CFF09D20-44D3-4E8D-95BD-D4939F43F19A}" type="sibTrans" cxnId="{3D26D34A-AA2F-4226-9C0B-0EF6504AA736}">
      <dgm:prSet/>
      <dgm:spPr/>
      <dgm:t>
        <a:bodyPr/>
        <a:lstStyle/>
        <a:p>
          <a:endParaRPr lang="en-US"/>
        </a:p>
      </dgm:t>
    </dgm:pt>
    <dgm:pt modelId="{C9CFEC6F-76DC-4F54-BEEB-BB5DEA7CC8BF}">
      <dgm:prSet/>
      <dgm:spPr/>
      <dgm:t>
        <a:bodyPr/>
        <a:lstStyle/>
        <a:p>
          <a:r>
            <a:rPr lang="en-IN" dirty="0"/>
            <a:t>Cluster</a:t>
          </a:r>
          <a:endParaRPr lang="en-US" dirty="0"/>
        </a:p>
      </dgm:t>
    </dgm:pt>
    <dgm:pt modelId="{9F3161C6-9D9C-4EAD-B677-288A6AE58D77}" type="parTrans" cxnId="{6C0A5FA9-E5CD-441B-8558-5B67BE22C228}">
      <dgm:prSet/>
      <dgm:spPr/>
      <dgm:t>
        <a:bodyPr/>
        <a:lstStyle/>
        <a:p>
          <a:endParaRPr lang="en-US"/>
        </a:p>
      </dgm:t>
    </dgm:pt>
    <dgm:pt modelId="{62CA4B38-4103-4FE8-BC5A-FB7B2B367810}" type="sibTrans" cxnId="{6C0A5FA9-E5CD-441B-8558-5B67BE22C228}">
      <dgm:prSet/>
      <dgm:spPr/>
      <dgm:t>
        <a:bodyPr/>
        <a:lstStyle/>
        <a:p>
          <a:endParaRPr lang="en-US"/>
        </a:p>
      </dgm:t>
    </dgm:pt>
    <dgm:pt modelId="{00B19726-E81A-41FF-BC86-33C52889EA8C}">
      <dgm:prSet/>
      <dgm:spPr/>
      <dgm:t>
        <a:bodyPr/>
        <a:lstStyle/>
        <a:p>
          <a:r>
            <a:rPr lang="en-US" dirty="0"/>
            <a:t>Psych</a:t>
          </a:r>
        </a:p>
      </dgm:t>
    </dgm:pt>
    <dgm:pt modelId="{70768AD8-AB24-43F8-B0DF-033154A143FB}" type="parTrans" cxnId="{5F449009-AB42-489D-9D56-DECBA50516FA}">
      <dgm:prSet/>
      <dgm:spPr/>
      <dgm:t>
        <a:bodyPr/>
        <a:lstStyle/>
        <a:p>
          <a:endParaRPr lang="en-IN"/>
        </a:p>
      </dgm:t>
    </dgm:pt>
    <dgm:pt modelId="{8CEF3DC9-D6BB-4253-BF8C-612D00A24E0F}" type="sibTrans" cxnId="{5F449009-AB42-489D-9D56-DECBA50516FA}">
      <dgm:prSet/>
      <dgm:spPr/>
      <dgm:t>
        <a:bodyPr/>
        <a:lstStyle/>
        <a:p>
          <a:endParaRPr lang="en-IN"/>
        </a:p>
      </dgm:t>
    </dgm:pt>
    <dgm:pt modelId="{DFABEA2B-4012-49F0-9862-082622BC2D67}" type="pres">
      <dgm:prSet presAssocID="{F96335ED-5301-4E6D-80BA-B6A94E9DA5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873100-BA2A-4611-B7AF-DAD164DECC11}" type="pres">
      <dgm:prSet presAssocID="{6B66F0F2-1699-4770-B132-4D0CE7C14F85}" presName="hierRoot1" presStyleCnt="0"/>
      <dgm:spPr/>
    </dgm:pt>
    <dgm:pt modelId="{40B63F03-4A68-42F7-B89E-73B3824D98FA}" type="pres">
      <dgm:prSet presAssocID="{6B66F0F2-1699-4770-B132-4D0CE7C14F85}" presName="composite" presStyleCnt="0"/>
      <dgm:spPr/>
    </dgm:pt>
    <dgm:pt modelId="{9D1D7572-8429-41B9-A0A0-0AC716F24D56}" type="pres">
      <dgm:prSet presAssocID="{6B66F0F2-1699-4770-B132-4D0CE7C14F85}" presName="background" presStyleLbl="node0" presStyleIdx="0" presStyleCnt="3"/>
      <dgm:spPr/>
    </dgm:pt>
    <dgm:pt modelId="{E3CF2122-EA97-4EB3-B78F-47D900778964}" type="pres">
      <dgm:prSet presAssocID="{6B66F0F2-1699-4770-B132-4D0CE7C14F85}" presName="text" presStyleLbl="fgAcc0" presStyleIdx="0" presStyleCnt="3">
        <dgm:presLayoutVars>
          <dgm:chPref val="3"/>
        </dgm:presLayoutVars>
      </dgm:prSet>
      <dgm:spPr/>
    </dgm:pt>
    <dgm:pt modelId="{72534B40-F2F9-4087-A20C-CC852AB0FCAB}" type="pres">
      <dgm:prSet presAssocID="{6B66F0F2-1699-4770-B132-4D0CE7C14F85}" presName="hierChild2" presStyleCnt="0"/>
      <dgm:spPr/>
    </dgm:pt>
    <dgm:pt modelId="{58375D2E-663F-4DE2-9838-420144290D51}" type="pres">
      <dgm:prSet presAssocID="{C9CFEC6F-76DC-4F54-BEEB-BB5DEA7CC8BF}" presName="hierRoot1" presStyleCnt="0"/>
      <dgm:spPr/>
    </dgm:pt>
    <dgm:pt modelId="{E559E309-A531-4F36-87B3-2FCB08D21F81}" type="pres">
      <dgm:prSet presAssocID="{C9CFEC6F-76DC-4F54-BEEB-BB5DEA7CC8BF}" presName="composite" presStyleCnt="0"/>
      <dgm:spPr/>
    </dgm:pt>
    <dgm:pt modelId="{9AB58E15-5A0E-4FA7-A909-7F8F84266E0D}" type="pres">
      <dgm:prSet presAssocID="{C9CFEC6F-76DC-4F54-BEEB-BB5DEA7CC8BF}" presName="background" presStyleLbl="node0" presStyleIdx="1" presStyleCnt="3"/>
      <dgm:spPr/>
    </dgm:pt>
    <dgm:pt modelId="{C375B1AC-B25B-476E-B88B-7C995CE9C79B}" type="pres">
      <dgm:prSet presAssocID="{C9CFEC6F-76DC-4F54-BEEB-BB5DEA7CC8BF}" presName="text" presStyleLbl="fgAcc0" presStyleIdx="1" presStyleCnt="3">
        <dgm:presLayoutVars>
          <dgm:chPref val="3"/>
        </dgm:presLayoutVars>
      </dgm:prSet>
      <dgm:spPr/>
    </dgm:pt>
    <dgm:pt modelId="{B8C34630-F2DA-45CE-99B4-22BC3E21BE7D}" type="pres">
      <dgm:prSet presAssocID="{C9CFEC6F-76DC-4F54-BEEB-BB5DEA7CC8BF}" presName="hierChild2" presStyleCnt="0"/>
      <dgm:spPr/>
    </dgm:pt>
    <dgm:pt modelId="{EEF2DB23-AE9F-460B-8B84-E4D8A17F9E9B}" type="pres">
      <dgm:prSet presAssocID="{00B19726-E81A-41FF-BC86-33C52889EA8C}" presName="hierRoot1" presStyleCnt="0"/>
      <dgm:spPr/>
    </dgm:pt>
    <dgm:pt modelId="{F2168125-0A49-4C44-8027-05076623BCF5}" type="pres">
      <dgm:prSet presAssocID="{00B19726-E81A-41FF-BC86-33C52889EA8C}" presName="composite" presStyleCnt="0"/>
      <dgm:spPr/>
    </dgm:pt>
    <dgm:pt modelId="{C5413E7E-1281-4BF9-B35C-3D2B56483692}" type="pres">
      <dgm:prSet presAssocID="{00B19726-E81A-41FF-BC86-33C52889EA8C}" presName="background" presStyleLbl="node0" presStyleIdx="2" presStyleCnt="3"/>
      <dgm:spPr/>
    </dgm:pt>
    <dgm:pt modelId="{992C651D-560D-49C9-B470-9F425C90CAA7}" type="pres">
      <dgm:prSet presAssocID="{00B19726-E81A-41FF-BC86-33C52889EA8C}" presName="text" presStyleLbl="fgAcc0" presStyleIdx="2" presStyleCnt="3">
        <dgm:presLayoutVars>
          <dgm:chPref val="3"/>
        </dgm:presLayoutVars>
      </dgm:prSet>
      <dgm:spPr/>
    </dgm:pt>
    <dgm:pt modelId="{C3B62267-2F60-4FBE-9515-E55A38559239}" type="pres">
      <dgm:prSet presAssocID="{00B19726-E81A-41FF-BC86-33C52889EA8C}" presName="hierChild2" presStyleCnt="0"/>
      <dgm:spPr/>
    </dgm:pt>
  </dgm:ptLst>
  <dgm:cxnLst>
    <dgm:cxn modelId="{5F449009-AB42-489D-9D56-DECBA50516FA}" srcId="{F96335ED-5301-4E6D-80BA-B6A94E9DA502}" destId="{00B19726-E81A-41FF-BC86-33C52889EA8C}" srcOrd="2" destOrd="0" parTransId="{70768AD8-AB24-43F8-B0DF-033154A143FB}" sibTransId="{8CEF3DC9-D6BB-4253-BF8C-612D00A24E0F}"/>
    <dgm:cxn modelId="{2B8AB460-4EE6-4F2E-BDF8-E15F57C1A08A}" type="presOf" srcId="{6B66F0F2-1699-4770-B132-4D0CE7C14F85}" destId="{E3CF2122-EA97-4EB3-B78F-47D900778964}" srcOrd="0" destOrd="0" presId="urn:microsoft.com/office/officeart/2005/8/layout/hierarchy1"/>
    <dgm:cxn modelId="{3D26D34A-AA2F-4226-9C0B-0EF6504AA736}" srcId="{F96335ED-5301-4E6D-80BA-B6A94E9DA502}" destId="{6B66F0F2-1699-4770-B132-4D0CE7C14F85}" srcOrd="0" destOrd="0" parTransId="{94ED4E82-032F-41D1-B071-5A0B7B9B11C8}" sibTransId="{CFF09D20-44D3-4E8D-95BD-D4939F43F19A}"/>
    <dgm:cxn modelId="{1F6CF06C-458D-4ED4-8912-E381404F969E}" type="presOf" srcId="{C9CFEC6F-76DC-4F54-BEEB-BB5DEA7CC8BF}" destId="{C375B1AC-B25B-476E-B88B-7C995CE9C79B}" srcOrd="0" destOrd="0" presId="urn:microsoft.com/office/officeart/2005/8/layout/hierarchy1"/>
    <dgm:cxn modelId="{8B7BF357-CFC0-4A0A-80AA-757A1EF5D155}" type="presOf" srcId="{F96335ED-5301-4E6D-80BA-B6A94E9DA502}" destId="{DFABEA2B-4012-49F0-9862-082622BC2D67}" srcOrd="0" destOrd="0" presId="urn:microsoft.com/office/officeart/2005/8/layout/hierarchy1"/>
    <dgm:cxn modelId="{6C0A5FA9-E5CD-441B-8558-5B67BE22C228}" srcId="{F96335ED-5301-4E6D-80BA-B6A94E9DA502}" destId="{C9CFEC6F-76DC-4F54-BEEB-BB5DEA7CC8BF}" srcOrd="1" destOrd="0" parTransId="{9F3161C6-9D9C-4EAD-B677-288A6AE58D77}" sibTransId="{62CA4B38-4103-4FE8-BC5A-FB7B2B367810}"/>
    <dgm:cxn modelId="{ADB37CD8-7D5D-42EF-8686-070DF0713EF4}" type="presOf" srcId="{00B19726-E81A-41FF-BC86-33C52889EA8C}" destId="{992C651D-560D-49C9-B470-9F425C90CAA7}" srcOrd="0" destOrd="0" presId="urn:microsoft.com/office/officeart/2005/8/layout/hierarchy1"/>
    <dgm:cxn modelId="{CFA051AF-2634-45CE-BA71-42E3EC44BB89}" type="presParOf" srcId="{DFABEA2B-4012-49F0-9862-082622BC2D67}" destId="{44873100-BA2A-4611-B7AF-DAD164DECC11}" srcOrd="0" destOrd="0" presId="urn:microsoft.com/office/officeart/2005/8/layout/hierarchy1"/>
    <dgm:cxn modelId="{BA9105D9-0D68-45A4-95A0-18F6DD1276D7}" type="presParOf" srcId="{44873100-BA2A-4611-B7AF-DAD164DECC11}" destId="{40B63F03-4A68-42F7-B89E-73B3824D98FA}" srcOrd="0" destOrd="0" presId="urn:microsoft.com/office/officeart/2005/8/layout/hierarchy1"/>
    <dgm:cxn modelId="{01A9C7F3-FF33-418B-9312-4824A1C397D1}" type="presParOf" srcId="{40B63F03-4A68-42F7-B89E-73B3824D98FA}" destId="{9D1D7572-8429-41B9-A0A0-0AC716F24D56}" srcOrd="0" destOrd="0" presId="urn:microsoft.com/office/officeart/2005/8/layout/hierarchy1"/>
    <dgm:cxn modelId="{0D1949BA-588A-471D-8E49-EC10E3EE04A6}" type="presParOf" srcId="{40B63F03-4A68-42F7-B89E-73B3824D98FA}" destId="{E3CF2122-EA97-4EB3-B78F-47D900778964}" srcOrd="1" destOrd="0" presId="urn:microsoft.com/office/officeart/2005/8/layout/hierarchy1"/>
    <dgm:cxn modelId="{79048B8D-C823-4690-871A-E3268A9309B5}" type="presParOf" srcId="{44873100-BA2A-4611-B7AF-DAD164DECC11}" destId="{72534B40-F2F9-4087-A20C-CC852AB0FCAB}" srcOrd="1" destOrd="0" presId="urn:microsoft.com/office/officeart/2005/8/layout/hierarchy1"/>
    <dgm:cxn modelId="{CCEF1347-21A3-41A1-B06D-F1F3148F6DCF}" type="presParOf" srcId="{DFABEA2B-4012-49F0-9862-082622BC2D67}" destId="{58375D2E-663F-4DE2-9838-420144290D51}" srcOrd="1" destOrd="0" presId="urn:microsoft.com/office/officeart/2005/8/layout/hierarchy1"/>
    <dgm:cxn modelId="{5260CB57-E661-4D30-9F6A-731CC169305F}" type="presParOf" srcId="{58375D2E-663F-4DE2-9838-420144290D51}" destId="{E559E309-A531-4F36-87B3-2FCB08D21F81}" srcOrd="0" destOrd="0" presId="urn:microsoft.com/office/officeart/2005/8/layout/hierarchy1"/>
    <dgm:cxn modelId="{F76F0467-DE43-4F51-B744-7086D66997E7}" type="presParOf" srcId="{E559E309-A531-4F36-87B3-2FCB08D21F81}" destId="{9AB58E15-5A0E-4FA7-A909-7F8F84266E0D}" srcOrd="0" destOrd="0" presId="urn:microsoft.com/office/officeart/2005/8/layout/hierarchy1"/>
    <dgm:cxn modelId="{1923C41C-A9EE-4D16-9780-3DE270014D00}" type="presParOf" srcId="{E559E309-A531-4F36-87B3-2FCB08D21F81}" destId="{C375B1AC-B25B-476E-B88B-7C995CE9C79B}" srcOrd="1" destOrd="0" presId="urn:microsoft.com/office/officeart/2005/8/layout/hierarchy1"/>
    <dgm:cxn modelId="{6C9F0D1C-E2B2-414E-A78C-4C22EB6CF147}" type="presParOf" srcId="{58375D2E-663F-4DE2-9838-420144290D51}" destId="{B8C34630-F2DA-45CE-99B4-22BC3E21BE7D}" srcOrd="1" destOrd="0" presId="urn:microsoft.com/office/officeart/2005/8/layout/hierarchy1"/>
    <dgm:cxn modelId="{EAA8AAE4-DAA5-47C6-886B-ACF3E23BCEDF}" type="presParOf" srcId="{DFABEA2B-4012-49F0-9862-082622BC2D67}" destId="{EEF2DB23-AE9F-460B-8B84-E4D8A17F9E9B}" srcOrd="2" destOrd="0" presId="urn:microsoft.com/office/officeart/2005/8/layout/hierarchy1"/>
    <dgm:cxn modelId="{90F426C1-481E-431E-973E-11FF52D4B1B4}" type="presParOf" srcId="{EEF2DB23-AE9F-460B-8B84-E4D8A17F9E9B}" destId="{F2168125-0A49-4C44-8027-05076623BCF5}" srcOrd="0" destOrd="0" presId="urn:microsoft.com/office/officeart/2005/8/layout/hierarchy1"/>
    <dgm:cxn modelId="{51F00850-76DA-42DE-AAF3-8401E6D927B8}" type="presParOf" srcId="{F2168125-0A49-4C44-8027-05076623BCF5}" destId="{C5413E7E-1281-4BF9-B35C-3D2B56483692}" srcOrd="0" destOrd="0" presId="urn:microsoft.com/office/officeart/2005/8/layout/hierarchy1"/>
    <dgm:cxn modelId="{47A4C92B-F9CD-404E-A55D-E1E1CF625D53}" type="presParOf" srcId="{F2168125-0A49-4C44-8027-05076623BCF5}" destId="{992C651D-560D-49C9-B470-9F425C90CAA7}" srcOrd="1" destOrd="0" presId="urn:microsoft.com/office/officeart/2005/8/layout/hierarchy1"/>
    <dgm:cxn modelId="{F8BA7022-EC68-4658-AD5B-FD396C059235}" type="presParOf" srcId="{EEF2DB23-AE9F-460B-8B84-E4D8A17F9E9B}" destId="{C3B62267-2F60-4FBE-9515-E55A385592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B9168D-A027-4EB2-868E-A2FADC368A8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F168DC-63E1-49C4-9CD5-B71005796425}">
      <dgm:prSet custT="1"/>
      <dgm:spPr/>
      <dgm:t>
        <a:bodyPr/>
        <a:lstStyle/>
        <a:p>
          <a:r>
            <a:rPr lang="en-IN" sz="1000"/>
            <a:t>Number of Columns – 23</a:t>
          </a:r>
          <a:endParaRPr lang="en-US" sz="1000"/>
        </a:p>
      </dgm:t>
    </dgm:pt>
    <dgm:pt modelId="{AE5BA59D-AA35-4FE5-A88C-E697FFBF6328}" type="parTrans" cxnId="{B4D936B1-0666-4FC9-8E78-F2F0136F72D5}">
      <dgm:prSet/>
      <dgm:spPr/>
      <dgm:t>
        <a:bodyPr/>
        <a:lstStyle/>
        <a:p>
          <a:endParaRPr lang="en-US"/>
        </a:p>
      </dgm:t>
    </dgm:pt>
    <dgm:pt modelId="{611BADDF-4AC5-4AB5-BA7B-735A6D6049A3}" type="sibTrans" cxnId="{B4D936B1-0666-4FC9-8E78-F2F0136F72D5}">
      <dgm:prSet/>
      <dgm:spPr/>
      <dgm:t>
        <a:bodyPr/>
        <a:lstStyle/>
        <a:p>
          <a:endParaRPr lang="en-US"/>
        </a:p>
      </dgm:t>
    </dgm:pt>
    <dgm:pt modelId="{7077FB18-39B6-4D87-8499-892D90889D21}">
      <dgm:prSet custT="1"/>
      <dgm:spPr/>
      <dgm:t>
        <a:bodyPr/>
        <a:lstStyle/>
        <a:p>
          <a:r>
            <a:rPr lang="en-IN" sz="1000"/>
            <a:t>Number of Rows – 32833</a:t>
          </a:r>
          <a:endParaRPr lang="en-US" sz="1000"/>
        </a:p>
      </dgm:t>
    </dgm:pt>
    <dgm:pt modelId="{80F995E8-4C89-4BA5-A3F9-8FFA419978DD}" type="parTrans" cxnId="{0B639F8B-AF30-4F48-A89C-6D7CE702580C}">
      <dgm:prSet/>
      <dgm:spPr/>
      <dgm:t>
        <a:bodyPr/>
        <a:lstStyle/>
        <a:p>
          <a:endParaRPr lang="en-US"/>
        </a:p>
      </dgm:t>
    </dgm:pt>
    <dgm:pt modelId="{0A0FECDF-9995-42AC-9BCB-15741DC16423}" type="sibTrans" cxnId="{0B639F8B-AF30-4F48-A89C-6D7CE702580C}">
      <dgm:prSet/>
      <dgm:spPr/>
      <dgm:t>
        <a:bodyPr/>
        <a:lstStyle/>
        <a:p>
          <a:endParaRPr lang="en-US"/>
        </a:p>
      </dgm:t>
    </dgm:pt>
    <dgm:pt modelId="{076BDF5F-B6E0-41D2-ACD5-8010C97B1106}">
      <dgm:prSet custT="1"/>
      <dgm:spPr/>
      <dgm:t>
        <a:bodyPr/>
        <a:lstStyle/>
        <a:p>
          <a:r>
            <a:rPr lang="en-IN" sz="1000"/>
            <a:t>Names of Columns –</a:t>
          </a:r>
          <a:endParaRPr lang="en-US" sz="1000"/>
        </a:p>
      </dgm:t>
    </dgm:pt>
    <dgm:pt modelId="{2B9FFE13-8F2E-4838-AE39-152DC8952F20}" type="parTrans" cxnId="{3B8F48BC-9ED3-4133-8FEC-0ED5431BC9A5}">
      <dgm:prSet/>
      <dgm:spPr/>
      <dgm:t>
        <a:bodyPr/>
        <a:lstStyle/>
        <a:p>
          <a:endParaRPr lang="en-US"/>
        </a:p>
      </dgm:t>
    </dgm:pt>
    <dgm:pt modelId="{DBFC4EE2-619C-4260-91B3-2758D706EDD6}" type="sibTrans" cxnId="{3B8F48BC-9ED3-4133-8FEC-0ED5431BC9A5}">
      <dgm:prSet/>
      <dgm:spPr/>
      <dgm:t>
        <a:bodyPr/>
        <a:lstStyle/>
        <a:p>
          <a:endParaRPr lang="en-US"/>
        </a:p>
      </dgm:t>
    </dgm:pt>
    <dgm:pt modelId="{8ACF264D-D5E3-494C-911A-3A14AE75D862}">
      <dgm:prSet custT="1"/>
      <dgm:spPr/>
      <dgm:t>
        <a:bodyPr/>
        <a:lstStyle/>
        <a:p>
          <a:r>
            <a:rPr lang="en-IN" sz="1000"/>
            <a:t>[1] "track_id"                </a:t>
          </a:r>
          <a:endParaRPr lang="en-US" sz="1000"/>
        </a:p>
      </dgm:t>
    </dgm:pt>
    <dgm:pt modelId="{AFBBB991-3DC8-4E69-A382-F95DA0A67DA9}" type="parTrans" cxnId="{B1CA65F7-E811-4590-9EDB-FC856ABF5FED}">
      <dgm:prSet/>
      <dgm:spPr/>
      <dgm:t>
        <a:bodyPr/>
        <a:lstStyle/>
        <a:p>
          <a:endParaRPr lang="en-US"/>
        </a:p>
      </dgm:t>
    </dgm:pt>
    <dgm:pt modelId="{661F9E6B-5119-4102-9D81-5FA52DCA86D6}" type="sibTrans" cxnId="{B1CA65F7-E811-4590-9EDB-FC856ABF5FED}">
      <dgm:prSet/>
      <dgm:spPr/>
      <dgm:t>
        <a:bodyPr/>
        <a:lstStyle/>
        <a:p>
          <a:endParaRPr lang="en-US"/>
        </a:p>
      </dgm:t>
    </dgm:pt>
    <dgm:pt modelId="{BCC41702-D6DA-4D88-8DA5-9502E55540F3}">
      <dgm:prSet custT="1"/>
      <dgm:spPr/>
      <dgm:t>
        <a:bodyPr/>
        <a:lstStyle/>
        <a:p>
          <a:r>
            <a:rPr lang="en-IN" sz="1000"/>
            <a:t>[2] "</a:t>
          </a:r>
          <a:r>
            <a:rPr lang="en-IN" sz="1000" err="1"/>
            <a:t>track_name</a:t>
          </a:r>
          <a:r>
            <a:rPr lang="en-IN" sz="1000"/>
            <a:t>"              </a:t>
          </a:r>
          <a:endParaRPr lang="en-US" sz="1000"/>
        </a:p>
      </dgm:t>
    </dgm:pt>
    <dgm:pt modelId="{53BEC51E-4C8D-426B-9B74-51CE1C071997}" type="parTrans" cxnId="{49B02384-B2D5-4CD1-9ECA-22311A26D44E}">
      <dgm:prSet/>
      <dgm:spPr/>
      <dgm:t>
        <a:bodyPr/>
        <a:lstStyle/>
        <a:p>
          <a:endParaRPr lang="en-US"/>
        </a:p>
      </dgm:t>
    </dgm:pt>
    <dgm:pt modelId="{0DCF5890-6992-452B-AF50-50545C65A5C0}" type="sibTrans" cxnId="{49B02384-B2D5-4CD1-9ECA-22311A26D44E}">
      <dgm:prSet/>
      <dgm:spPr/>
      <dgm:t>
        <a:bodyPr/>
        <a:lstStyle/>
        <a:p>
          <a:endParaRPr lang="en-US"/>
        </a:p>
      </dgm:t>
    </dgm:pt>
    <dgm:pt modelId="{E54FA10F-4411-4540-A18B-6581C103CA8A}">
      <dgm:prSet custT="1"/>
      <dgm:spPr/>
      <dgm:t>
        <a:bodyPr/>
        <a:lstStyle/>
        <a:p>
          <a:r>
            <a:rPr lang="en-IN" sz="1000"/>
            <a:t>[3] "track_artist"            </a:t>
          </a:r>
          <a:endParaRPr lang="en-US" sz="1000"/>
        </a:p>
      </dgm:t>
    </dgm:pt>
    <dgm:pt modelId="{76268481-9B43-40D6-9BE5-6DCDA3395A45}" type="parTrans" cxnId="{2C2432EE-E8E3-4D2D-858D-6A2E86C52BDE}">
      <dgm:prSet/>
      <dgm:spPr/>
      <dgm:t>
        <a:bodyPr/>
        <a:lstStyle/>
        <a:p>
          <a:endParaRPr lang="en-US"/>
        </a:p>
      </dgm:t>
    </dgm:pt>
    <dgm:pt modelId="{A1C9FD45-3492-4F46-A204-14B63805A0E7}" type="sibTrans" cxnId="{2C2432EE-E8E3-4D2D-858D-6A2E86C52BDE}">
      <dgm:prSet/>
      <dgm:spPr/>
      <dgm:t>
        <a:bodyPr/>
        <a:lstStyle/>
        <a:p>
          <a:endParaRPr lang="en-US"/>
        </a:p>
      </dgm:t>
    </dgm:pt>
    <dgm:pt modelId="{CBFD8ED4-AD0E-4F33-9A07-43F85A828A4D}">
      <dgm:prSet custT="1"/>
      <dgm:spPr/>
      <dgm:t>
        <a:bodyPr/>
        <a:lstStyle/>
        <a:p>
          <a:r>
            <a:rPr lang="en-IN" sz="1000"/>
            <a:t>[4] "track_popularity"        </a:t>
          </a:r>
          <a:endParaRPr lang="en-US" sz="1000"/>
        </a:p>
      </dgm:t>
    </dgm:pt>
    <dgm:pt modelId="{4C948228-8384-415E-A89C-1C1FA986E257}" type="parTrans" cxnId="{DC813673-9B5D-49AD-9328-F643EF862C51}">
      <dgm:prSet/>
      <dgm:spPr/>
      <dgm:t>
        <a:bodyPr/>
        <a:lstStyle/>
        <a:p>
          <a:endParaRPr lang="en-US"/>
        </a:p>
      </dgm:t>
    </dgm:pt>
    <dgm:pt modelId="{B752DF43-18C2-4CE5-94C0-B531E23E07DB}" type="sibTrans" cxnId="{DC813673-9B5D-49AD-9328-F643EF862C51}">
      <dgm:prSet/>
      <dgm:spPr/>
      <dgm:t>
        <a:bodyPr/>
        <a:lstStyle/>
        <a:p>
          <a:endParaRPr lang="en-US"/>
        </a:p>
      </dgm:t>
    </dgm:pt>
    <dgm:pt modelId="{0AAF4AFB-2428-46D2-B663-58773D790FA2}">
      <dgm:prSet custT="1"/>
      <dgm:spPr/>
      <dgm:t>
        <a:bodyPr/>
        <a:lstStyle/>
        <a:p>
          <a:r>
            <a:rPr lang="en-IN" sz="1000"/>
            <a:t>[5] "</a:t>
          </a:r>
          <a:r>
            <a:rPr lang="en-IN" sz="1000" err="1"/>
            <a:t>track_album_id</a:t>
          </a:r>
          <a:r>
            <a:rPr lang="en-IN" sz="1000"/>
            <a:t>"          </a:t>
          </a:r>
          <a:endParaRPr lang="en-US" sz="1000"/>
        </a:p>
      </dgm:t>
    </dgm:pt>
    <dgm:pt modelId="{D1576890-D9B9-429E-8950-704E5D76FD0B}" type="parTrans" cxnId="{3220141B-E684-4DA7-88D6-9488B1DE949F}">
      <dgm:prSet/>
      <dgm:spPr/>
      <dgm:t>
        <a:bodyPr/>
        <a:lstStyle/>
        <a:p>
          <a:endParaRPr lang="en-US"/>
        </a:p>
      </dgm:t>
    </dgm:pt>
    <dgm:pt modelId="{8C4DE32A-FFE4-48C6-A66A-46B966305FC6}" type="sibTrans" cxnId="{3220141B-E684-4DA7-88D6-9488B1DE949F}">
      <dgm:prSet/>
      <dgm:spPr/>
      <dgm:t>
        <a:bodyPr/>
        <a:lstStyle/>
        <a:p>
          <a:endParaRPr lang="en-US"/>
        </a:p>
      </dgm:t>
    </dgm:pt>
    <dgm:pt modelId="{E2172AE3-2428-4C98-8E4B-9B994997D5EF}">
      <dgm:prSet custT="1"/>
      <dgm:spPr/>
      <dgm:t>
        <a:bodyPr/>
        <a:lstStyle/>
        <a:p>
          <a:r>
            <a:rPr lang="en-IN" sz="1000"/>
            <a:t>[6] "</a:t>
          </a:r>
          <a:r>
            <a:rPr lang="en-IN" sz="1000" err="1"/>
            <a:t>track_album_name</a:t>
          </a:r>
          <a:r>
            <a:rPr lang="en-IN" sz="1000"/>
            <a:t>"        </a:t>
          </a:r>
          <a:endParaRPr lang="en-US" sz="1000"/>
        </a:p>
      </dgm:t>
    </dgm:pt>
    <dgm:pt modelId="{16FFDD95-F32E-44E4-8A80-C284C8F48227}" type="parTrans" cxnId="{F1D23E44-DC0B-465F-8130-D144390F7018}">
      <dgm:prSet/>
      <dgm:spPr/>
      <dgm:t>
        <a:bodyPr/>
        <a:lstStyle/>
        <a:p>
          <a:endParaRPr lang="en-US"/>
        </a:p>
      </dgm:t>
    </dgm:pt>
    <dgm:pt modelId="{59E73DE2-547D-4416-9B2E-C1F1C67D239F}" type="sibTrans" cxnId="{F1D23E44-DC0B-465F-8130-D144390F7018}">
      <dgm:prSet/>
      <dgm:spPr/>
      <dgm:t>
        <a:bodyPr/>
        <a:lstStyle/>
        <a:p>
          <a:endParaRPr lang="en-US"/>
        </a:p>
      </dgm:t>
    </dgm:pt>
    <dgm:pt modelId="{B19B4C7D-AD76-44C1-8A8A-C6A05208425A}">
      <dgm:prSet custT="1"/>
      <dgm:spPr/>
      <dgm:t>
        <a:bodyPr/>
        <a:lstStyle/>
        <a:p>
          <a:r>
            <a:rPr lang="en-IN" sz="1000"/>
            <a:t>[7] "track_album_release_date"</a:t>
          </a:r>
          <a:endParaRPr lang="en-US" sz="1000"/>
        </a:p>
      </dgm:t>
    </dgm:pt>
    <dgm:pt modelId="{A9ECD4E4-21F0-48D5-B1AD-CD06CF252C6B}" type="parTrans" cxnId="{BFF5B54F-1A4D-4E76-A33E-202356993921}">
      <dgm:prSet/>
      <dgm:spPr/>
      <dgm:t>
        <a:bodyPr/>
        <a:lstStyle/>
        <a:p>
          <a:endParaRPr lang="en-US"/>
        </a:p>
      </dgm:t>
    </dgm:pt>
    <dgm:pt modelId="{000E533F-E2C5-4A0B-ADA6-0930509D9E4C}" type="sibTrans" cxnId="{BFF5B54F-1A4D-4E76-A33E-202356993921}">
      <dgm:prSet/>
      <dgm:spPr/>
      <dgm:t>
        <a:bodyPr/>
        <a:lstStyle/>
        <a:p>
          <a:endParaRPr lang="en-US"/>
        </a:p>
      </dgm:t>
    </dgm:pt>
    <dgm:pt modelId="{486818F8-8CAB-4DFB-A5A7-9E29342092B9}">
      <dgm:prSet custT="1"/>
      <dgm:spPr/>
      <dgm:t>
        <a:bodyPr/>
        <a:lstStyle/>
        <a:p>
          <a:r>
            <a:rPr lang="en-IN" sz="1000"/>
            <a:t>[8] "playlist_name"           </a:t>
          </a:r>
          <a:endParaRPr lang="en-US" sz="1000"/>
        </a:p>
      </dgm:t>
    </dgm:pt>
    <dgm:pt modelId="{D4E46E1D-7959-4626-91A3-C48772966161}" type="parTrans" cxnId="{DCA7F839-9F68-46AC-9B4B-1E7FC166D5E2}">
      <dgm:prSet/>
      <dgm:spPr/>
      <dgm:t>
        <a:bodyPr/>
        <a:lstStyle/>
        <a:p>
          <a:endParaRPr lang="en-US"/>
        </a:p>
      </dgm:t>
    </dgm:pt>
    <dgm:pt modelId="{2B1BF589-6284-42A0-8BEE-8455A3745C5F}" type="sibTrans" cxnId="{DCA7F839-9F68-46AC-9B4B-1E7FC166D5E2}">
      <dgm:prSet/>
      <dgm:spPr/>
      <dgm:t>
        <a:bodyPr/>
        <a:lstStyle/>
        <a:p>
          <a:endParaRPr lang="en-US"/>
        </a:p>
      </dgm:t>
    </dgm:pt>
    <dgm:pt modelId="{8E32B4FA-251A-4AF8-A2EE-CD0170C5FDC4}">
      <dgm:prSet custT="1"/>
      <dgm:spPr/>
      <dgm:t>
        <a:bodyPr/>
        <a:lstStyle/>
        <a:p>
          <a:r>
            <a:rPr lang="en-IN" sz="1000"/>
            <a:t>[9] "</a:t>
          </a:r>
          <a:r>
            <a:rPr lang="en-IN" sz="1000" err="1"/>
            <a:t>playlist_id</a:t>
          </a:r>
          <a:r>
            <a:rPr lang="en-IN" sz="1000"/>
            <a:t>"             </a:t>
          </a:r>
          <a:endParaRPr lang="en-US" sz="1000"/>
        </a:p>
      </dgm:t>
    </dgm:pt>
    <dgm:pt modelId="{B8B457D9-4158-4615-8A5A-16A64222B907}" type="parTrans" cxnId="{A1DFF861-B107-4C39-BB5B-06014D3A73C3}">
      <dgm:prSet/>
      <dgm:spPr/>
      <dgm:t>
        <a:bodyPr/>
        <a:lstStyle/>
        <a:p>
          <a:endParaRPr lang="en-US"/>
        </a:p>
      </dgm:t>
    </dgm:pt>
    <dgm:pt modelId="{42584596-FF3B-447D-BE6A-63D2C2144EEB}" type="sibTrans" cxnId="{A1DFF861-B107-4C39-BB5B-06014D3A73C3}">
      <dgm:prSet/>
      <dgm:spPr/>
      <dgm:t>
        <a:bodyPr/>
        <a:lstStyle/>
        <a:p>
          <a:endParaRPr lang="en-US"/>
        </a:p>
      </dgm:t>
    </dgm:pt>
    <dgm:pt modelId="{48279D50-B92B-4CAB-B88C-C3BD3455BCC7}">
      <dgm:prSet custT="1"/>
      <dgm:spPr/>
      <dgm:t>
        <a:bodyPr/>
        <a:lstStyle/>
        <a:p>
          <a:r>
            <a:rPr lang="en-IN" sz="1000"/>
            <a:t>[10] "playlist_genre"          </a:t>
          </a:r>
          <a:endParaRPr lang="en-US" sz="1000"/>
        </a:p>
      </dgm:t>
    </dgm:pt>
    <dgm:pt modelId="{0D98C8B7-21EA-431A-A773-E031113A6412}" type="parTrans" cxnId="{6976CE8D-BBEC-4E83-BE88-0589E197CD79}">
      <dgm:prSet/>
      <dgm:spPr/>
      <dgm:t>
        <a:bodyPr/>
        <a:lstStyle/>
        <a:p>
          <a:endParaRPr lang="en-US"/>
        </a:p>
      </dgm:t>
    </dgm:pt>
    <dgm:pt modelId="{4B1FC530-BAEF-4B7E-B850-89590B6888DF}" type="sibTrans" cxnId="{6976CE8D-BBEC-4E83-BE88-0589E197CD79}">
      <dgm:prSet/>
      <dgm:spPr/>
      <dgm:t>
        <a:bodyPr/>
        <a:lstStyle/>
        <a:p>
          <a:endParaRPr lang="en-US"/>
        </a:p>
      </dgm:t>
    </dgm:pt>
    <dgm:pt modelId="{5D59097B-48B8-414C-947D-FF48DE0256A9}">
      <dgm:prSet custT="1"/>
      <dgm:spPr/>
      <dgm:t>
        <a:bodyPr/>
        <a:lstStyle/>
        <a:p>
          <a:r>
            <a:rPr lang="en-IN" sz="1000"/>
            <a:t>[11] "</a:t>
          </a:r>
          <a:r>
            <a:rPr lang="en-IN" sz="1000" err="1"/>
            <a:t>playlist_subgenre</a:t>
          </a:r>
          <a:r>
            <a:rPr lang="en-IN" sz="1000"/>
            <a:t>"       </a:t>
          </a:r>
          <a:endParaRPr lang="en-US" sz="1000"/>
        </a:p>
      </dgm:t>
    </dgm:pt>
    <dgm:pt modelId="{2E71A193-B0B7-4D5F-9900-BDE8CF5860ED}" type="parTrans" cxnId="{A59E842A-5D7E-4FDA-9B5B-2457644FBBE2}">
      <dgm:prSet/>
      <dgm:spPr/>
      <dgm:t>
        <a:bodyPr/>
        <a:lstStyle/>
        <a:p>
          <a:endParaRPr lang="en-US"/>
        </a:p>
      </dgm:t>
    </dgm:pt>
    <dgm:pt modelId="{78AA33FD-DF6A-4BCA-8793-4B0B9A605905}" type="sibTrans" cxnId="{A59E842A-5D7E-4FDA-9B5B-2457644FBBE2}">
      <dgm:prSet/>
      <dgm:spPr/>
      <dgm:t>
        <a:bodyPr/>
        <a:lstStyle/>
        <a:p>
          <a:endParaRPr lang="en-US"/>
        </a:p>
      </dgm:t>
    </dgm:pt>
    <dgm:pt modelId="{B7F6F0FC-8E23-4B48-BB20-003BA947684C}">
      <dgm:prSet custT="1"/>
      <dgm:spPr/>
      <dgm:t>
        <a:bodyPr/>
        <a:lstStyle/>
        <a:p>
          <a:r>
            <a:rPr lang="en-IN" sz="1000"/>
            <a:t>[12] "danceability"            </a:t>
          </a:r>
          <a:endParaRPr lang="en-US" sz="1000"/>
        </a:p>
      </dgm:t>
    </dgm:pt>
    <dgm:pt modelId="{5160F2A7-2A2B-45EA-8B0B-9CFD76BB8D97}" type="parTrans" cxnId="{1FC2460A-EC38-4A95-A53E-7F618A9A6A52}">
      <dgm:prSet/>
      <dgm:spPr/>
      <dgm:t>
        <a:bodyPr/>
        <a:lstStyle/>
        <a:p>
          <a:endParaRPr lang="en-US"/>
        </a:p>
      </dgm:t>
    </dgm:pt>
    <dgm:pt modelId="{5B572D0A-3DC7-4DC0-9BA4-6D46F34B5BBA}" type="sibTrans" cxnId="{1FC2460A-EC38-4A95-A53E-7F618A9A6A52}">
      <dgm:prSet/>
      <dgm:spPr/>
      <dgm:t>
        <a:bodyPr/>
        <a:lstStyle/>
        <a:p>
          <a:endParaRPr lang="en-US"/>
        </a:p>
      </dgm:t>
    </dgm:pt>
    <dgm:pt modelId="{B7D2BE34-8600-4852-BA60-251E5C2586E7}">
      <dgm:prSet custT="1"/>
      <dgm:spPr/>
      <dgm:t>
        <a:bodyPr/>
        <a:lstStyle/>
        <a:p>
          <a:r>
            <a:rPr lang="en-IN" sz="1000"/>
            <a:t>[13] "energy"                  </a:t>
          </a:r>
          <a:endParaRPr lang="en-US" sz="1000"/>
        </a:p>
      </dgm:t>
    </dgm:pt>
    <dgm:pt modelId="{9C5A340D-0ED6-4A9B-8C39-78B1FDE03290}" type="parTrans" cxnId="{F13A5022-3F20-49B7-A369-FB5988FB9E49}">
      <dgm:prSet/>
      <dgm:spPr/>
      <dgm:t>
        <a:bodyPr/>
        <a:lstStyle/>
        <a:p>
          <a:endParaRPr lang="en-US"/>
        </a:p>
      </dgm:t>
    </dgm:pt>
    <dgm:pt modelId="{0C2038A5-A6B1-4E3C-8A3B-46AAF511A2AB}" type="sibTrans" cxnId="{F13A5022-3F20-49B7-A369-FB5988FB9E49}">
      <dgm:prSet/>
      <dgm:spPr/>
      <dgm:t>
        <a:bodyPr/>
        <a:lstStyle/>
        <a:p>
          <a:endParaRPr lang="en-US"/>
        </a:p>
      </dgm:t>
    </dgm:pt>
    <dgm:pt modelId="{27A18B40-FD37-4F62-8D4F-71CD6E5AD183}">
      <dgm:prSet custT="1"/>
      <dgm:spPr/>
      <dgm:t>
        <a:bodyPr/>
        <a:lstStyle/>
        <a:p>
          <a:r>
            <a:rPr lang="en-IN" sz="1000"/>
            <a:t>[14] "key"                     </a:t>
          </a:r>
          <a:endParaRPr lang="en-US" sz="1000"/>
        </a:p>
      </dgm:t>
    </dgm:pt>
    <dgm:pt modelId="{EEFC7750-44F4-4D03-87CE-69FFEE888C0A}" type="parTrans" cxnId="{A9C84D9C-364D-441A-B8D3-EBB62DC3EC8C}">
      <dgm:prSet/>
      <dgm:spPr/>
      <dgm:t>
        <a:bodyPr/>
        <a:lstStyle/>
        <a:p>
          <a:endParaRPr lang="en-US"/>
        </a:p>
      </dgm:t>
    </dgm:pt>
    <dgm:pt modelId="{83B1F93B-906D-40B0-A2AD-EE5F04F5316E}" type="sibTrans" cxnId="{A9C84D9C-364D-441A-B8D3-EBB62DC3EC8C}">
      <dgm:prSet/>
      <dgm:spPr/>
      <dgm:t>
        <a:bodyPr/>
        <a:lstStyle/>
        <a:p>
          <a:endParaRPr lang="en-US"/>
        </a:p>
      </dgm:t>
    </dgm:pt>
    <dgm:pt modelId="{E98FDA54-8BC8-496D-AD0A-26B3C332088A}">
      <dgm:prSet custT="1"/>
      <dgm:spPr/>
      <dgm:t>
        <a:bodyPr/>
        <a:lstStyle/>
        <a:p>
          <a:r>
            <a:rPr lang="en-IN" sz="1000"/>
            <a:t>[15] "loudness"                </a:t>
          </a:r>
          <a:endParaRPr lang="en-US" sz="1000"/>
        </a:p>
      </dgm:t>
    </dgm:pt>
    <dgm:pt modelId="{5D763F87-E1C0-4F92-AF72-0D5183E1DFD7}" type="parTrans" cxnId="{EA6DDB96-8F87-4AB0-859D-F71D564D609E}">
      <dgm:prSet/>
      <dgm:spPr/>
      <dgm:t>
        <a:bodyPr/>
        <a:lstStyle/>
        <a:p>
          <a:endParaRPr lang="en-US"/>
        </a:p>
      </dgm:t>
    </dgm:pt>
    <dgm:pt modelId="{51195C94-23E0-4D8F-95D1-E59EC560B8BE}" type="sibTrans" cxnId="{EA6DDB96-8F87-4AB0-859D-F71D564D609E}">
      <dgm:prSet/>
      <dgm:spPr/>
      <dgm:t>
        <a:bodyPr/>
        <a:lstStyle/>
        <a:p>
          <a:endParaRPr lang="en-US"/>
        </a:p>
      </dgm:t>
    </dgm:pt>
    <dgm:pt modelId="{59F7C4B4-39EB-42E0-AF33-ECEA24ED804E}">
      <dgm:prSet custT="1"/>
      <dgm:spPr/>
      <dgm:t>
        <a:bodyPr/>
        <a:lstStyle/>
        <a:p>
          <a:r>
            <a:rPr lang="en-IN" sz="1000"/>
            <a:t>[16] "mode"                    </a:t>
          </a:r>
          <a:endParaRPr lang="en-US" sz="1000"/>
        </a:p>
      </dgm:t>
    </dgm:pt>
    <dgm:pt modelId="{01699806-E38F-4782-8417-20EE4AE99422}" type="parTrans" cxnId="{0D45D032-5869-4C25-9117-242811F40611}">
      <dgm:prSet/>
      <dgm:spPr/>
      <dgm:t>
        <a:bodyPr/>
        <a:lstStyle/>
        <a:p>
          <a:endParaRPr lang="en-US"/>
        </a:p>
      </dgm:t>
    </dgm:pt>
    <dgm:pt modelId="{80173439-B0B4-424C-9BFA-A407E0D6ECA2}" type="sibTrans" cxnId="{0D45D032-5869-4C25-9117-242811F40611}">
      <dgm:prSet/>
      <dgm:spPr/>
      <dgm:t>
        <a:bodyPr/>
        <a:lstStyle/>
        <a:p>
          <a:endParaRPr lang="en-US"/>
        </a:p>
      </dgm:t>
    </dgm:pt>
    <dgm:pt modelId="{69DCFBC7-BCCB-4983-AC8E-5BDDB8EF11D6}">
      <dgm:prSet custT="1"/>
      <dgm:spPr/>
      <dgm:t>
        <a:bodyPr/>
        <a:lstStyle/>
        <a:p>
          <a:r>
            <a:rPr lang="en-IN" sz="1000" dirty="0"/>
            <a:t>[17] "</a:t>
          </a:r>
          <a:r>
            <a:rPr lang="en-IN" sz="1000" dirty="0" err="1"/>
            <a:t>speechiness</a:t>
          </a:r>
          <a:r>
            <a:rPr lang="en-IN" sz="1000" dirty="0"/>
            <a:t>"             </a:t>
          </a:r>
          <a:endParaRPr lang="en-US" sz="1000" dirty="0"/>
        </a:p>
      </dgm:t>
    </dgm:pt>
    <dgm:pt modelId="{3664B528-3FF7-4981-804F-EE2C4E8F0F09}" type="parTrans" cxnId="{717FA73D-AEE9-46AF-9350-5E0E081383D9}">
      <dgm:prSet/>
      <dgm:spPr/>
      <dgm:t>
        <a:bodyPr/>
        <a:lstStyle/>
        <a:p>
          <a:endParaRPr lang="en-US"/>
        </a:p>
      </dgm:t>
    </dgm:pt>
    <dgm:pt modelId="{F1DBE08C-BADA-4E95-A532-1EE26E1940A5}" type="sibTrans" cxnId="{717FA73D-AEE9-46AF-9350-5E0E081383D9}">
      <dgm:prSet/>
      <dgm:spPr/>
      <dgm:t>
        <a:bodyPr/>
        <a:lstStyle/>
        <a:p>
          <a:endParaRPr lang="en-US"/>
        </a:p>
      </dgm:t>
    </dgm:pt>
    <dgm:pt modelId="{48DECE9A-5BE3-48E2-A02A-A9706FAAD1B1}">
      <dgm:prSet custT="1"/>
      <dgm:spPr/>
      <dgm:t>
        <a:bodyPr/>
        <a:lstStyle/>
        <a:p>
          <a:r>
            <a:rPr lang="en-IN" sz="1000"/>
            <a:t>[18] "acousticness"            </a:t>
          </a:r>
          <a:endParaRPr lang="en-US" sz="1000"/>
        </a:p>
      </dgm:t>
    </dgm:pt>
    <dgm:pt modelId="{B0B70B00-6280-46DB-8CD9-F41EBF52AC98}" type="parTrans" cxnId="{DB01270E-508F-4941-8859-71967F32D849}">
      <dgm:prSet/>
      <dgm:spPr/>
      <dgm:t>
        <a:bodyPr/>
        <a:lstStyle/>
        <a:p>
          <a:endParaRPr lang="en-US"/>
        </a:p>
      </dgm:t>
    </dgm:pt>
    <dgm:pt modelId="{8F6A0B17-2B6D-4E90-8B61-48A046F435C5}" type="sibTrans" cxnId="{DB01270E-508F-4941-8859-71967F32D849}">
      <dgm:prSet/>
      <dgm:spPr/>
      <dgm:t>
        <a:bodyPr/>
        <a:lstStyle/>
        <a:p>
          <a:endParaRPr lang="en-US"/>
        </a:p>
      </dgm:t>
    </dgm:pt>
    <dgm:pt modelId="{8336A747-469A-4C6C-9F5A-EBF20A3D7039}">
      <dgm:prSet custT="1"/>
      <dgm:spPr/>
      <dgm:t>
        <a:bodyPr/>
        <a:lstStyle/>
        <a:p>
          <a:r>
            <a:rPr lang="en-IN" sz="1000"/>
            <a:t>[19] "instrumentalness"        </a:t>
          </a:r>
          <a:endParaRPr lang="en-US" sz="1000"/>
        </a:p>
      </dgm:t>
    </dgm:pt>
    <dgm:pt modelId="{DB044A50-EEA8-43D3-B138-9C1E8961B1EA}" type="parTrans" cxnId="{AD2F11DC-4B34-491D-806C-A078CB94B574}">
      <dgm:prSet/>
      <dgm:spPr/>
      <dgm:t>
        <a:bodyPr/>
        <a:lstStyle/>
        <a:p>
          <a:endParaRPr lang="en-US"/>
        </a:p>
      </dgm:t>
    </dgm:pt>
    <dgm:pt modelId="{1EEEA307-9CAB-4D44-87B3-4D38EC991BDD}" type="sibTrans" cxnId="{AD2F11DC-4B34-491D-806C-A078CB94B574}">
      <dgm:prSet/>
      <dgm:spPr/>
      <dgm:t>
        <a:bodyPr/>
        <a:lstStyle/>
        <a:p>
          <a:endParaRPr lang="en-US"/>
        </a:p>
      </dgm:t>
    </dgm:pt>
    <dgm:pt modelId="{8547D4A2-F3DF-48C7-A20C-B76E8FF85ADF}">
      <dgm:prSet custT="1"/>
      <dgm:spPr/>
      <dgm:t>
        <a:bodyPr/>
        <a:lstStyle/>
        <a:p>
          <a:r>
            <a:rPr lang="en-IN" sz="1000"/>
            <a:t>[20] "liveness"                </a:t>
          </a:r>
          <a:endParaRPr lang="en-US" sz="1000"/>
        </a:p>
      </dgm:t>
    </dgm:pt>
    <dgm:pt modelId="{DA24FAEF-0C85-482E-B454-9ADCA2B0A779}" type="parTrans" cxnId="{AA087CB4-0EE3-43F8-81C8-D303290463CF}">
      <dgm:prSet/>
      <dgm:spPr/>
      <dgm:t>
        <a:bodyPr/>
        <a:lstStyle/>
        <a:p>
          <a:endParaRPr lang="en-US"/>
        </a:p>
      </dgm:t>
    </dgm:pt>
    <dgm:pt modelId="{1D58AC4D-A8E7-4DB6-9059-5F1F0596D9E6}" type="sibTrans" cxnId="{AA087CB4-0EE3-43F8-81C8-D303290463CF}">
      <dgm:prSet/>
      <dgm:spPr/>
      <dgm:t>
        <a:bodyPr/>
        <a:lstStyle/>
        <a:p>
          <a:endParaRPr lang="en-US"/>
        </a:p>
      </dgm:t>
    </dgm:pt>
    <dgm:pt modelId="{FF95C433-39A5-4699-A49E-EA3F39C5A7A8}">
      <dgm:prSet custT="1"/>
      <dgm:spPr/>
      <dgm:t>
        <a:bodyPr/>
        <a:lstStyle/>
        <a:p>
          <a:r>
            <a:rPr lang="en-IN" sz="1000"/>
            <a:t>[21] "valence"                 </a:t>
          </a:r>
          <a:endParaRPr lang="en-US" sz="1000"/>
        </a:p>
      </dgm:t>
    </dgm:pt>
    <dgm:pt modelId="{769FEEA4-4142-48EA-B7F6-142E3D509DD9}" type="parTrans" cxnId="{49D66120-7E8F-4923-AA2E-C8E3E09F57A5}">
      <dgm:prSet/>
      <dgm:spPr/>
      <dgm:t>
        <a:bodyPr/>
        <a:lstStyle/>
        <a:p>
          <a:endParaRPr lang="en-US"/>
        </a:p>
      </dgm:t>
    </dgm:pt>
    <dgm:pt modelId="{BCB7CD87-7F9C-46D2-831E-93E11424F88D}" type="sibTrans" cxnId="{49D66120-7E8F-4923-AA2E-C8E3E09F57A5}">
      <dgm:prSet/>
      <dgm:spPr/>
      <dgm:t>
        <a:bodyPr/>
        <a:lstStyle/>
        <a:p>
          <a:endParaRPr lang="en-US"/>
        </a:p>
      </dgm:t>
    </dgm:pt>
    <dgm:pt modelId="{5EA82FF1-A00D-436A-8BED-31FB719F985C}">
      <dgm:prSet custT="1"/>
      <dgm:spPr/>
      <dgm:t>
        <a:bodyPr/>
        <a:lstStyle/>
        <a:p>
          <a:r>
            <a:rPr lang="en-IN" sz="1000"/>
            <a:t>[22] "tempo"                   </a:t>
          </a:r>
          <a:endParaRPr lang="en-US" sz="1000"/>
        </a:p>
      </dgm:t>
    </dgm:pt>
    <dgm:pt modelId="{A1254C08-F5D2-43AD-97B3-E029C14E5A67}" type="parTrans" cxnId="{1DB75605-6A39-43D5-A23E-554D5561912C}">
      <dgm:prSet/>
      <dgm:spPr/>
      <dgm:t>
        <a:bodyPr/>
        <a:lstStyle/>
        <a:p>
          <a:endParaRPr lang="en-US"/>
        </a:p>
      </dgm:t>
    </dgm:pt>
    <dgm:pt modelId="{9B774E52-61AE-4160-BDC2-47C8F842F12B}" type="sibTrans" cxnId="{1DB75605-6A39-43D5-A23E-554D5561912C}">
      <dgm:prSet/>
      <dgm:spPr/>
      <dgm:t>
        <a:bodyPr/>
        <a:lstStyle/>
        <a:p>
          <a:endParaRPr lang="en-US"/>
        </a:p>
      </dgm:t>
    </dgm:pt>
    <dgm:pt modelId="{7973C88D-B6DD-45EB-809D-E0D7BB8B8DEE}">
      <dgm:prSet custT="1"/>
      <dgm:spPr/>
      <dgm:t>
        <a:bodyPr/>
        <a:lstStyle/>
        <a:p>
          <a:r>
            <a:rPr lang="en-IN" sz="1000"/>
            <a:t>[23] "</a:t>
          </a:r>
          <a:r>
            <a:rPr lang="en-IN" sz="1000" err="1"/>
            <a:t>duration_ms</a:t>
          </a:r>
          <a:r>
            <a:rPr lang="en-IN" sz="1000"/>
            <a:t>"</a:t>
          </a:r>
          <a:endParaRPr lang="en-US" sz="1000"/>
        </a:p>
      </dgm:t>
    </dgm:pt>
    <dgm:pt modelId="{C21EB524-51F6-4787-B46B-DA7C0E6FF2DF}" type="parTrans" cxnId="{D8767378-AB14-42A0-B876-FD2B1B882FAF}">
      <dgm:prSet/>
      <dgm:spPr/>
      <dgm:t>
        <a:bodyPr/>
        <a:lstStyle/>
        <a:p>
          <a:endParaRPr lang="en-US"/>
        </a:p>
      </dgm:t>
    </dgm:pt>
    <dgm:pt modelId="{70706CD2-E1ED-4AB2-89AA-497F907D2AD6}" type="sibTrans" cxnId="{D8767378-AB14-42A0-B876-FD2B1B882FAF}">
      <dgm:prSet/>
      <dgm:spPr/>
      <dgm:t>
        <a:bodyPr/>
        <a:lstStyle/>
        <a:p>
          <a:endParaRPr lang="en-US"/>
        </a:p>
      </dgm:t>
    </dgm:pt>
    <dgm:pt modelId="{3F44ED86-34AE-4FA4-A334-FC0668AF4DAB}" type="pres">
      <dgm:prSet presAssocID="{67B9168D-A027-4EB2-868E-A2FADC368A87}" presName="diagram" presStyleCnt="0">
        <dgm:presLayoutVars>
          <dgm:dir/>
          <dgm:resizeHandles val="exact"/>
        </dgm:presLayoutVars>
      </dgm:prSet>
      <dgm:spPr/>
    </dgm:pt>
    <dgm:pt modelId="{4AE3DE4E-E6B3-45BE-964E-D80AE2615D21}" type="pres">
      <dgm:prSet presAssocID="{25F168DC-63E1-49C4-9CD5-B71005796425}" presName="node" presStyleLbl="node1" presStyleIdx="0" presStyleCnt="26">
        <dgm:presLayoutVars>
          <dgm:bulletEnabled val="1"/>
        </dgm:presLayoutVars>
      </dgm:prSet>
      <dgm:spPr/>
    </dgm:pt>
    <dgm:pt modelId="{4469DA08-344B-41AF-BD1F-F6B12EC3BBDD}" type="pres">
      <dgm:prSet presAssocID="{611BADDF-4AC5-4AB5-BA7B-735A6D6049A3}" presName="sibTrans" presStyleCnt="0"/>
      <dgm:spPr/>
    </dgm:pt>
    <dgm:pt modelId="{C9146010-0F03-4409-8C73-69D0ACB6FFF5}" type="pres">
      <dgm:prSet presAssocID="{7077FB18-39B6-4D87-8499-892D90889D21}" presName="node" presStyleLbl="node1" presStyleIdx="1" presStyleCnt="26">
        <dgm:presLayoutVars>
          <dgm:bulletEnabled val="1"/>
        </dgm:presLayoutVars>
      </dgm:prSet>
      <dgm:spPr/>
    </dgm:pt>
    <dgm:pt modelId="{9E74EB1B-6FF0-4164-879C-AC1F8AAE61DB}" type="pres">
      <dgm:prSet presAssocID="{0A0FECDF-9995-42AC-9BCB-15741DC16423}" presName="sibTrans" presStyleCnt="0"/>
      <dgm:spPr/>
    </dgm:pt>
    <dgm:pt modelId="{75FCC977-D2DC-435C-B7D9-52745367414A}" type="pres">
      <dgm:prSet presAssocID="{076BDF5F-B6E0-41D2-ACD5-8010C97B1106}" presName="node" presStyleLbl="node1" presStyleIdx="2" presStyleCnt="26">
        <dgm:presLayoutVars>
          <dgm:bulletEnabled val="1"/>
        </dgm:presLayoutVars>
      </dgm:prSet>
      <dgm:spPr/>
    </dgm:pt>
    <dgm:pt modelId="{62EF2660-CF8F-4680-AAFA-648462448042}" type="pres">
      <dgm:prSet presAssocID="{DBFC4EE2-619C-4260-91B3-2758D706EDD6}" presName="sibTrans" presStyleCnt="0"/>
      <dgm:spPr/>
    </dgm:pt>
    <dgm:pt modelId="{1925E4B8-D391-41E6-910D-5CD1CD6B6CAA}" type="pres">
      <dgm:prSet presAssocID="{8ACF264D-D5E3-494C-911A-3A14AE75D862}" presName="node" presStyleLbl="node1" presStyleIdx="3" presStyleCnt="26">
        <dgm:presLayoutVars>
          <dgm:bulletEnabled val="1"/>
        </dgm:presLayoutVars>
      </dgm:prSet>
      <dgm:spPr/>
    </dgm:pt>
    <dgm:pt modelId="{8C67A0A9-503A-4AE2-863C-EA270E81B100}" type="pres">
      <dgm:prSet presAssocID="{661F9E6B-5119-4102-9D81-5FA52DCA86D6}" presName="sibTrans" presStyleCnt="0"/>
      <dgm:spPr/>
    </dgm:pt>
    <dgm:pt modelId="{A1389FA4-B441-45E7-A7B5-1DE73FA6AE6E}" type="pres">
      <dgm:prSet presAssocID="{BCC41702-D6DA-4D88-8DA5-9502E55540F3}" presName="node" presStyleLbl="node1" presStyleIdx="4" presStyleCnt="26">
        <dgm:presLayoutVars>
          <dgm:bulletEnabled val="1"/>
        </dgm:presLayoutVars>
      </dgm:prSet>
      <dgm:spPr/>
    </dgm:pt>
    <dgm:pt modelId="{37EAF566-C887-48FE-848E-90E25085BBA8}" type="pres">
      <dgm:prSet presAssocID="{0DCF5890-6992-452B-AF50-50545C65A5C0}" presName="sibTrans" presStyleCnt="0"/>
      <dgm:spPr/>
    </dgm:pt>
    <dgm:pt modelId="{300A4884-5804-495D-8C83-57018A51FDCE}" type="pres">
      <dgm:prSet presAssocID="{E54FA10F-4411-4540-A18B-6581C103CA8A}" presName="node" presStyleLbl="node1" presStyleIdx="5" presStyleCnt="26">
        <dgm:presLayoutVars>
          <dgm:bulletEnabled val="1"/>
        </dgm:presLayoutVars>
      </dgm:prSet>
      <dgm:spPr/>
    </dgm:pt>
    <dgm:pt modelId="{4EBA4C5B-5405-4BE1-BDF9-845F51B9E1CF}" type="pres">
      <dgm:prSet presAssocID="{A1C9FD45-3492-4F46-A204-14B63805A0E7}" presName="sibTrans" presStyleCnt="0"/>
      <dgm:spPr/>
    </dgm:pt>
    <dgm:pt modelId="{E83758DA-350D-4CDA-867E-618AC6185503}" type="pres">
      <dgm:prSet presAssocID="{CBFD8ED4-AD0E-4F33-9A07-43F85A828A4D}" presName="node" presStyleLbl="node1" presStyleIdx="6" presStyleCnt="26">
        <dgm:presLayoutVars>
          <dgm:bulletEnabled val="1"/>
        </dgm:presLayoutVars>
      </dgm:prSet>
      <dgm:spPr/>
    </dgm:pt>
    <dgm:pt modelId="{52EB2696-5143-49E8-AB91-32E688A26B81}" type="pres">
      <dgm:prSet presAssocID="{B752DF43-18C2-4CE5-94C0-B531E23E07DB}" presName="sibTrans" presStyleCnt="0"/>
      <dgm:spPr/>
    </dgm:pt>
    <dgm:pt modelId="{024CA1FF-122D-47E2-B211-F1DE2DAEA00C}" type="pres">
      <dgm:prSet presAssocID="{0AAF4AFB-2428-46D2-B663-58773D790FA2}" presName="node" presStyleLbl="node1" presStyleIdx="7" presStyleCnt="26">
        <dgm:presLayoutVars>
          <dgm:bulletEnabled val="1"/>
        </dgm:presLayoutVars>
      </dgm:prSet>
      <dgm:spPr/>
    </dgm:pt>
    <dgm:pt modelId="{019FF40D-79C1-4BBC-AE10-1650A0296501}" type="pres">
      <dgm:prSet presAssocID="{8C4DE32A-FFE4-48C6-A66A-46B966305FC6}" presName="sibTrans" presStyleCnt="0"/>
      <dgm:spPr/>
    </dgm:pt>
    <dgm:pt modelId="{B6C86C2D-F487-4490-BC25-4F26654F964B}" type="pres">
      <dgm:prSet presAssocID="{E2172AE3-2428-4C98-8E4B-9B994997D5EF}" presName="node" presStyleLbl="node1" presStyleIdx="8" presStyleCnt="26">
        <dgm:presLayoutVars>
          <dgm:bulletEnabled val="1"/>
        </dgm:presLayoutVars>
      </dgm:prSet>
      <dgm:spPr/>
    </dgm:pt>
    <dgm:pt modelId="{3E13062F-0813-4813-9F74-C10CEA6F8AF8}" type="pres">
      <dgm:prSet presAssocID="{59E73DE2-547D-4416-9B2E-C1F1C67D239F}" presName="sibTrans" presStyleCnt="0"/>
      <dgm:spPr/>
    </dgm:pt>
    <dgm:pt modelId="{DD78D8F5-D874-40D7-998F-4B236A3A867D}" type="pres">
      <dgm:prSet presAssocID="{B19B4C7D-AD76-44C1-8A8A-C6A05208425A}" presName="node" presStyleLbl="node1" presStyleIdx="9" presStyleCnt="26">
        <dgm:presLayoutVars>
          <dgm:bulletEnabled val="1"/>
        </dgm:presLayoutVars>
      </dgm:prSet>
      <dgm:spPr/>
    </dgm:pt>
    <dgm:pt modelId="{DB996241-B00D-46F2-A31B-C39E73D4C5AD}" type="pres">
      <dgm:prSet presAssocID="{000E533F-E2C5-4A0B-ADA6-0930509D9E4C}" presName="sibTrans" presStyleCnt="0"/>
      <dgm:spPr/>
    </dgm:pt>
    <dgm:pt modelId="{5D48D89B-E1A4-4367-97F0-1A19035D3C47}" type="pres">
      <dgm:prSet presAssocID="{486818F8-8CAB-4DFB-A5A7-9E29342092B9}" presName="node" presStyleLbl="node1" presStyleIdx="10" presStyleCnt="26">
        <dgm:presLayoutVars>
          <dgm:bulletEnabled val="1"/>
        </dgm:presLayoutVars>
      </dgm:prSet>
      <dgm:spPr/>
    </dgm:pt>
    <dgm:pt modelId="{EC2ED7B7-4752-4E8D-B363-8BBF89BD99DB}" type="pres">
      <dgm:prSet presAssocID="{2B1BF589-6284-42A0-8BEE-8455A3745C5F}" presName="sibTrans" presStyleCnt="0"/>
      <dgm:spPr/>
    </dgm:pt>
    <dgm:pt modelId="{B81B9FB1-E98D-4319-82FE-7AB4D8FBADB1}" type="pres">
      <dgm:prSet presAssocID="{8E32B4FA-251A-4AF8-A2EE-CD0170C5FDC4}" presName="node" presStyleLbl="node1" presStyleIdx="11" presStyleCnt="26">
        <dgm:presLayoutVars>
          <dgm:bulletEnabled val="1"/>
        </dgm:presLayoutVars>
      </dgm:prSet>
      <dgm:spPr/>
    </dgm:pt>
    <dgm:pt modelId="{82BA6938-882B-4379-B510-DE355C9D648F}" type="pres">
      <dgm:prSet presAssocID="{42584596-FF3B-447D-BE6A-63D2C2144EEB}" presName="sibTrans" presStyleCnt="0"/>
      <dgm:spPr/>
    </dgm:pt>
    <dgm:pt modelId="{36060276-178C-4180-B58C-111D7421C761}" type="pres">
      <dgm:prSet presAssocID="{48279D50-B92B-4CAB-B88C-C3BD3455BCC7}" presName="node" presStyleLbl="node1" presStyleIdx="12" presStyleCnt="26">
        <dgm:presLayoutVars>
          <dgm:bulletEnabled val="1"/>
        </dgm:presLayoutVars>
      </dgm:prSet>
      <dgm:spPr/>
    </dgm:pt>
    <dgm:pt modelId="{0A6D5764-75C2-480B-AA1B-102B0740920A}" type="pres">
      <dgm:prSet presAssocID="{4B1FC530-BAEF-4B7E-B850-89590B6888DF}" presName="sibTrans" presStyleCnt="0"/>
      <dgm:spPr/>
    </dgm:pt>
    <dgm:pt modelId="{88A44C6D-DEFE-403A-95AF-E41B1F8F490E}" type="pres">
      <dgm:prSet presAssocID="{5D59097B-48B8-414C-947D-FF48DE0256A9}" presName="node" presStyleLbl="node1" presStyleIdx="13" presStyleCnt="26">
        <dgm:presLayoutVars>
          <dgm:bulletEnabled val="1"/>
        </dgm:presLayoutVars>
      </dgm:prSet>
      <dgm:spPr/>
    </dgm:pt>
    <dgm:pt modelId="{0F9E4C0B-72DD-473D-95A0-F64C7B3A3885}" type="pres">
      <dgm:prSet presAssocID="{78AA33FD-DF6A-4BCA-8793-4B0B9A605905}" presName="sibTrans" presStyleCnt="0"/>
      <dgm:spPr/>
    </dgm:pt>
    <dgm:pt modelId="{C6E4EE2A-FE08-43B2-B4BB-3D992D40D8CC}" type="pres">
      <dgm:prSet presAssocID="{B7F6F0FC-8E23-4B48-BB20-003BA947684C}" presName="node" presStyleLbl="node1" presStyleIdx="14" presStyleCnt="26">
        <dgm:presLayoutVars>
          <dgm:bulletEnabled val="1"/>
        </dgm:presLayoutVars>
      </dgm:prSet>
      <dgm:spPr/>
    </dgm:pt>
    <dgm:pt modelId="{32C8E66A-8930-470F-A311-FDC82EED153C}" type="pres">
      <dgm:prSet presAssocID="{5B572D0A-3DC7-4DC0-9BA4-6D46F34B5BBA}" presName="sibTrans" presStyleCnt="0"/>
      <dgm:spPr/>
    </dgm:pt>
    <dgm:pt modelId="{FA9A4B64-F98D-444A-B3CA-EA93E0F184EF}" type="pres">
      <dgm:prSet presAssocID="{B7D2BE34-8600-4852-BA60-251E5C2586E7}" presName="node" presStyleLbl="node1" presStyleIdx="15" presStyleCnt="26">
        <dgm:presLayoutVars>
          <dgm:bulletEnabled val="1"/>
        </dgm:presLayoutVars>
      </dgm:prSet>
      <dgm:spPr/>
    </dgm:pt>
    <dgm:pt modelId="{FB87A740-7311-4BBF-A0AB-DDCEAB2A5C13}" type="pres">
      <dgm:prSet presAssocID="{0C2038A5-A6B1-4E3C-8A3B-46AAF511A2AB}" presName="sibTrans" presStyleCnt="0"/>
      <dgm:spPr/>
    </dgm:pt>
    <dgm:pt modelId="{6B2F400E-F7E5-4FD4-BBB6-0AFB79E24DBC}" type="pres">
      <dgm:prSet presAssocID="{27A18B40-FD37-4F62-8D4F-71CD6E5AD183}" presName="node" presStyleLbl="node1" presStyleIdx="16" presStyleCnt="26">
        <dgm:presLayoutVars>
          <dgm:bulletEnabled val="1"/>
        </dgm:presLayoutVars>
      </dgm:prSet>
      <dgm:spPr/>
    </dgm:pt>
    <dgm:pt modelId="{DCBA2C43-F043-4F45-8316-9E58B5757754}" type="pres">
      <dgm:prSet presAssocID="{83B1F93B-906D-40B0-A2AD-EE5F04F5316E}" presName="sibTrans" presStyleCnt="0"/>
      <dgm:spPr/>
    </dgm:pt>
    <dgm:pt modelId="{1B522A6D-B23D-42E0-B7C2-5C9CE95F5F47}" type="pres">
      <dgm:prSet presAssocID="{E98FDA54-8BC8-496D-AD0A-26B3C332088A}" presName="node" presStyleLbl="node1" presStyleIdx="17" presStyleCnt="26">
        <dgm:presLayoutVars>
          <dgm:bulletEnabled val="1"/>
        </dgm:presLayoutVars>
      </dgm:prSet>
      <dgm:spPr/>
    </dgm:pt>
    <dgm:pt modelId="{05BCB085-61E9-4727-86BC-2CF50F3FA627}" type="pres">
      <dgm:prSet presAssocID="{51195C94-23E0-4D8F-95D1-E59EC560B8BE}" presName="sibTrans" presStyleCnt="0"/>
      <dgm:spPr/>
    </dgm:pt>
    <dgm:pt modelId="{9340C4A0-7201-4999-961E-0B4AE01210DC}" type="pres">
      <dgm:prSet presAssocID="{59F7C4B4-39EB-42E0-AF33-ECEA24ED804E}" presName="node" presStyleLbl="node1" presStyleIdx="18" presStyleCnt="26">
        <dgm:presLayoutVars>
          <dgm:bulletEnabled val="1"/>
        </dgm:presLayoutVars>
      </dgm:prSet>
      <dgm:spPr/>
    </dgm:pt>
    <dgm:pt modelId="{6FF37579-E554-4C50-8DF0-389E428D01A8}" type="pres">
      <dgm:prSet presAssocID="{80173439-B0B4-424C-9BFA-A407E0D6ECA2}" presName="sibTrans" presStyleCnt="0"/>
      <dgm:spPr/>
    </dgm:pt>
    <dgm:pt modelId="{9066D5CC-FC2D-4EF0-86D7-5EBA58082F23}" type="pres">
      <dgm:prSet presAssocID="{69DCFBC7-BCCB-4983-AC8E-5BDDB8EF11D6}" presName="node" presStyleLbl="node1" presStyleIdx="19" presStyleCnt="26">
        <dgm:presLayoutVars>
          <dgm:bulletEnabled val="1"/>
        </dgm:presLayoutVars>
      </dgm:prSet>
      <dgm:spPr/>
    </dgm:pt>
    <dgm:pt modelId="{2B684A4C-16CB-4850-9360-0A78BC50A70E}" type="pres">
      <dgm:prSet presAssocID="{F1DBE08C-BADA-4E95-A532-1EE26E1940A5}" presName="sibTrans" presStyleCnt="0"/>
      <dgm:spPr/>
    </dgm:pt>
    <dgm:pt modelId="{C6EB703A-052F-4114-92EF-FC601D7481FD}" type="pres">
      <dgm:prSet presAssocID="{48DECE9A-5BE3-48E2-A02A-A9706FAAD1B1}" presName="node" presStyleLbl="node1" presStyleIdx="20" presStyleCnt="26">
        <dgm:presLayoutVars>
          <dgm:bulletEnabled val="1"/>
        </dgm:presLayoutVars>
      </dgm:prSet>
      <dgm:spPr/>
    </dgm:pt>
    <dgm:pt modelId="{850769CF-B2B7-4C60-9FA5-AED9B67918C1}" type="pres">
      <dgm:prSet presAssocID="{8F6A0B17-2B6D-4E90-8B61-48A046F435C5}" presName="sibTrans" presStyleCnt="0"/>
      <dgm:spPr/>
    </dgm:pt>
    <dgm:pt modelId="{9835A82C-B3E2-4740-BF50-0EE67B9F406A}" type="pres">
      <dgm:prSet presAssocID="{8336A747-469A-4C6C-9F5A-EBF20A3D7039}" presName="node" presStyleLbl="node1" presStyleIdx="21" presStyleCnt="26">
        <dgm:presLayoutVars>
          <dgm:bulletEnabled val="1"/>
        </dgm:presLayoutVars>
      </dgm:prSet>
      <dgm:spPr/>
    </dgm:pt>
    <dgm:pt modelId="{4206119F-D1BF-49C8-A221-2D1C5A3668DD}" type="pres">
      <dgm:prSet presAssocID="{1EEEA307-9CAB-4D44-87B3-4D38EC991BDD}" presName="sibTrans" presStyleCnt="0"/>
      <dgm:spPr/>
    </dgm:pt>
    <dgm:pt modelId="{B1C9CB77-1FD6-4731-A8E7-0DE0DC3B87E8}" type="pres">
      <dgm:prSet presAssocID="{8547D4A2-F3DF-48C7-A20C-B76E8FF85ADF}" presName="node" presStyleLbl="node1" presStyleIdx="22" presStyleCnt="26">
        <dgm:presLayoutVars>
          <dgm:bulletEnabled val="1"/>
        </dgm:presLayoutVars>
      </dgm:prSet>
      <dgm:spPr/>
    </dgm:pt>
    <dgm:pt modelId="{792640C4-7AAB-4E07-B7A2-717C0B1FEBF3}" type="pres">
      <dgm:prSet presAssocID="{1D58AC4D-A8E7-4DB6-9059-5F1F0596D9E6}" presName="sibTrans" presStyleCnt="0"/>
      <dgm:spPr/>
    </dgm:pt>
    <dgm:pt modelId="{5024BAAC-4A56-4225-86ED-79A1EA200600}" type="pres">
      <dgm:prSet presAssocID="{FF95C433-39A5-4699-A49E-EA3F39C5A7A8}" presName="node" presStyleLbl="node1" presStyleIdx="23" presStyleCnt="26">
        <dgm:presLayoutVars>
          <dgm:bulletEnabled val="1"/>
        </dgm:presLayoutVars>
      </dgm:prSet>
      <dgm:spPr/>
    </dgm:pt>
    <dgm:pt modelId="{74852D4D-2581-42EC-9EB1-95C4D578BF91}" type="pres">
      <dgm:prSet presAssocID="{BCB7CD87-7F9C-46D2-831E-93E11424F88D}" presName="sibTrans" presStyleCnt="0"/>
      <dgm:spPr/>
    </dgm:pt>
    <dgm:pt modelId="{95B5B6DA-97F2-4EE6-8C6F-C27AFAF67D77}" type="pres">
      <dgm:prSet presAssocID="{5EA82FF1-A00D-436A-8BED-31FB719F985C}" presName="node" presStyleLbl="node1" presStyleIdx="24" presStyleCnt="26">
        <dgm:presLayoutVars>
          <dgm:bulletEnabled val="1"/>
        </dgm:presLayoutVars>
      </dgm:prSet>
      <dgm:spPr/>
    </dgm:pt>
    <dgm:pt modelId="{83D95853-5CF2-4773-80A7-E37CD813CF44}" type="pres">
      <dgm:prSet presAssocID="{9B774E52-61AE-4160-BDC2-47C8F842F12B}" presName="sibTrans" presStyleCnt="0"/>
      <dgm:spPr/>
    </dgm:pt>
    <dgm:pt modelId="{FE57B0CC-FC49-4091-A7D3-0BFDF09D597D}" type="pres">
      <dgm:prSet presAssocID="{7973C88D-B6DD-45EB-809D-E0D7BB8B8DEE}" presName="node" presStyleLbl="node1" presStyleIdx="25" presStyleCnt="26">
        <dgm:presLayoutVars>
          <dgm:bulletEnabled val="1"/>
        </dgm:presLayoutVars>
      </dgm:prSet>
      <dgm:spPr/>
    </dgm:pt>
  </dgm:ptLst>
  <dgm:cxnLst>
    <dgm:cxn modelId="{1DB75605-6A39-43D5-A23E-554D5561912C}" srcId="{67B9168D-A027-4EB2-868E-A2FADC368A87}" destId="{5EA82FF1-A00D-436A-8BED-31FB719F985C}" srcOrd="24" destOrd="0" parTransId="{A1254C08-F5D2-43AD-97B3-E029C14E5A67}" sibTransId="{9B774E52-61AE-4160-BDC2-47C8F842F12B}"/>
    <dgm:cxn modelId="{1FC2460A-EC38-4A95-A53E-7F618A9A6A52}" srcId="{67B9168D-A027-4EB2-868E-A2FADC368A87}" destId="{B7F6F0FC-8E23-4B48-BB20-003BA947684C}" srcOrd="14" destOrd="0" parTransId="{5160F2A7-2A2B-45EA-8B0B-9CFD76BB8D97}" sibTransId="{5B572D0A-3DC7-4DC0-9BA4-6D46F34B5BBA}"/>
    <dgm:cxn modelId="{DB01270E-508F-4941-8859-71967F32D849}" srcId="{67B9168D-A027-4EB2-868E-A2FADC368A87}" destId="{48DECE9A-5BE3-48E2-A02A-A9706FAAD1B1}" srcOrd="20" destOrd="0" parTransId="{B0B70B00-6280-46DB-8CD9-F41EBF52AC98}" sibTransId="{8F6A0B17-2B6D-4E90-8B61-48A046F435C5}"/>
    <dgm:cxn modelId="{C7E37C14-1D85-400D-97ED-10F99F5C405D}" type="presOf" srcId="{7973C88D-B6DD-45EB-809D-E0D7BB8B8DEE}" destId="{FE57B0CC-FC49-4091-A7D3-0BFDF09D597D}" srcOrd="0" destOrd="0" presId="urn:microsoft.com/office/officeart/2005/8/layout/default"/>
    <dgm:cxn modelId="{A7C35A18-A399-4B50-B840-7EAB37B49706}" type="presOf" srcId="{48DECE9A-5BE3-48E2-A02A-A9706FAAD1B1}" destId="{C6EB703A-052F-4114-92EF-FC601D7481FD}" srcOrd="0" destOrd="0" presId="urn:microsoft.com/office/officeart/2005/8/layout/default"/>
    <dgm:cxn modelId="{9818AA19-B0A7-4B17-B6BA-0C92A66FEAA0}" type="presOf" srcId="{48279D50-B92B-4CAB-B88C-C3BD3455BCC7}" destId="{36060276-178C-4180-B58C-111D7421C761}" srcOrd="0" destOrd="0" presId="urn:microsoft.com/office/officeart/2005/8/layout/default"/>
    <dgm:cxn modelId="{3220141B-E684-4DA7-88D6-9488B1DE949F}" srcId="{67B9168D-A027-4EB2-868E-A2FADC368A87}" destId="{0AAF4AFB-2428-46D2-B663-58773D790FA2}" srcOrd="7" destOrd="0" parTransId="{D1576890-D9B9-429E-8950-704E5D76FD0B}" sibTransId="{8C4DE32A-FFE4-48C6-A66A-46B966305FC6}"/>
    <dgm:cxn modelId="{49D66120-7E8F-4923-AA2E-C8E3E09F57A5}" srcId="{67B9168D-A027-4EB2-868E-A2FADC368A87}" destId="{FF95C433-39A5-4699-A49E-EA3F39C5A7A8}" srcOrd="23" destOrd="0" parTransId="{769FEEA4-4142-48EA-B7F6-142E3D509DD9}" sibTransId="{BCB7CD87-7F9C-46D2-831E-93E11424F88D}"/>
    <dgm:cxn modelId="{D2A5DA21-2B77-49FA-8F44-08590AB1424F}" type="presOf" srcId="{5EA82FF1-A00D-436A-8BED-31FB719F985C}" destId="{95B5B6DA-97F2-4EE6-8C6F-C27AFAF67D77}" srcOrd="0" destOrd="0" presId="urn:microsoft.com/office/officeart/2005/8/layout/default"/>
    <dgm:cxn modelId="{F13A5022-3F20-49B7-A369-FB5988FB9E49}" srcId="{67B9168D-A027-4EB2-868E-A2FADC368A87}" destId="{B7D2BE34-8600-4852-BA60-251E5C2586E7}" srcOrd="15" destOrd="0" parTransId="{9C5A340D-0ED6-4A9B-8C39-78B1FDE03290}" sibTransId="{0C2038A5-A6B1-4E3C-8A3B-46AAF511A2AB}"/>
    <dgm:cxn modelId="{FFCB7123-7F91-4B26-9FC8-152AA7334C64}" type="presOf" srcId="{0AAF4AFB-2428-46D2-B663-58773D790FA2}" destId="{024CA1FF-122D-47E2-B211-F1DE2DAEA00C}" srcOrd="0" destOrd="0" presId="urn:microsoft.com/office/officeart/2005/8/layout/default"/>
    <dgm:cxn modelId="{A59E842A-5D7E-4FDA-9B5B-2457644FBBE2}" srcId="{67B9168D-A027-4EB2-868E-A2FADC368A87}" destId="{5D59097B-48B8-414C-947D-FF48DE0256A9}" srcOrd="13" destOrd="0" parTransId="{2E71A193-B0B7-4D5F-9900-BDE8CF5860ED}" sibTransId="{78AA33FD-DF6A-4BCA-8793-4B0B9A605905}"/>
    <dgm:cxn modelId="{B544862F-0C17-4FAE-B243-483895B1AB5A}" type="presOf" srcId="{5D59097B-48B8-414C-947D-FF48DE0256A9}" destId="{88A44C6D-DEFE-403A-95AF-E41B1F8F490E}" srcOrd="0" destOrd="0" presId="urn:microsoft.com/office/officeart/2005/8/layout/default"/>
    <dgm:cxn modelId="{0D45D032-5869-4C25-9117-242811F40611}" srcId="{67B9168D-A027-4EB2-868E-A2FADC368A87}" destId="{59F7C4B4-39EB-42E0-AF33-ECEA24ED804E}" srcOrd="18" destOrd="0" parTransId="{01699806-E38F-4782-8417-20EE4AE99422}" sibTransId="{80173439-B0B4-424C-9BFA-A407E0D6ECA2}"/>
    <dgm:cxn modelId="{9E0D9A39-F759-4F04-BBD7-79993A20BEC4}" type="presOf" srcId="{B7F6F0FC-8E23-4B48-BB20-003BA947684C}" destId="{C6E4EE2A-FE08-43B2-B4BB-3D992D40D8CC}" srcOrd="0" destOrd="0" presId="urn:microsoft.com/office/officeart/2005/8/layout/default"/>
    <dgm:cxn modelId="{DCA7F839-9F68-46AC-9B4B-1E7FC166D5E2}" srcId="{67B9168D-A027-4EB2-868E-A2FADC368A87}" destId="{486818F8-8CAB-4DFB-A5A7-9E29342092B9}" srcOrd="10" destOrd="0" parTransId="{D4E46E1D-7959-4626-91A3-C48772966161}" sibTransId="{2B1BF589-6284-42A0-8BEE-8455A3745C5F}"/>
    <dgm:cxn modelId="{717FA73D-AEE9-46AF-9350-5E0E081383D9}" srcId="{67B9168D-A027-4EB2-868E-A2FADC368A87}" destId="{69DCFBC7-BCCB-4983-AC8E-5BDDB8EF11D6}" srcOrd="19" destOrd="0" parTransId="{3664B528-3FF7-4981-804F-EE2C4E8F0F09}" sibTransId="{F1DBE08C-BADA-4E95-A532-1EE26E1940A5}"/>
    <dgm:cxn modelId="{3F679260-FC5C-4873-8CED-4DFB5B7D98FC}" type="presOf" srcId="{486818F8-8CAB-4DFB-A5A7-9E29342092B9}" destId="{5D48D89B-E1A4-4367-97F0-1A19035D3C47}" srcOrd="0" destOrd="0" presId="urn:microsoft.com/office/officeart/2005/8/layout/default"/>
    <dgm:cxn modelId="{A1DFF861-B107-4C39-BB5B-06014D3A73C3}" srcId="{67B9168D-A027-4EB2-868E-A2FADC368A87}" destId="{8E32B4FA-251A-4AF8-A2EE-CD0170C5FDC4}" srcOrd="11" destOrd="0" parTransId="{B8B457D9-4158-4615-8A5A-16A64222B907}" sibTransId="{42584596-FF3B-447D-BE6A-63D2C2144EEB}"/>
    <dgm:cxn modelId="{FA9FF863-24F2-4AF6-BF10-FE626D8CC012}" type="presOf" srcId="{8336A747-469A-4C6C-9F5A-EBF20A3D7039}" destId="{9835A82C-B3E2-4740-BF50-0EE67B9F406A}" srcOrd="0" destOrd="0" presId="urn:microsoft.com/office/officeart/2005/8/layout/default"/>
    <dgm:cxn modelId="{F1D23E44-DC0B-465F-8130-D144390F7018}" srcId="{67B9168D-A027-4EB2-868E-A2FADC368A87}" destId="{E2172AE3-2428-4C98-8E4B-9B994997D5EF}" srcOrd="8" destOrd="0" parTransId="{16FFDD95-F32E-44E4-8A80-C284C8F48227}" sibTransId="{59E73DE2-547D-4416-9B2E-C1F1C67D239F}"/>
    <dgm:cxn modelId="{84B4586C-726C-4FA0-AEAE-62815F0B5D20}" type="presOf" srcId="{E98FDA54-8BC8-496D-AD0A-26B3C332088A}" destId="{1B522A6D-B23D-42E0-B7C2-5C9CE95F5F47}" srcOrd="0" destOrd="0" presId="urn:microsoft.com/office/officeart/2005/8/layout/default"/>
    <dgm:cxn modelId="{BFF5B54F-1A4D-4E76-A33E-202356993921}" srcId="{67B9168D-A027-4EB2-868E-A2FADC368A87}" destId="{B19B4C7D-AD76-44C1-8A8A-C6A05208425A}" srcOrd="9" destOrd="0" parTransId="{A9ECD4E4-21F0-48D5-B1AD-CD06CF252C6B}" sibTransId="{000E533F-E2C5-4A0B-ADA6-0930509D9E4C}"/>
    <dgm:cxn modelId="{90849F52-4CFC-4A4F-8D13-3B25383E9693}" type="presOf" srcId="{E2172AE3-2428-4C98-8E4B-9B994997D5EF}" destId="{B6C86C2D-F487-4490-BC25-4F26654F964B}" srcOrd="0" destOrd="0" presId="urn:microsoft.com/office/officeart/2005/8/layout/default"/>
    <dgm:cxn modelId="{DC813673-9B5D-49AD-9328-F643EF862C51}" srcId="{67B9168D-A027-4EB2-868E-A2FADC368A87}" destId="{CBFD8ED4-AD0E-4F33-9A07-43F85A828A4D}" srcOrd="6" destOrd="0" parTransId="{4C948228-8384-415E-A89C-1C1FA986E257}" sibTransId="{B752DF43-18C2-4CE5-94C0-B531E23E07DB}"/>
    <dgm:cxn modelId="{D8767378-AB14-42A0-B876-FD2B1B882FAF}" srcId="{67B9168D-A027-4EB2-868E-A2FADC368A87}" destId="{7973C88D-B6DD-45EB-809D-E0D7BB8B8DEE}" srcOrd="25" destOrd="0" parTransId="{C21EB524-51F6-4787-B46B-DA7C0E6FF2DF}" sibTransId="{70706CD2-E1ED-4AB2-89AA-497F907D2AD6}"/>
    <dgm:cxn modelId="{49B02384-B2D5-4CD1-9ECA-22311A26D44E}" srcId="{67B9168D-A027-4EB2-868E-A2FADC368A87}" destId="{BCC41702-D6DA-4D88-8DA5-9502E55540F3}" srcOrd="4" destOrd="0" parTransId="{53BEC51E-4C8D-426B-9B74-51CE1C071997}" sibTransId="{0DCF5890-6992-452B-AF50-50545C65A5C0}"/>
    <dgm:cxn modelId="{0CEC808B-A1BB-452B-A17D-0E4C815CF461}" type="presOf" srcId="{8ACF264D-D5E3-494C-911A-3A14AE75D862}" destId="{1925E4B8-D391-41E6-910D-5CD1CD6B6CAA}" srcOrd="0" destOrd="0" presId="urn:microsoft.com/office/officeart/2005/8/layout/default"/>
    <dgm:cxn modelId="{0B639F8B-AF30-4F48-A89C-6D7CE702580C}" srcId="{67B9168D-A027-4EB2-868E-A2FADC368A87}" destId="{7077FB18-39B6-4D87-8499-892D90889D21}" srcOrd="1" destOrd="0" parTransId="{80F995E8-4C89-4BA5-A3F9-8FFA419978DD}" sibTransId="{0A0FECDF-9995-42AC-9BCB-15741DC16423}"/>
    <dgm:cxn modelId="{FE1E8B8D-76D0-472E-AB11-956E8C2A769D}" type="presOf" srcId="{CBFD8ED4-AD0E-4F33-9A07-43F85A828A4D}" destId="{E83758DA-350D-4CDA-867E-618AC6185503}" srcOrd="0" destOrd="0" presId="urn:microsoft.com/office/officeart/2005/8/layout/default"/>
    <dgm:cxn modelId="{6976CE8D-BBEC-4E83-BE88-0589E197CD79}" srcId="{67B9168D-A027-4EB2-868E-A2FADC368A87}" destId="{48279D50-B92B-4CAB-B88C-C3BD3455BCC7}" srcOrd="12" destOrd="0" parTransId="{0D98C8B7-21EA-431A-A773-E031113A6412}" sibTransId="{4B1FC530-BAEF-4B7E-B850-89590B6888DF}"/>
    <dgm:cxn modelId="{E6C6E890-B291-4DA8-8BBD-225DDD82EA01}" type="presOf" srcId="{8547D4A2-F3DF-48C7-A20C-B76E8FF85ADF}" destId="{B1C9CB77-1FD6-4731-A8E7-0DE0DC3B87E8}" srcOrd="0" destOrd="0" presId="urn:microsoft.com/office/officeart/2005/8/layout/default"/>
    <dgm:cxn modelId="{EA6DDB96-8F87-4AB0-859D-F71D564D609E}" srcId="{67B9168D-A027-4EB2-868E-A2FADC368A87}" destId="{E98FDA54-8BC8-496D-AD0A-26B3C332088A}" srcOrd="17" destOrd="0" parTransId="{5D763F87-E1C0-4F92-AF72-0D5183E1DFD7}" sibTransId="{51195C94-23E0-4D8F-95D1-E59EC560B8BE}"/>
    <dgm:cxn modelId="{A84DDF99-3042-4AC2-B877-A10AAD4DFB26}" type="presOf" srcId="{E54FA10F-4411-4540-A18B-6581C103CA8A}" destId="{300A4884-5804-495D-8C83-57018A51FDCE}" srcOrd="0" destOrd="0" presId="urn:microsoft.com/office/officeart/2005/8/layout/default"/>
    <dgm:cxn modelId="{A9C84D9C-364D-441A-B8D3-EBB62DC3EC8C}" srcId="{67B9168D-A027-4EB2-868E-A2FADC368A87}" destId="{27A18B40-FD37-4F62-8D4F-71CD6E5AD183}" srcOrd="16" destOrd="0" parTransId="{EEFC7750-44F4-4D03-87CE-69FFEE888C0A}" sibTransId="{83B1F93B-906D-40B0-A2AD-EE5F04F5316E}"/>
    <dgm:cxn modelId="{D24E02A3-6882-49C3-9A54-A86EE7AADC22}" type="presOf" srcId="{B7D2BE34-8600-4852-BA60-251E5C2586E7}" destId="{FA9A4B64-F98D-444A-B3CA-EA93E0F184EF}" srcOrd="0" destOrd="0" presId="urn:microsoft.com/office/officeart/2005/8/layout/default"/>
    <dgm:cxn modelId="{642DA4A4-543A-4C96-86CA-60544D42E165}" type="presOf" srcId="{FF95C433-39A5-4699-A49E-EA3F39C5A7A8}" destId="{5024BAAC-4A56-4225-86ED-79A1EA200600}" srcOrd="0" destOrd="0" presId="urn:microsoft.com/office/officeart/2005/8/layout/default"/>
    <dgm:cxn modelId="{9385D6B0-B149-4FB6-8181-F01B4D6A2E0D}" type="presOf" srcId="{B19B4C7D-AD76-44C1-8A8A-C6A05208425A}" destId="{DD78D8F5-D874-40D7-998F-4B236A3A867D}" srcOrd="0" destOrd="0" presId="urn:microsoft.com/office/officeart/2005/8/layout/default"/>
    <dgm:cxn modelId="{B4D936B1-0666-4FC9-8E78-F2F0136F72D5}" srcId="{67B9168D-A027-4EB2-868E-A2FADC368A87}" destId="{25F168DC-63E1-49C4-9CD5-B71005796425}" srcOrd="0" destOrd="0" parTransId="{AE5BA59D-AA35-4FE5-A88C-E697FFBF6328}" sibTransId="{611BADDF-4AC5-4AB5-BA7B-735A6D6049A3}"/>
    <dgm:cxn modelId="{AA087CB4-0EE3-43F8-81C8-D303290463CF}" srcId="{67B9168D-A027-4EB2-868E-A2FADC368A87}" destId="{8547D4A2-F3DF-48C7-A20C-B76E8FF85ADF}" srcOrd="22" destOrd="0" parTransId="{DA24FAEF-0C85-482E-B454-9ADCA2B0A779}" sibTransId="{1D58AC4D-A8E7-4DB6-9059-5F1F0596D9E6}"/>
    <dgm:cxn modelId="{3B8F48BC-9ED3-4133-8FEC-0ED5431BC9A5}" srcId="{67B9168D-A027-4EB2-868E-A2FADC368A87}" destId="{076BDF5F-B6E0-41D2-ACD5-8010C97B1106}" srcOrd="2" destOrd="0" parTransId="{2B9FFE13-8F2E-4838-AE39-152DC8952F20}" sibTransId="{DBFC4EE2-619C-4260-91B3-2758D706EDD6}"/>
    <dgm:cxn modelId="{47AD0EBF-B161-4661-9755-ED6E0210B8D3}" type="presOf" srcId="{25F168DC-63E1-49C4-9CD5-B71005796425}" destId="{4AE3DE4E-E6B3-45BE-964E-D80AE2615D21}" srcOrd="0" destOrd="0" presId="urn:microsoft.com/office/officeart/2005/8/layout/default"/>
    <dgm:cxn modelId="{9C3F09C5-6F51-4E31-AFAC-90B9C73D4092}" type="presOf" srcId="{8E32B4FA-251A-4AF8-A2EE-CD0170C5FDC4}" destId="{B81B9FB1-E98D-4319-82FE-7AB4D8FBADB1}" srcOrd="0" destOrd="0" presId="urn:microsoft.com/office/officeart/2005/8/layout/default"/>
    <dgm:cxn modelId="{46720CC9-69B0-4543-B683-690315BC4403}" type="presOf" srcId="{27A18B40-FD37-4F62-8D4F-71CD6E5AD183}" destId="{6B2F400E-F7E5-4FD4-BBB6-0AFB79E24DBC}" srcOrd="0" destOrd="0" presId="urn:microsoft.com/office/officeart/2005/8/layout/default"/>
    <dgm:cxn modelId="{407EAED3-BDD5-4F1F-B74F-AC7D26D64CEE}" type="presOf" srcId="{67B9168D-A027-4EB2-868E-A2FADC368A87}" destId="{3F44ED86-34AE-4FA4-A334-FC0668AF4DAB}" srcOrd="0" destOrd="0" presId="urn:microsoft.com/office/officeart/2005/8/layout/default"/>
    <dgm:cxn modelId="{2D52CFD4-970C-452D-B8E0-129BDDA91BF4}" type="presOf" srcId="{7077FB18-39B6-4D87-8499-892D90889D21}" destId="{C9146010-0F03-4409-8C73-69D0ACB6FFF5}" srcOrd="0" destOrd="0" presId="urn:microsoft.com/office/officeart/2005/8/layout/default"/>
    <dgm:cxn modelId="{AD2F11DC-4B34-491D-806C-A078CB94B574}" srcId="{67B9168D-A027-4EB2-868E-A2FADC368A87}" destId="{8336A747-469A-4C6C-9F5A-EBF20A3D7039}" srcOrd="21" destOrd="0" parTransId="{DB044A50-EEA8-43D3-B138-9C1E8961B1EA}" sibTransId="{1EEEA307-9CAB-4D44-87B3-4D38EC991BDD}"/>
    <dgm:cxn modelId="{9E6C9BDC-6A14-45B7-B7E7-FFCB56FA0120}" type="presOf" srcId="{BCC41702-D6DA-4D88-8DA5-9502E55540F3}" destId="{A1389FA4-B441-45E7-A7B5-1DE73FA6AE6E}" srcOrd="0" destOrd="0" presId="urn:microsoft.com/office/officeart/2005/8/layout/default"/>
    <dgm:cxn modelId="{D4BBEDE7-4288-48D8-96A4-7874AB2343DC}" type="presOf" srcId="{076BDF5F-B6E0-41D2-ACD5-8010C97B1106}" destId="{75FCC977-D2DC-435C-B7D9-52745367414A}" srcOrd="0" destOrd="0" presId="urn:microsoft.com/office/officeart/2005/8/layout/default"/>
    <dgm:cxn modelId="{FF7A69ED-148F-4951-B0CC-C5110AE7FFB7}" type="presOf" srcId="{69DCFBC7-BCCB-4983-AC8E-5BDDB8EF11D6}" destId="{9066D5CC-FC2D-4EF0-86D7-5EBA58082F23}" srcOrd="0" destOrd="0" presId="urn:microsoft.com/office/officeart/2005/8/layout/default"/>
    <dgm:cxn modelId="{2C2432EE-E8E3-4D2D-858D-6A2E86C52BDE}" srcId="{67B9168D-A027-4EB2-868E-A2FADC368A87}" destId="{E54FA10F-4411-4540-A18B-6581C103CA8A}" srcOrd="5" destOrd="0" parTransId="{76268481-9B43-40D6-9BE5-6DCDA3395A45}" sibTransId="{A1C9FD45-3492-4F46-A204-14B63805A0E7}"/>
    <dgm:cxn modelId="{B1CA65F7-E811-4590-9EDB-FC856ABF5FED}" srcId="{67B9168D-A027-4EB2-868E-A2FADC368A87}" destId="{8ACF264D-D5E3-494C-911A-3A14AE75D862}" srcOrd="3" destOrd="0" parTransId="{AFBBB991-3DC8-4E69-A382-F95DA0A67DA9}" sibTransId="{661F9E6B-5119-4102-9D81-5FA52DCA86D6}"/>
    <dgm:cxn modelId="{DDD639FD-3851-4642-B17B-880378367573}" type="presOf" srcId="{59F7C4B4-39EB-42E0-AF33-ECEA24ED804E}" destId="{9340C4A0-7201-4999-961E-0B4AE01210DC}" srcOrd="0" destOrd="0" presId="urn:microsoft.com/office/officeart/2005/8/layout/default"/>
    <dgm:cxn modelId="{7A85AB42-C74C-4042-962C-33B33F41D305}" type="presParOf" srcId="{3F44ED86-34AE-4FA4-A334-FC0668AF4DAB}" destId="{4AE3DE4E-E6B3-45BE-964E-D80AE2615D21}" srcOrd="0" destOrd="0" presId="urn:microsoft.com/office/officeart/2005/8/layout/default"/>
    <dgm:cxn modelId="{2646C577-8C01-4B5E-BD7F-AE784EB7B8D6}" type="presParOf" srcId="{3F44ED86-34AE-4FA4-A334-FC0668AF4DAB}" destId="{4469DA08-344B-41AF-BD1F-F6B12EC3BBDD}" srcOrd="1" destOrd="0" presId="urn:microsoft.com/office/officeart/2005/8/layout/default"/>
    <dgm:cxn modelId="{59EAFBF6-D4CF-4BC3-BA2B-39A9CAA29393}" type="presParOf" srcId="{3F44ED86-34AE-4FA4-A334-FC0668AF4DAB}" destId="{C9146010-0F03-4409-8C73-69D0ACB6FFF5}" srcOrd="2" destOrd="0" presId="urn:microsoft.com/office/officeart/2005/8/layout/default"/>
    <dgm:cxn modelId="{3D4487FC-F3BF-4C5A-8454-E06BCA893B68}" type="presParOf" srcId="{3F44ED86-34AE-4FA4-A334-FC0668AF4DAB}" destId="{9E74EB1B-6FF0-4164-879C-AC1F8AAE61DB}" srcOrd="3" destOrd="0" presId="urn:microsoft.com/office/officeart/2005/8/layout/default"/>
    <dgm:cxn modelId="{0F8ED813-5F83-45F2-ADBA-7D14D9291F88}" type="presParOf" srcId="{3F44ED86-34AE-4FA4-A334-FC0668AF4DAB}" destId="{75FCC977-D2DC-435C-B7D9-52745367414A}" srcOrd="4" destOrd="0" presId="urn:microsoft.com/office/officeart/2005/8/layout/default"/>
    <dgm:cxn modelId="{65A4E032-CFD0-43E2-A8AE-E61C1C9ABB26}" type="presParOf" srcId="{3F44ED86-34AE-4FA4-A334-FC0668AF4DAB}" destId="{62EF2660-CF8F-4680-AAFA-648462448042}" srcOrd="5" destOrd="0" presId="urn:microsoft.com/office/officeart/2005/8/layout/default"/>
    <dgm:cxn modelId="{3F5C7230-E38D-4EA9-9FAA-6C6D6F8A89AF}" type="presParOf" srcId="{3F44ED86-34AE-4FA4-A334-FC0668AF4DAB}" destId="{1925E4B8-D391-41E6-910D-5CD1CD6B6CAA}" srcOrd="6" destOrd="0" presId="urn:microsoft.com/office/officeart/2005/8/layout/default"/>
    <dgm:cxn modelId="{05CB8F5C-C704-4F9B-B07F-02E4AE9E6207}" type="presParOf" srcId="{3F44ED86-34AE-4FA4-A334-FC0668AF4DAB}" destId="{8C67A0A9-503A-4AE2-863C-EA270E81B100}" srcOrd="7" destOrd="0" presId="urn:microsoft.com/office/officeart/2005/8/layout/default"/>
    <dgm:cxn modelId="{8CD8EDC1-A4AF-4FDD-AABD-413A55D771BD}" type="presParOf" srcId="{3F44ED86-34AE-4FA4-A334-FC0668AF4DAB}" destId="{A1389FA4-B441-45E7-A7B5-1DE73FA6AE6E}" srcOrd="8" destOrd="0" presId="urn:microsoft.com/office/officeart/2005/8/layout/default"/>
    <dgm:cxn modelId="{21937632-85FB-40C2-A75D-731BDF01C470}" type="presParOf" srcId="{3F44ED86-34AE-4FA4-A334-FC0668AF4DAB}" destId="{37EAF566-C887-48FE-848E-90E25085BBA8}" srcOrd="9" destOrd="0" presId="urn:microsoft.com/office/officeart/2005/8/layout/default"/>
    <dgm:cxn modelId="{E6E6EC84-AE20-473A-853F-2D7D645130F6}" type="presParOf" srcId="{3F44ED86-34AE-4FA4-A334-FC0668AF4DAB}" destId="{300A4884-5804-495D-8C83-57018A51FDCE}" srcOrd="10" destOrd="0" presId="urn:microsoft.com/office/officeart/2005/8/layout/default"/>
    <dgm:cxn modelId="{2DB0DDE2-3F47-47D6-9BB8-98E4E127D2D2}" type="presParOf" srcId="{3F44ED86-34AE-4FA4-A334-FC0668AF4DAB}" destId="{4EBA4C5B-5405-4BE1-BDF9-845F51B9E1CF}" srcOrd="11" destOrd="0" presId="urn:microsoft.com/office/officeart/2005/8/layout/default"/>
    <dgm:cxn modelId="{DB5ED7D9-8BD8-43F7-8D5B-DF338B49B7FA}" type="presParOf" srcId="{3F44ED86-34AE-4FA4-A334-FC0668AF4DAB}" destId="{E83758DA-350D-4CDA-867E-618AC6185503}" srcOrd="12" destOrd="0" presId="urn:microsoft.com/office/officeart/2005/8/layout/default"/>
    <dgm:cxn modelId="{760D8ADA-269F-4565-A4F8-8450847B951E}" type="presParOf" srcId="{3F44ED86-34AE-4FA4-A334-FC0668AF4DAB}" destId="{52EB2696-5143-49E8-AB91-32E688A26B81}" srcOrd="13" destOrd="0" presId="urn:microsoft.com/office/officeart/2005/8/layout/default"/>
    <dgm:cxn modelId="{D3DB41E8-4A90-4BA4-98B7-CBC50DD12837}" type="presParOf" srcId="{3F44ED86-34AE-4FA4-A334-FC0668AF4DAB}" destId="{024CA1FF-122D-47E2-B211-F1DE2DAEA00C}" srcOrd="14" destOrd="0" presId="urn:microsoft.com/office/officeart/2005/8/layout/default"/>
    <dgm:cxn modelId="{ED50EB61-75DE-4B9A-AFD3-26CC870E22AA}" type="presParOf" srcId="{3F44ED86-34AE-4FA4-A334-FC0668AF4DAB}" destId="{019FF40D-79C1-4BBC-AE10-1650A0296501}" srcOrd="15" destOrd="0" presId="urn:microsoft.com/office/officeart/2005/8/layout/default"/>
    <dgm:cxn modelId="{1D9EAB80-3187-4E21-B2B3-F2A489AACBB5}" type="presParOf" srcId="{3F44ED86-34AE-4FA4-A334-FC0668AF4DAB}" destId="{B6C86C2D-F487-4490-BC25-4F26654F964B}" srcOrd="16" destOrd="0" presId="urn:microsoft.com/office/officeart/2005/8/layout/default"/>
    <dgm:cxn modelId="{3EB45761-64AC-498E-8616-6244BC8E29C1}" type="presParOf" srcId="{3F44ED86-34AE-4FA4-A334-FC0668AF4DAB}" destId="{3E13062F-0813-4813-9F74-C10CEA6F8AF8}" srcOrd="17" destOrd="0" presId="urn:microsoft.com/office/officeart/2005/8/layout/default"/>
    <dgm:cxn modelId="{A9FBD5AB-27C1-4F99-9D59-F23DBFFD00C9}" type="presParOf" srcId="{3F44ED86-34AE-4FA4-A334-FC0668AF4DAB}" destId="{DD78D8F5-D874-40D7-998F-4B236A3A867D}" srcOrd="18" destOrd="0" presId="urn:microsoft.com/office/officeart/2005/8/layout/default"/>
    <dgm:cxn modelId="{E07B8514-3364-4638-908F-ACCBDB58F300}" type="presParOf" srcId="{3F44ED86-34AE-4FA4-A334-FC0668AF4DAB}" destId="{DB996241-B00D-46F2-A31B-C39E73D4C5AD}" srcOrd="19" destOrd="0" presId="urn:microsoft.com/office/officeart/2005/8/layout/default"/>
    <dgm:cxn modelId="{3318890C-6C4E-4A9D-93D0-7A6EE24381AE}" type="presParOf" srcId="{3F44ED86-34AE-4FA4-A334-FC0668AF4DAB}" destId="{5D48D89B-E1A4-4367-97F0-1A19035D3C47}" srcOrd="20" destOrd="0" presId="urn:microsoft.com/office/officeart/2005/8/layout/default"/>
    <dgm:cxn modelId="{486C8103-458A-4268-ABB6-B4958CD86B23}" type="presParOf" srcId="{3F44ED86-34AE-4FA4-A334-FC0668AF4DAB}" destId="{EC2ED7B7-4752-4E8D-B363-8BBF89BD99DB}" srcOrd="21" destOrd="0" presId="urn:microsoft.com/office/officeart/2005/8/layout/default"/>
    <dgm:cxn modelId="{084917CF-407E-429C-8880-DF036F0FA110}" type="presParOf" srcId="{3F44ED86-34AE-4FA4-A334-FC0668AF4DAB}" destId="{B81B9FB1-E98D-4319-82FE-7AB4D8FBADB1}" srcOrd="22" destOrd="0" presId="urn:microsoft.com/office/officeart/2005/8/layout/default"/>
    <dgm:cxn modelId="{2241853C-FA51-4470-8738-79EC0CBBBBC7}" type="presParOf" srcId="{3F44ED86-34AE-4FA4-A334-FC0668AF4DAB}" destId="{82BA6938-882B-4379-B510-DE355C9D648F}" srcOrd="23" destOrd="0" presId="urn:microsoft.com/office/officeart/2005/8/layout/default"/>
    <dgm:cxn modelId="{D42FF92A-3E9F-428B-A4D0-A5D410C2F601}" type="presParOf" srcId="{3F44ED86-34AE-4FA4-A334-FC0668AF4DAB}" destId="{36060276-178C-4180-B58C-111D7421C761}" srcOrd="24" destOrd="0" presId="urn:microsoft.com/office/officeart/2005/8/layout/default"/>
    <dgm:cxn modelId="{AF7B05A6-2972-4D2A-AEDB-56BD27878623}" type="presParOf" srcId="{3F44ED86-34AE-4FA4-A334-FC0668AF4DAB}" destId="{0A6D5764-75C2-480B-AA1B-102B0740920A}" srcOrd="25" destOrd="0" presId="urn:microsoft.com/office/officeart/2005/8/layout/default"/>
    <dgm:cxn modelId="{7F209999-5E48-400C-A443-D45B6776D1F6}" type="presParOf" srcId="{3F44ED86-34AE-4FA4-A334-FC0668AF4DAB}" destId="{88A44C6D-DEFE-403A-95AF-E41B1F8F490E}" srcOrd="26" destOrd="0" presId="urn:microsoft.com/office/officeart/2005/8/layout/default"/>
    <dgm:cxn modelId="{C889BB99-AC07-4519-9DE6-E3C616D0F939}" type="presParOf" srcId="{3F44ED86-34AE-4FA4-A334-FC0668AF4DAB}" destId="{0F9E4C0B-72DD-473D-95A0-F64C7B3A3885}" srcOrd="27" destOrd="0" presId="urn:microsoft.com/office/officeart/2005/8/layout/default"/>
    <dgm:cxn modelId="{BFCE3CFB-FDA1-4C34-9868-2B7F320B5B9B}" type="presParOf" srcId="{3F44ED86-34AE-4FA4-A334-FC0668AF4DAB}" destId="{C6E4EE2A-FE08-43B2-B4BB-3D992D40D8CC}" srcOrd="28" destOrd="0" presId="urn:microsoft.com/office/officeart/2005/8/layout/default"/>
    <dgm:cxn modelId="{4E35DF4C-0154-4D8A-ACB8-BA7223CB2FDF}" type="presParOf" srcId="{3F44ED86-34AE-4FA4-A334-FC0668AF4DAB}" destId="{32C8E66A-8930-470F-A311-FDC82EED153C}" srcOrd="29" destOrd="0" presId="urn:microsoft.com/office/officeart/2005/8/layout/default"/>
    <dgm:cxn modelId="{9D9A6B6F-1CFD-468F-B665-5E9935C41433}" type="presParOf" srcId="{3F44ED86-34AE-4FA4-A334-FC0668AF4DAB}" destId="{FA9A4B64-F98D-444A-B3CA-EA93E0F184EF}" srcOrd="30" destOrd="0" presId="urn:microsoft.com/office/officeart/2005/8/layout/default"/>
    <dgm:cxn modelId="{9CC2EEF2-5489-48F0-B271-D057F18F9702}" type="presParOf" srcId="{3F44ED86-34AE-4FA4-A334-FC0668AF4DAB}" destId="{FB87A740-7311-4BBF-A0AB-DDCEAB2A5C13}" srcOrd="31" destOrd="0" presId="urn:microsoft.com/office/officeart/2005/8/layout/default"/>
    <dgm:cxn modelId="{BD5B2953-4489-4F87-8331-50F95CEE5D34}" type="presParOf" srcId="{3F44ED86-34AE-4FA4-A334-FC0668AF4DAB}" destId="{6B2F400E-F7E5-4FD4-BBB6-0AFB79E24DBC}" srcOrd="32" destOrd="0" presId="urn:microsoft.com/office/officeart/2005/8/layout/default"/>
    <dgm:cxn modelId="{D542259D-8C05-4373-B30B-6513084BD4F5}" type="presParOf" srcId="{3F44ED86-34AE-4FA4-A334-FC0668AF4DAB}" destId="{DCBA2C43-F043-4F45-8316-9E58B5757754}" srcOrd="33" destOrd="0" presId="urn:microsoft.com/office/officeart/2005/8/layout/default"/>
    <dgm:cxn modelId="{78A45824-105C-487D-A496-ED8532BC41DA}" type="presParOf" srcId="{3F44ED86-34AE-4FA4-A334-FC0668AF4DAB}" destId="{1B522A6D-B23D-42E0-B7C2-5C9CE95F5F47}" srcOrd="34" destOrd="0" presId="urn:microsoft.com/office/officeart/2005/8/layout/default"/>
    <dgm:cxn modelId="{39FC6C7B-3EFC-4886-90FC-B6DDCB558D0A}" type="presParOf" srcId="{3F44ED86-34AE-4FA4-A334-FC0668AF4DAB}" destId="{05BCB085-61E9-4727-86BC-2CF50F3FA627}" srcOrd="35" destOrd="0" presId="urn:microsoft.com/office/officeart/2005/8/layout/default"/>
    <dgm:cxn modelId="{2F28620A-0066-4E98-8338-D2B60BEA45CC}" type="presParOf" srcId="{3F44ED86-34AE-4FA4-A334-FC0668AF4DAB}" destId="{9340C4A0-7201-4999-961E-0B4AE01210DC}" srcOrd="36" destOrd="0" presId="urn:microsoft.com/office/officeart/2005/8/layout/default"/>
    <dgm:cxn modelId="{07E03F88-3AD0-4991-963B-9A0AD1C9436B}" type="presParOf" srcId="{3F44ED86-34AE-4FA4-A334-FC0668AF4DAB}" destId="{6FF37579-E554-4C50-8DF0-389E428D01A8}" srcOrd="37" destOrd="0" presId="urn:microsoft.com/office/officeart/2005/8/layout/default"/>
    <dgm:cxn modelId="{6314181E-46D8-4061-A031-23D8A88BCBD8}" type="presParOf" srcId="{3F44ED86-34AE-4FA4-A334-FC0668AF4DAB}" destId="{9066D5CC-FC2D-4EF0-86D7-5EBA58082F23}" srcOrd="38" destOrd="0" presId="urn:microsoft.com/office/officeart/2005/8/layout/default"/>
    <dgm:cxn modelId="{C4B4A8E4-5D9D-4942-9CD8-85A7178F3010}" type="presParOf" srcId="{3F44ED86-34AE-4FA4-A334-FC0668AF4DAB}" destId="{2B684A4C-16CB-4850-9360-0A78BC50A70E}" srcOrd="39" destOrd="0" presId="urn:microsoft.com/office/officeart/2005/8/layout/default"/>
    <dgm:cxn modelId="{1D2B4368-E660-49C1-9E92-49E821AEF4F9}" type="presParOf" srcId="{3F44ED86-34AE-4FA4-A334-FC0668AF4DAB}" destId="{C6EB703A-052F-4114-92EF-FC601D7481FD}" srcOrd="40" destOrd="0" presId="urn:microsoft.com/office/officeart/2005/8/layout/default"/>
    <dgm:cxn modelId="{F69DDC35-EFA7-4EBB-84C9-A121479518DC}" type="presParOf" srcId="{3F44ED86-34AE-4FA4-A334-FC0668AF4DAB}" destId="{850769CF-B2B7-4C60-9FA5-AED9B67918C1}" srcOrd="41" destOrd="0" presId="urn:microsoft.com/office/officeart/2005/8/layout/default"/>
    <dgm:cxn modelId="{4102F7CF-ED0D-4CC9-9B78-21270F636094}" type="presParOf" srcId="{3F44ED86-34AE-4FA4-A334-FC0668AF4DAB}" destId="{9835A82C-B3E2-4740-BF50-0EE67B9F406A}" srcOrd="42" destOrd="0" presId="urn:microsoft.com/office/officeart/2005/8/layout/default"/>
    <dgm:cxn modelId="{996CB623-D123-407A-AE92-E6059ADDBE7E}" type="presParOf" srcId="{3F44ED86-34AE-4FA4-A334-FC0668AF4DAB}" destId="{4206119F-D1BF-49C8-A221-2D1C5A3668DD}" srcOrd="43" destOrd="0" presId="urn:microsoft.com/office/officeart/2005/8/layout/default"/>
    <dgm:cxn modelId="{11118D16-F64E-45C3-9D8C-1C65B2E0DB34}" type="presParOf" srcId="{3F44ED86-34AE-4FA4-A334-FC0668AF4DAB}" destId="{B1C9CB77-1FD6-4731-A8E7-0DE0DC3B87E8}" srcOrd="44" destOrd="0" presId="urn:microsoft.com/office/officeart/2005/8/layout/default"/>
    <dgm:cxn modelId="{CB2A1687-6750-4A5B-B9A0-0357E5C7E51B}" type="presParOf" srcId="{3F44ED86-34AE-4FA4-A334-FC0668AF4DAB}" destId="{792640C4-7AAB-4E07-B7A2-717C0B1FEBF3}" srcOrd="45" destOrd="0" presId="urn:microsoft.com/office/officeart/2005/8/layout/default"/>
    <dgm:cxn modelId="{508CE130-A74C-432E-9547-58CD4E66AF21}" type="presParOf" srcId="{3F44ED86-34AE-4FA4-A334-FC0668AF4DAB}" destId="{5024BAAC-4A56-4225-86ED-79A1EA200600}" srcOrd="46" destOrd="0" presId="urn:microsoft.com/office/officeart/2005/8/layout/default"/>
    <dgm:cxn modelId="{FC968C56-44AC-48BF-A295-C5D46AFC4F5B}" type="presParOf" srcId="{3F44ED86-34AE-4FA4-A334-FC0668AF4DAB}" destId="{74852D4D-2581-42EC-9EB1-95C4D578BF91}" srcOrd="47" destOrd="0" presId="urn:microsoft.com/office/officeart/2005/8/layout/default"/>
    <dgm:cxn modelId="{873FEBB9-4406-4ED8-B2C8-331E436FECCC}" type="presParOf" srcId="{3F44ED86-34AE-4FA4-A334-FC0668AF4DAB}" destId="{95B5B6DA-97F2-4EE6-8C6F-C27AFAF67D77}" srcOrd="48" destOrd="0" presId="urn:microsoft.com/office/officeart/2005/8/layout/default"/>
    <dgm:cxn modelId="{0707DE25-DDEA-48EC-BAEA-849313F0134E}" type="presParOf" srcId="{3F44ED86-34AE-4FA4-A334-FC0668AF4DAB}" destId="{83D95853-5CF2-4773-80A7-E37CD813CF44}" srcOrd="49" destOrd="0" presId="urn:microsoft.com/office/officeart/2005/8/layout/default"/>
    <dgm:cxn modelId="{6E762494-72BA-4850-8401-44F622B0CBB5}" type="presParOf" srcId="{3F44ED86-34AE-4FA4-A334-FC0668AF4DAB}" destId="{FE57B0CC-FC49-4091-A7D3-0BFDF09D597D}" srcOrd="5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F48C4-1ADF-4787-9E1A-4E98FA655E6A}">
      <dsp:nvSpPr>
        <dsp:cNvPr id="0" name=""/>
        <dsp:cNvSpPr/>
      </dsp:nvSpPr>
      <dsp:spPr>
        <a:xfrm>
          <a:off x="0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E1AE9-C99D-425F-AA33-28AE4A9E692B}">
      <dsp:nvSpPr>
        <dsp:cNvPr id="0" name=""/>
        <dsp:cNvSpPr/>
      </dsp:nvSpPr>
      <dsp:spPr>
        <a:xfrm>
          <a:off x="313630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Factor Analysis</a:t>
          </a:r>
          <a:endParaRPr lang="en-US" sz="3400" kern="1200"/>
        </a:p>
      </dsp:txBody>
      <dsp:txXfrm>
        <a:off x="366128" y="870548"/>
        <a:ext cx="2717678" cy="1687402"/>
      </dsp:txXfrm>
    </dsp:sp>
    <dsp:sp modelId="{39F45126-9F2E-456C-B86D-7DE9D636169C}">
      <dsp:nvSpPr>
        <dsp:cNvPr id="0" name=""/>
        <dsp:cNvSpPr/>
      </dsp:nvSpPr>
      <dsp:spPr>
        <a:xfrm>
          <a:off x="3449935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9E5B-AC28-4D4D-A043-204DED239783}">
      <dsp:nvSpPr>
        <dsp:cNvPr id="0" name=""/>
        <dsp:cNvSpPr/>
      </dsp:nvSpPr>
      <dsp:spPr>
        <a:xfrm>
          <a:off x="3763565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Principal Component Analysis</a:t>
          </a:r>
          <a:endParaRPr lang="en-US" sz="3400" kern="1200"/>
        </a:p>
      </dsp:txBody>
      <dsp:txXfrm>
        <a:off x="3816063" y="870548"/>
        <a:ext cx="2717678" cy="1687402"/>
      </dsp:txXfrm>
    </dsp:sp>
    <dsp:sp modelId="{1F9B783B-3ACE-4C6D-B1B7-E287A4D86601}">
      <dsp:nvSpPr>
        <dsp:cNvPr id="0" name=""/>
        <dsp:cNvSpPr/>
      </dsp:nvSpPr>
      <dsp:spPr>
        <a:xfrm>
          <a:off x="6899870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CABA8-14CD-455A-8821-4B954C3EAAD3}">
      <dsp:nvSpPr>
        <dsp:cNvPr id="0" name=""/>
        <dsp:cNvSpPr/>
      </dsp:nvSpPr>
      <dsp:spPr>
        <a:xfrm>
          <a:off x="7213500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K-means Clustering</a:t>
          </a:r>
          <a:endParaRPr lang="en-US" sz="3400" kern="1200" dirty="0"/>
        </a:p>
      </dsp:txBody>
      <dsp:txXfrm>
        <a:off x="7265998" y="870548"/>
        <a:ext cx="2717678" cy="1687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D7572-8429-41B9-A0A0-0AC716F24D56}">
      <dsp:nvSpPr>
        <dsp:cNvPr id="0" name=""/>
        <dsp:cNvSpPr/>
      </dsp:nvSpPr>
      <dsp:spPr>
        <a:xfrm>
          <a:off x="0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F2122-EA97-4EB3-B78F-47D900778964}">
      <dsp:nvSpPr>
        <dsp:cNvPr id="0" name=""/>
        <dsp:cNvSpPr/>
      </dsp:nvSpPr>
      <dsp:spPr>
        <a:xfrm>
          <a:off x="313630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 err="1"/>
            <a:t>Corrplot</a:t>
          </a:r>
          <a:endParaRPr lang="en-US" sz="4800" kern="1200" dirty="0"/>
        </a:p>
      </dsp:txBody>
      <dsp:txXfrm>
        <a:off x="366128" y="870548"/>
        <a:ext cx="2717678" cy="1687402"/>
      </dsp:txXfrm>
    </dsp:sp>
    <dsp:sp modelId="{9AB58E15-5A0E-4FA7-A909-7F8F84266E0D}">
      <dsp:nvSpPr>
        <dsp:cNvPr id="0" name=""/>
        <dsp:cNvSpPr/>
      </dsp:nvSpPr>
      <dsp:spPr>
        <a:xfrm>
          <a:off x="3449935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5B1AC-B25B-476E-B88B-7C995CE9C79B}">
      <dsp:nvSpPr>
        <dsp:cNvPr id="0" name=""/>
        <dsp:cNvSpPr/>
      </dsp:nvSpPr>
      <dsp:spPr>
        <a:xfrm>
          <a:off x="3763565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Cluster</a:t>
          </a:r>
          <a:endParaRPr lang="en-US" sz="4800" kern="1200" dirty="0"/>
        </a:p>
      </dsp:txBody>
      <dsp:txXfrm>
        <a:off x="3816063" y="870548"/>
        <a:ext cx="2717678" cy="1687402"/>
      </dsp:txXfrm>
    </dsp:sp>
    <dsp:sp modelId="{C5413E7E-1281-4BF9-B35C-3D2B56483692}">
      <dsp:nvSpPr>
        <dsp:cNvPr id="0" name=""/>
        <dsp:cNvSpPr/>
      </dsp:nvSpPr>
      <dsp:spPr>
        <a:xfrm>
          <a:off x="6899870" y="520101"/>
          <a:ext cx="2822674" cy="1792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C651D-560D-49C9-B470-9F425C90CAA7}">
      <dsp:nvSpPr>
        <dsp:cNvPr id="0" name=""/>
        <dsp:cNvSpPr/>
      </dsp:nvSpPr>
      <dsp:spPr>
        <a:xfrm>
          <a:off x="7213500" y="818050"/>
          <a:ext cx="2822674" cy="1792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Psych</a:t>
          </a:r>
        </a:p>
      </dsp:txBody>
      <dsp:txXfrm>
        <a:off x="7265998" y="870548"/>
        <a:ext cx="2717678" cy="1687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3DE4E-E6B3-45BE-964E-D80AE2615D21}">
      <dsp:nvSpPr>
        <dsp:cNvPr id="0" name=""/>
        <dsp:cNvSpPr/>
      </dsp:nvSpPr>
      <dsp:spPr>
        <a:xfrm>
          <a:off x="614029" y="675"/>
          <a:ext cx="1158962" cy="695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Number of Columns – 23</a:t>
          </a:r>
          <a:endParaRPr lang="en-US" sz="1000" kern="1200"/>
        </a:p>
      </dsp:txBody>
      <dsp:txXfrm>
        <a:off x="614029" y="675"/>
        <a:ext cx="1158962" cy="695377"/>
      </dsp:txXfrm>
    </dsp:sp>
    <dsp:sp modelId="{C9146010-0F03-4409-8C73-69D0ACB6FFF5}">
      <dsp:nvSpPr>
        <dsp:cNvPr id="0" name=""/>
        <dsp:cNvSpPr/>
      </dsp:nvSpPr>
      <dsp:spPr>
        <a:xfrm>
          <a:off x="1888888" y="675"/>
          <a:ext cx="1158962" cy="695377"/>
        </a:xfrm>
        <a:prstGeom prst="rect">
          <a:avLst/>
        </a:prstGeom>
        <a:solidFill>
          <a:schemeClr val="accent2">
            <a:hueOff val="185161"/>
            <a:satOff val="62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Number of Rows – 32833</a:t>
          </a:r>
          <a:endParaRPr lang="en-US" sz="1000" kern="1200"/>
        </a:p>
      </dsp:txBody>
      <dsp:txXfrm>
        <a:off x="1888888" y="675"/>
        <a:ext cx="1158962" cy="695377"/>
      </dsp:txXfrm>
    </dsp:sp>
    <dsp:sp modelId="{75FCC977-D2DC-435C-B7D9-52745367414A}">
      <dsp:nvSpPr>
        <dsp:cNvPr id="0" name=""/>
        <dsp:cNvSpPr/>
      </dsp:nvSpPr>
      <dsp:spPr>
        <a:xfrm>
          <a:off x="3163747" y="675"/>
          <a:ext cx="1158962" cy="695377"/>
        </a:xfrm>
        <a:prstGeom prst="rect">
          <a:avLst/>
        </a:prstGeom>
        <a:solidFill>
          <a:schemeClr val="accent2">
            <a:hueOff val="370322"/>
            <a:satOff val="123"/>
            <a:lumOff val="-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Names of Columns –</a:t>
          </a:r>
          <a:endParaRPr lang="en-US" sz="1000" kern="1200"/>
        </a:p>
      </dsp:txBody>
      <dsp:txXfrm>
        <a:off x="3163747" y="675"/>
        <a:ext cx="1158962" cy="695377"/>
      </dsp:txXfrm>
    </dsp:sp>
    <dsp:sp modelId="{1925E4B8-D391-41E6-910D-5CD1CD6B6CAA}">
      <dsp:nvSpPr>
        <dsp:cNvPr id="0" name=""/>
        <dsp:cNvSpPr/>
      </dsp:nvSpPr>
      <dsp:spPr>
        <a:xfrm>
          <a:off x="4438606" y="675"/>
          <a:ext cx="1158962" cy="695377"/>
        </a:xfrm>
        <a:prstGeom prst="rect">
          <a:avLst/>
        </a:prstGeom>
        <a:solidFill>
          <a:schemeClr val="accent2">
            <a:hueOff val="555483"/>
            <a:satOff val="18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[1] "track_id"                </a:t>
          </a:r>
          <a:endParaRPr lang="en-US" sz="1000" kern="1200"/>
        </a:p>
      </dsp:txBody>
      <dsp:txXfrm>
        <a:off x="4438606" y="675"/>
        <a:ext cx="1158962" cy="695377"/>
      </dsp:txXfrm>
    </dsp:sp>
    <dsp:sp modelId="{A1389FA4-B441-45E7-A7B5-1DE73FA6AE6E}">
      <dsp:nvSpPr>
        <dsp:cNvPr id="0" name=""/>
        <dsp:cNvSpPr/>
      </dsp:nvSpPr>
      <dsp:spPr>
        <a:xfrm>
          <a:off x="5713465" y="675"/>
          <a:ext cx="1158962" cy="695377"/>
        </a:xfrm>
        <a:prstGeom prst="rect">
          <a:avLst/>
        </a:prstGeom>
        <a:solidFill>
          <a:schemeClr val="accent2">
            <a:hueOff val="740643"/>
            <a:satOff val="247"/>
            <a:lumOff val="-1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[2] "</a:t>
          </a:r>
          <a:r>
            <a:rPr lang="en-IN" sz="1000" kern="1200" err="1"/>
            <a:t>track_name</a:t>
          </a:r>
          <a:r>
            <a:rPr lang="en-IN" sz="1000" kern="1200"/>
            <a:t>"              </a:t>
          </a:r>
          <a:endParaRPr lang="en-US" sz="1000" kern="1200"/>
        </a:p>
      </dsp:txBody>
      <dsp:txXfrm>
        <a:off x="5713465" y="675"/>
        <a:ext cx="1158962" cy="695377"/>
      </dsp:txXfrm>
    </dsp:sp>
    <dsp:sp modelId="{300A4884-5804-495D-8C83-57018A51FDCE}">
      <dsp:nvSpPr>
        <dsp:cNvPr id="0" name=""/>
        <dsp:cNvSpPr/>
      </dsp:nvSpPr>
      <dsp:spPr>
        <a:xfrm>
          <a:off x="6988323" y="675"/>
          <a:ext cx="1158962" cy="695377"/>
        </a:xfrm>
        <a:prstGeom prst="rect">
          <a:avLst/>
        </a:prstGeom>
        <a:solidFill>
          <a:schemeClr val="accent2">
            <a:hueOff val="925804"/>
            <a:satOff val="308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[3] "track_artist"            </a:t>
          </a:r>
          <a:endParaRPr lang="en-US" sz="1000" kern="1200"/>
        </a:p>
      </dsp:txBody>
      <dsp:txXfrm>
        <a:off x="6988323" y="675"/>
        <a:ext cx="1158962" cy="695377"/>
      </dsp:txXfrm>
    </dsp:sp>
    <dsp:sp modelId="{E83758DA-350D-4CDA-867E-618AC6185503}">
      <dsp:nvSpPr>
        <dsp:cNvPr id="0" name=""/>
        <dsp:cNvSpPr/>
      </dsp:nvSpPr>
      <dsp:spPr>
        <a:xfrm>
          <a:off x="8263182" y="675"/>
          <a:ext cx="1158962" cy="695377"/>
        </a:xfrm>
        <a:prstGeom prst="rect">
          <a:avLst/>
        </a:prstGeom>
        <a:solidFill>
          <a:schemeClr val="accent2">
            <a:hueOff val="1110965"/>
            <a:satOff val="370"/>
            <a:lumOff val="-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[4] "track_popularity"        </a:t>
          </a:r>
          <a:endParaRPr lang="en-US" sz="1000" kern="1200"/>
        </a:p>
      </dsp:txBody>
      <dsp:txXfrm>
        <a:off x="8263182" y="675"/>
        <a:ext cx="1158962" cy="695377"/>
      </dsp:txXfrm>
    </dsp:sp>
    <dsp:sp modelId="{024CA1FF-122D-47E2-B211-F1DE2DAEA00C}">
      <dsp:nvSpPr>
        <dsp:cNvPr id="0" name=""/>
        <dsp:cNvSpPr/>
      </dsp:nvSpPr>
      <dsp:spPr>
        <a:xfrm>
          <a:off x="614029" y="811949"/>
          <a:ext cx="1158962" cy="695377"/>
        </a:xfrm>
        <a:prstGeom prst="rect">
          <a:avLst/>
        </a:prstGeom>
        <a:solidFill>
          <a:schemeClr val="accent2">
            <a:hueOff val="1296126"/>
            <a:satOff val="431"/>
            <a:lumOff val="-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[5] "</a:t>
          </a:r>
          <a:r>
            <a:rPr lang="en-IN" sz="1000" kern="1200" err="1"/>
            <a:t>track_album_id</a:t>
          </a:r>
          <a:r>
            <a:rPr lang="en-IN" sz="1000" kern="1200"/>
            <a:t>"          </a:t>
          </a:r>
          <a:endParaRPr lang="en-US" sz="1000" kern="1200"/>
        </a:p>
      </dsp:txBody>
      <dsp:txXfrm>
        <a:off x="614029" y="811949"/>
        <a:ext cx="1158962" cy="695377"/>
      </dsp:txXfrm>
    </dsp:sp>
    <dsp:sp modelId="{B6C86C2D-F487-4490-BC25-4F26654F964B}">
      <dsp:nvSpPr>
        <dsp:cNvPr id="0" name=""/>
        <dsp:cNvSpPr/>
      </dsp:nvSpPr>
      <dsp:spPr>
        <a:xfrm>
          <a:off x="1888888" y="811949"/>
          <a:ext cx="1158962" cy="695377"/>
        </a:xfrm>
        <a:prstGeom prst="rect">
          <a:avLst/>
        </a:prstGeom>
        <a:solidFill>
          <a:schemeClr val="accent2">
            <a:hueOff val="1481287"/>
            <a:satOff val="493"/>
            <a:lumOff val="-3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[6] "</a:t>
          </a:r>
          <a:r>
            <a:rPr lang="en-IN" sz="1000" kern="1200" err="1"/>
            <a:t>track_album_name</a:t>
          </a:r>
          <a:r>
            <a:rPr lang="en-IN" sz="1000" kern="1200"/>
            <a:t>"        </a:t>
          </a:r>
          <a:endParaRPr lang="en-US" sz="1000" kern="1200"/>
        </a:p>
      </dsp:txBody>
      <dsp:txXfrm>
        <a:off x="1888888" y="811949"/>
        <a:ext cx="1158962" cy="695377"/>
      </dsp:txXfrm>
    </dsp:sp>
    <dsp:sp modelId="{DD78D8F5-D874-40D7-998F-4B236A3A867D}">
      <dsp:nvSpPr>
        <dsp:cNvPr id="0" name=""/>
        <dsp:cNvSpPr/>
      </dsp:nvSpPr>
      <dsp:spPr>
        <a:xfrm>
          <a:off x="3163747" y="811949"/>
          <a:ext cx="1158962" cy="695377"/>
        </a:xfrm>
        <a:prstGeom prst="rect">
          <a:avLst/>
        </a:prstGeom>
        <a:solidFill>
          <a:schemeClr val="accent2">
            <a:hueOff val="1666448"/>
            <a:satOff val="555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[7] "track_album_release_date"</a:t>
          </a:r>
          <a:endParaRPr lang="en-US" sz="1000" kern="1200"/>
        </a:p>
      </dsp:txBody>
      <dsp:txXfrm>
        <a:off x="3163747" y="811949"/>
        <a:ext cx="1158962" cy="695377"/>
      </dsp:txXfrm>
    </dsp:sp>
    <dsp:sp modelId="{5D48D89B-E1A4-4367-97F0-1A19035D3C47}">
      <dsp:nvSpPr>
        <dsp:cNvPr id="0" name=""/>
        <dsp:cNvSpPr/>
      </dsp:nvSpPr>
      <dsp:spPr>
        <a:xfrm>
          <a:off x="4438606" y="811949"/>
          <a:ext cx="1158962" cy="695377"/>
        </a:xfrm>
        <a:prstGeom prst="rect">
          <a:avLst/>
        </a:prstGeom>
        <a:solidFill>
          <a:schemeClr val="accent2">
            <a:hueOff val="1851609"/>
            <a:satOff val="616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[8] "playlist_name"           </a:t>
          </a:r>
          <a:endParaRPr lang="en-US" sz="1000" kern="1200"/>
        </a:p>
      </dsp:txBody>
      <dsp:txXfrm>
        <a:off x="4438606" y="811949"/>
        <a:ext cx="1158962" cy="695377"/>
      </dsp:txXfrm>
    </dsp:sp>
    <dsp:sp modelId="{B81B9FB1-E98D-4319-82FE-7AB4D8FBADB1}">
      <dsp:nvSpPr>
        <dsp:cNvPr id="0" name=""/>
        <dsp:cNvSpPr/>
      </dsp:nvSpPr>
      <dsp:spPr>
        <a:xfrm>
          <a:off x="5713465" y="811949"/>
          <a:ext cx="1158962" cy="695377"/>
        </a:xfrm>
        <a:prstGeom prst="rect">
          <a:avLst/>
        </a:prstGeom>
        <a:solidFill>
          <a:schemeClr val="accent2">
            <a:hueOff val="2036770"/>
            <a:satOff val="678"/>
            <a:lumOff val="-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[9] "</a:t>
          </a:r>
          <a:r>
            <a:rPr lang="en-IN" sz="1000" kern="1200" err="1"/>
            <a:t>playlist_id</a:t>
          </a:r>
          <a:r>
            <a:rPr lang="en-IN" sz="1000" kern="1200"/>
            <a:t>"             </a:t>
          </a:r>
          <a:endParaRPr lang="en-US" sz="1000" kern="1200"/>
        </a:p>
      </dsp:txBody>
      <dsp:txXfrm>
        <a:off x="5713465" y="811949"/>
        <a:ext cx="1158962" cy="695377"/>
      </dsp:txXfrm>
    </dsp:sp>
    <dsp:sp modelId="{36060276-178C-4180-B58C-111D7421C761}">
      <dsp:nvSpPr>
        <dsp:cNvPr id="0" name=""/>
        <dsp:cNvSpPr/>
      </dsp:nvSpPr>
      <dsp:spPr>
        <a:xfrm>
          <a:off x="6988323" y="811949"/>
          <a:ext cx="1158962" cy="695377"/>
        </a:xfrm>
        <a:prstGeom prst="rect">
          <a:avLst/>
        </a:prstGeom>
        <a:solidFill>
          <a:schemeClr val="accent2">
            <a:hueOff val="2221930"/>
            <a:satOff val="740"/>
            <a:lumOff val="-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[10] "playlist_genre"          </a:t>
          </a:r>
          <a:endParaRPr lang="en-US" sz="1000" kern="1200"/>
        </a:p>
      </dsp:txBody>
      <dsp:txXfrm>
        <a:off x="6988323" y="811949"/>
        <a:ext cx="1158962" cy="695377"/>
      </dsp:txXfrm>
    </dsp:sp>
    <dsp:sp modelId="{88A44C6D-DEFE-403A-95AF-E41B1F8F490E}">
      <dsp:nvSpPr>
        <dsp:cNvPr id="0" name=""/>
        <dsp:cNvSpPr/>
      </dsp:nvSpPr>
      <dsp:spPr>
        <a:xfrm>
          <a:off x="8263182" y="811949"/>
          <a:ext cx="1158962" cy="695377"/>
        </a:xfrm>
        <a:prstGeom prst="rect">
          <a:avLst/>
        </a:prstGeom>
        <a:solidFill>
          <a:schemeClr val="accent2">
            <a:hueOff val="2407091"/>
            <a:satOff val="801"/>
            <a:lumOff val="-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[11] "</a:t>
          </a:r>
          <a:r>
            <a:rPr lang="en-IN" sz="1000" kern="1200" err="1"/>
            <a:t>playlist_subgenre</a:t>
          </a:r>
          <a:r>
            <a:rPr lang="en-IN" sz="1000" kern="1200"/>
            <a:t>"       </a:t>
          </a:r>
          <a:endParaRPr lang="en-US" sz="1000" kern="1200"/>
        </a:p>
      </dsp:txBody>
      <dsp:txXfrm>
        <a:off x="8263182" y="811949"/>
        <a:ext cx="1158962" cy="695377"/>
      </dsp:txXfrm>
    </dsp:sp>
    <dsp:sp modelId="{C6E4EE2A-FE08-43B2-B4BB-3D992D40D8CC}">
      <dsp:nvSpPr>
        <dsp:cNvPr id="0" name=""/>
        <dsp:cNvSpPr/>
      </dsp:nvSpPr>
      <dsp:spPr>
        <a:xfrm>
          <a:off x="614029" y="1623223"/>
          <a:ext cx="1158962" cy="695377"/>
        </a:xfrm>
        <a:prstGeom prst="rect">
          <a:avLst/>
        </a:prstGeom>
        <a:solidFill>
          <a:schemeClr val="accent2">
            <a:hueOff val="2592252"/>
            <a:satOff val="863"/>
            <a:lumOff val="-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[12] "danceability"            </a:t>
          </a:r>
          <a:endParaRPr lang="en-US" sz="1000" kern="1200"/>
        </a:p>
      </dsp:txBody>
      <dsp:txXfrm>
        <a:off x="614029" y="1623223"/>
        <a:ext cx="1158962" cy="695377"/>
      </dsp:txXfrm>
    </dsp:sp>
    <dsp:sp modelId="{FA9A4B64-F98D-444A-B3CA-EA93E0F184EF}">
      <dsp:nvSpPr>
        <dsp:cNvPr id="0" name=""/>
        <dsp:cNvSpPr/>
      </dsp:nvSpPr>
      <dsp:spPr>
        <a:xfrm>
          <a:off x="1888888" y="1623223"/>
          <a:ext cx="1158962" cy="695377"/>
        </a:xfrm>
        <a:prstGeom prst="rect">
          <a:avLst/>
        </a:prstGeom>
        <a:solidFill>
          <a:schemeClr val="accent2">
            <a:hueOff val="2777413"/>
            <a:satOff val="925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[13] "energy"                  </a:t>
          </a:r>
          <a:endParaRPr lang="en-US" sz="1000" kern="1200"/>
        </a:p>
      </dsp:txBody>
      <dsp:txXfrm>
        <a:off x="1888888" y="1623223"/>
        <a:ext cx="1158962" cy="695377"/>
      </dsp:txXfrm>
    </dsp:sp>
    <dsp:sp modelId="{6B2F400E-F7E5-4FD4-BBB6-0AFB79E24DBC}">
      <dsp:nvSpPr>
        <dsp:cNvPr id="0" name=""/>
        <dsp:cNvSpPr/>
      </dsp:nvSpPr>
      <dsp:spPr>
        <a:xfrm>
          <a:off x="3163747" y="1623223"/>
          <a:ext cx="1158962" cy="695377"/>
        </a:xfrm>
        <a:prstGeom prst="rect">
          <a:avLst/>
        </a:prstGeom>
        <a:solidFill>
          <a:schemeClr val="accent2">
            <a:hueOff val="2962574"/>
            <a:satOff val="986"/>
            <a:lumOff val="-7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[14] "key"                     </a:t>
          </a:r>
          <a:endParaRPr lang="en-US" sz="1000" kern="1200"/>
        </a:p>
      </dsp:txBody>
      <dsp:txXfrm>
        <a:off x="3163747" y="1623223"/>
        <a:ext cx="1158962" cy="695377"/>
      </dsp:txXfrm>
    </dsp:sp>
    <dsp:sp modelId="{1B522A6D-B23D-42E0-B7C2-5C9CE95F5F47}">
      <dsp:nvSpPr>
        <dsp:cNvPr id="0" name=""/>
        <dsp:cNvSpPr/>
      </dsp:nvSpPr>
      <dsp:spPr>
        <a:xfrm>
          <a:off x="4438606" y="1623223"/>
          <a:ext cx="1158962" cy="695377"/>
        </a:xfrm>
        <a:prstGeom prst="rect">
          <a:avLst/>
        </a:prstGeom>
        <a:solidFill>
          <a:schemeClr val="accent2">
            <a:hueOff val="3147735"/>
            <a:satOff val="1048"/>
            <a:lumOff val="-8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[15] "loudness"                </a:t>
          </a:r>
          <a:endParaRPr lang="en-US" sz="1000" kern="1200"/>
        </a:p>
      </dsp:txBody>
      <dsp:txXfrm>
        <a:off x="4438606" y="1623223"/>
        <a:ext cx="1158962" cy="695377"/>
      </dsp:txXfrm>
    </dsp:sp>
    <dsp:sp modelId="{9340C4A0-7201-4999-961E-0B4AE01210DC}">
      <dsp:nvSpPr>
        <dsp:cNvPr id="0" name=""/>
        <dsp:cNvSpPr/>
      </dsp:nvSpPr>
      <dsp:spPr>
        <a:xfrm>
          <a:off x="5713465" y="1623223"/>
          <a:ext cx="1158962" cy="695377"/>
        </a:xfrm>
        <a:prstGeom prst="rect">
          <a:avLst/>
        </a:prstGeom>
        <a:solidFill>
          <a:schemeClr val="accent2">
            <a:hueOff val="3332896"/>
            <a:satOff val="1110"/>
            <a:lumOff val="-8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[16] "mode"                    </a:t>
          </a:r>
          <a:endParaRPr lang="en-US" sz="1000" kern="1200"/>
        </a:p>
      </dsp:txBody>
      <dsp:txXfrm>
        <a:off x="5713465" y="1623223"/>
        <a:ext cx="1158962" cy="695377"/>
      </dsp:txXfrm>
    </dsp:sp>
    <dsp:sp modelId="{9066D5CC-FC2D-4EF0-86D7-5EBA58082F23}">
      <dsp:nvSpPr>
        <dsp:cNvPr id="0" name=""/>
        <dsp:cNvSpPr/>
      </dsp:nvSpPr>
      <dsp:spPr>
        <a:xfrm>
          <a:off x="6988323" y="1623223"/>
          <a:ext cx="1158962" cy="695377"/>
        </a:xfrm>
        <a:prstGeom prst="rect">
          <a:avLst/>
        </a:prstGeom>
        <a:solidFill>
          <a:schemeClr val="accent2">
            <a:hueOff val="3518056"/>
            <a:satOff val="1171"/>
            <a:lumOff val="-8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[17] "</a:t>
          </a:r>
          <a:r>
            <a:rPr lang="en-IN" sz="1000" kern="1200" dirty="0" err="1"/>
            <a:t>speechiness</a:t>
          </a:r>
          <a:r>
            <a:rPr lang="en-IN" sz="1000" kern="1200" dirty="0"/>
            <a:t>"             </a:t>
          </a:r>
          <a:endParaRPr lang="en-US" sz="1000" kern="1200" dirty="0"/>
        </a:p>
      </dsp:txBody>
      <dsp:txXfrm>
        <a:off x="6988323" y="1623223"/>
        <a:ext cx="1158962" cy="695377"/>
      </dsp:txXfrm>
    </dsp:sp>
    <dsp:sp modelId="{C6EB703A-052F-4114-92EF-FC601D7481FD}">
      <dsp:nvSpPr>
        <dsp:cNvPr id="0" name=""/>
        <dsp:cNvSpPr/>
      </dsp:nvSpPr>
      <dsp:spPr>
        <a:xfrm>
          <a:off x="8263182" y="1623223"/>
          <a:ext cx="1158962" cy="695377"/>
        </a:xfrm>
        <a:prstGeom prst="rect">
          <a:avLst/>
        </a:prstGeom>
        <a:solidFill>
          <a:schemeClr val="accent2">
            <a:hueOff val="3703217"/>
            <a:satOff val="1233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[18] "acousticness"            </a:t>
          </a:r>
          <a:endParaRPr lang="en-US" sz="1000" kern="1200"/>
        </a:p>
      </dsp:txBody>
      <dsp:txXfrm>
        <a:off x="8263182" y="1623223"/>
        <a:ext cx="1158962" cy="695377"/>
      </dsp:txXfrm>
    </dsp:sp>
    <dsp:sp modelId="{9835A82C-B3E2-4740-BF50-0EE67B9F406A}">
      <dsp:nvSpPr>
        <dsp:cNvPr id="0" name=""/>
        <dsp:cNvSpPr/>
      </dsp:nvSpPr>
      <dsp:spPr>
        <a:xfrm>
          <a:off x="1888888" y="2434496"/>
          <a:ext cx="1158962" cy="695377"/>
        </a:xfrm>
        <a:prstGeom prst="rect">
          <a:avLst/>
        </a:prstGeom>
        <a:solidFill>
          <a:schemeClr val="accent2">
            <a:hueOff val="3888378"/>
            <a:satOff val="1294"/>
            <a:lumOff val="-9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[19] "instrumentalness"        </a:t>
          </a:r>
          <a:endParaRPr lang="en-US" sz="1000" kern="1200"/>
        </a:p>
      </dsp:txBody>
      <dsp:txXfrm>
        <a:off x="1888888" y="2434496"/>
        <a:ext cx="1158962" cy="695377"/>
      </dsp:txXfrm>
    </dsp:sp>
    <dsp:sp modelId="{B1C9CB77-1FD6-4731-A8E7-0DE0DC3B87E8}">
      <dsp:nvSpPr>
        <dsp:cNvPr id="0" name=""/>
        <dsp:cNvSpPr/>
      </dsp:nvSpPr>
      <dsp:spPr>
        <a:xfrm>
          <a:off x="3163747" y="2434496"/>
          <a:ext cx="1158962" cy="695377"/>
        </a:xfrm>
        <a:prstGeom prst="rect">
          <a:avLst/>
        </a:prstGeom>
        <a:solidFill>
          <a:schemeClr val="accent2">
            <a:hueOff val="4073539"/>
            <a:satOff val="1356"/>
            <a:lumOff val="-10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[20] "liveness"                </a:t>
          </a:r>
          <a:endParaRPr lang="en-US" sz="1000" kern="1200"/>
        </a:p>
      </dsp:txBody>
      <dsp:txXfrm>
        <a:off x="3163747" y="2434496"/>
        <a:ext cx="1158962" cy="695377"/>
      </dsp:txXfrm>
    </dsp:sp>
    <dsp:sp modelId="{5024BAAC-4A56-4225-86ED-79A1EA200600}">
      <dsp:nvSpPr>
        <dsp:cNvPr id="0" name=""/>
        <dsp:cNvSpPr/>
      </dsp:nvSpPr>
      <dsp:spPr>
        <a:xfrm>
          <a:off x="4438606" y="2434496"/>
          <a:ext cx="1158962" cy="695377"/>
        </a:xfrm>
        <a:prstGeom prst="rect">
          <a:avLst/>
        </a:prstGeom>
        <a:solidFill>
          <a:schemeClr val="accent2">
            <a:hueOff val="4258700"/>
            <a:satOff val="1418"/>
            <a:lumOff val="-10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[21] "valence"                 </a:t>
          </a:r>
          <a:endParaRPr lang="en-US" sz="1000" kern="1200"/>
        </a:p>
      </dsp:txBody>
      <dsp:txXfrm>
        <a:off x="4438606" y="2434496"/>
        <a:ext cx="1158962" cy="695377"/>
      </dsp:txXfrm>
    </dsp:sp>
    <dsp:sp modelId="{95B5B6DA-97F2-4EE6-8C6F-C27AFAF67D77}">
      <dsp:nvSpPr>
        <dsp:cNvPr id="0" name=""/>
        <dsp:cNvSpPr/>
      </dsp:nvSpPr>
      <dsp:spPr>
        <a:xfrm>
          <a:off x="5713465" y="2434496"/>
          <a:ext cx="1158962" cy="695377"/>
        </a:xfrm>
        <a:prstGeom prst="rect">
          <a:avLst/>
        </a:prstGeom>
        <a:solidFill>
          <a:schemeClr val="accent2">
            <a:hueOff val="4443861"/>
            <a:satOff val="1479"/>
            <a:lumOff val="-1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[22] "tempo"                   </a:t>
          </a:r>
          <a:endParaRPr lang="en-US" sz="1000" kern="1200"/>
        </a:p>
      </dsp:txBody>
      <dsp:txXfrm>
        <a:off x="5713465" y="2434496"/>
        <a:ext cx="1158962" cy="695377"/>
      </dsp:txXfrm>
    </dsp:sp>
    <dsp:sp modelId="{FE57B0CC-FC49-4091-A7D3-0BFDF09D597D}">
      <dsp:nvSpPr>
        <dsp:cNvPr id="0" name=""/>
        <dsp:cNvSpPr/>
      </dsp:nvSpPr>
      <dsp:spPr>
        <a:xfrm>
          <a:off x="6988323" y="2434496"/>
          <a:ext cx="1158962" cy="695377"/>
        </a:xfrm>
        <a:prstGeom prst="rect">
          <a:avLst/>
        </a:prstGeom>
        <a:solidFill>
          <a:schemeClr val="accent2">
            <a:hueOff val="4629022"/>
            <a:satOff val="1541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[23] "</a:t>
          </a:r>
          <a:r>
            <a:rPr lang="en-IN" sz="1000" kern="1200" err="1"/>
            <a:t>duration_ms</a:t>
          </a:r>
          <a:r>
            <a:rPr lang="en-IN" sz="1000" kern="1200"/>
            <a:t>"</a:t>
          </a:r>
          <a:endParaRPr lang="en-US" sz="1000" kern="1200"/>
        </a:p>
      </dsp:txBody>
      <dsp:txXfrm>
        <a:off x="6988323" y="2434496"/>
        <a:ext cx="1158962" cy="69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2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asufaar/spotify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54A2C4-827F-8E23-41CA-C783F941C1B5}"/>
              </a:ext>
            </a:extLst>
          </p:cNvPr>
          <p:cNvSpPr txBox="1">
            <a:spLocks/>
          </p:cNvSpPr>
          <p:nvPr/>
        </p:nvSpPr>
        <p:spPr>
          <a:xfrm>
            <a:off x="424873" y="1256144"/>
            <a:ext cx="4322618" cy="2172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Multivariate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43583-E99C-532D-0B3B-4F34F74B4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73" y="4847071"/>
            <a:ext cx="3231633" cy="985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Sai Prateek Katkam – ES20BTECH11024</a:t>
            </a:r>
          </a:p>
          <a:p>
            <a:pPr>
              <a:lnSpc>
                <a:spcPct val="110000"/>
              </a:lnSpc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Nikhil </a:t>
            </a:r>
            <a:r>
              <a:rPr lang="en-US" sz="11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Kongara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MA20BTECH11011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EA73F36-EBD8-3FCD-993F-B49C2B7BE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0" r="33255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408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FC02A-02EE-B723-14F1-5DDA273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Correlation Heatmap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3F67A-0EBE-3500-A322-455118F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521" y="325531"/>
            <a:ext cx="7492368" cy="57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6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4A4E-BDAA-8B4E-A4D5-710BC32D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8" y="-230839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Scree Plot after 100 iterations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66B4F5-129B-2CCF-B857-F9BA7E5E2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068" y="947458"/>
            <a:ext cx="5892885" cy="5044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32BC96-0C3B-A7EA-E98B-F83C8CAB1359}"/>
              </a:ext>
            </a:extLst>
          </p:cNvPr>
          <p:cNvSpPr txBox="1"/>
          <p:nvPr/>
        </p:nvSpPr>
        <p:spPr>
          <a:xfrm>
            <a:off x="475128" y="3388209"/>
            <a:ext cx="3795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Parallel analysis suggests that the number of factors =  5  and the number of components =  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6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067B-8382-AE94-DF0D-9A0DADAB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44" y="191597"/>
            <a:ext cx="9950103" cy="1507376"/>
          </a:xfrm>
        </p:spPr>
        <p:txBody>
          <a:bodyPr/>
          <a:lstStyle/>
          <a:p>
            <a:r>
              <a:rPr lang="en-IN" dirty="0"/>
              <a:t>Factor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B65EB-7482-F79B-27BC-E91200C8DBE0}"/>
              </a:ext>
            </a:extLst>
          </p:cNvPr>
          <p:cNvSpPr txBox="1"/>
          <p:nvPr/>
        </p:nvSpPr>
        <p:spPr>
          <a:xfrm>
            <a:off x="412344" y="5511068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Varimax Rotation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50B4B-1F02-BB81-A91F-174DBD3D37C2}"/>
              </a:ext>
            </a:extLst>
          </p:cNvPr>
          <p:cNvSpPr txBox="1"/>
          <p:nvPr/>
        </p:nvSpPr>
        <p:spPr>
          <a:xfrm>
            <a:off x="5993165" y="5511068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Varimax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ABE6-EE3A-D2E8-6AE8-2AD51B80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65" y="2030246"/>
            <a:ext cx="5462016" cy="325001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3FDDAE-3E06-5C25-5F60-8B5514042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344" y="2030246"/>
            <a:ext cx="5372850" cy="333421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B44D-68C6-F966-A81B-BF289729FAC1}"/>
              </a:ext>
            </a:extLst>
          </p:cNvPr>
          <p:cNvSpPr txBox="1"/>
          <p:nvPr/>
        </p:nvSpPr>
        <p:spPr>
          <a:xfrm>
            <a:off x="412344" y="6027007"/>
            <a:ext cx="651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significant change due to rotation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root mean square of the residuals (RMSR) is  0.01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9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D2E1-601D-1B73-EBFD-9C4E61A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12" y="401904"/>
            <a:ext cx="9950103" cy="1507376"/>
          </a:xfrm>
        </p:spPr>
        <p:txBody>
          <a:bodyPr/>
          <a:lstStyle/>
          <a:p>
            <a:r>
              <a:rPr lang="en-IN"/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AB5DC-1CCF-DBAD-F984-9C8FC129801E}"/>
              </a:ext>
            </a:extLst>
          </p:cNvPr>
          <p:cNvSpPr txBox="1"/>
          <p:nvPr/>
        </p:nvSpPr>
        <p:spPr>
          <a:xfrm>
            <a:off x="237307" y="5291127"/>
            <a:ext cx="46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Varimax Rotation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EF4E4-E0DA-D5EB-C6FE-95B74AC664D2}"/>
              </a:ext>
            </a:extLst>
          </p:cNvPr>
          <p:cNvSpPr txBox="1"/>
          <p:nvPr/>
        </p:nvSpPr>
        <p:spPr>
          <a:xfrm>
            <a:off x="5990849" y="5312387"/>
            <a:ext cx="463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Varimax Rotation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6005AD-846E-9739-F931-741D23562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07" y="1909280"/>
            <a:ext cx="5753542" cy="338184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65747-CF8D-BEE1-2DF8-9E73C446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49" y="1937859"/>
            <a:ext cx="5858693" cy="3353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BD4CB-6EB5-CF34-07B1-31566F662D42}"/>
              </a:ext>
            </a:extLst>
          </p:cNvPr>
          <p:cNvSpPr txBox="1"/>
          <p:nvPr/>
        </p:nvSpPr>
        <p:spPr>
          <a:xfrm>
            <a:off x="237307" y="5839924"/>
            <a:ext cx="6483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significant change due to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root mean square of the residuals (RMSR) is  0.09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64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AF82-CA0A-CB85-6C87-3EF879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prcomp function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8328210-FBDC-307F-08FE-4073FAB5A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62" y="2817934"/>
            <a:ext cx="8478433" cy="809738"/>
          </a:xfrm>
        </p:spPr>
      </p:pic>
    </p:spTree>
    <p:extLst>
      <p:ext uri="{BB962C8B-B14F-4D97-AF65-F5344CB8AC3E}">
        <p14:creationId xmlns:p14="http://schemas.microsoft.com/office/powerpoint/2010/main" val="17988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93D2-F0E7-788C-A841-A2DD8546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46" y="0"/>
            <a:ext cx="9950103" cy="1507376"/>
          </a:xfrm>
        </p:spPr>
        <p:txBody>
          <a:bodyPr/>
          <a:lstStyle/>
          <a:p>
            <a:r>
              <a:rPr lang="en-IN" dirty="0"/>
              <a:t>Wss(Within Sum of Squares) plots for K- means clustering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22038-01AB-4C12-D941-5027C3FA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185" y="1590881"/>
            <a:ext cx="5595470" cy="36442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4C768-2279-9E5E-B6DD-737D7958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3" y="1507376"/>
            <a:ext cx="4967493" cy="3955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AB4F3-65D8-A86E-8B7E-AD2D40675569}"/>
              </a:ext>
            </a:extLst>
          </p:cNvPr>
          <p:cNvSpPr txBox="1"/>
          <p:nvPr/>
        </p:nvSpPr>
        <p:spPr>
          <a:xfrm>
            <a:off x="949346" y="5788152"/>
            <a:ext cx="402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clusters wss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7A946-4360-2332-261E-AA9B2E7F7651}"/>
              </a:ext>
            </a:extLst>
          </p:cNvPr>
          <p:cNvSpPr txBox="1"/>
          <p:nvPr/>
        </p:nvSpPr>
        <p:spPr>
          <a:xfrm>
            <a:off x="6096000" y="5788152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 clusters wss plot </a:t>
            </a:r>
          </a:p>
        </p:txBody>
      </p:sp>
    </p:spTree>
    <p:extLst>
      <p:ext uri="{BB962C8B-B14F-4D97-AF65-F5344CB8AC3E}">
        <p14:creationId xmlns:p14="http://schemas.microsoft.com/office/powerpoint/2010/main" val="155882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D692-1F47-A49E-B4BC-DEFA3AC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18098"/>
            <a:ext cx="9950103" cy="1507376"/>
          </a:xfrm>
        </p:spPr>
        <p:txBody>
          <a:bodyPr/>
          <a:lstStyle/>
          <a:p>
            <a:r>
              <a:rPr lang="en-IN" dirty="0"/>
              <a:t>K- means clustering with different number of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753F3-CD90-9859-3251-9EFF6237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62" y="1931332"/>
            <a:ext cx="8131245" cy="3962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9C696-712A-AD5E-7691-0547EA6A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2818549"/>
            <a:ext cx="9707288" cy="480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3BBC8-892E-DBA3-A840-849A7816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2" y="3762455"/>
            <a:ext cx="10147255" cy="213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E7B056-3EE0-85B4-A2E4-C2BB72C5C42F}"/>
              </a:ext>
            </a:extLst>
          </p:cNvPr>
          <p:cNvSpPr txBox="1"/>
          <p:nvPr/>
        </p:nvSpPr>
        <p:spPr>
          <a:xfrm>
            <a:off x="1077362" y="60630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between_SS</a:t>
            </a:r>
            <a:r>
              <a:rPr lang="en-GB" dirty="0"/>
              <a:t> / </a:t>
            </a:r>
            <a:r>
              <a:rPr lang="en-GB" dirty="0" err="1"/>
              <a:t>total_SS</a:t>
            </a:r>
            <a:r>
              <a:rPr lang="en-GB" dirty="0"/>
              <a:t> =  79.2 %)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3535-31AC-078D-B08D-44681204B6CF}"/>
              </a:ext>
            </a:extLst>
          </p:cNvPr>
          <p:cNvSpPr txBox="1"/>
          <p:nvPr/>
        </p:nvSpPr>
        <p:spPr>
          <a:xfrm>
            <a:off x="955442" y="232612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between_SS</a:t>
            </a:r>
            <a:r>
              <a:rPr lang="en-GB" dirty="0"/>
              <a:t> / </a:t>
            </a:r>
            <a:r>
              <a:rPr lang="en-GB" dirty="0" err="1"/>
              <a:t>total_SS</a:t>
            </a:r>
            <a:r>
              <a:rPr lang="en-GB" dirty="0"/>
              <a:t> =  57.8 %)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CCFAC-5689-2B98-4691-871A7EB13345}"/>
              </a:ext>
            </a:extLst>
          </p:cNvPr>
          <p:cNvSpPr txBox="1"/>
          <p:nvPr/>
        </p:nvSpPr>
        <p:spPr>
          <a:xfrm>
            <a:off x="955442" y="33931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between_SS</a:t>
            </a:r>
            <a:r>
              <a:rPr lang="en-GB" dirty="0"/>
              <a:t> / </a:t>
            </a:r>
            <a:r>
              <a:rPr lang="en-GB" dirty="0" err="1"/>
              <a:t>total_SS</a:t>
            </a:r>
            <a:r>
              <a:rPr lang="en-GB" dirty="0"/>
              <a:t> =  62.7%)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7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84E9C-753A-00E8-E694-2AA95C78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IN" sz="2800"/>
              <a:t>Techniques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E60A2-883F-E301-A6B2-27D8F1D50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26246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2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41EB5-5737-F657-D537-6A06349E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IN" sz="2800"/>
              <a:t>Libraries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793BE-F389-969B-426E-E2A32C5FB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61065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3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3E25-72DB-6849-DC52-AD29D870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A331-F5BA-1A2C-7E68-FC9B7F00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Dataset from </a:t>
            </a:r>
            <a:r>
              <a:rPr lang="en-IN">
                <a:hlinkClick r:id="rId2"/>
              </a:rPr>
              <a:t>Kaggle </a:t>
            </a:r>
            <a:r>
              <a:rPr lang="en-IN"/>
              <a:t>– Spotify.csv</a:t>
            </a:r>
          </a:p>
          <a:p>
            <a:r>
              <a:rPr lang="en-IN"/>
              <a:t>The head of the data is given below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E1C50-5857-E4CC-E351-389A016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2" y="3437375"/>
            <a:ext cx="9606455" cy="25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2EF0A-BB65-8E9D-575E-BD30C374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IN" sz="2800"/>
              <a:t>Details(Continued)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C153D-7699-B57B-F9A1-C509D975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976805"/>
              </p:ext>
            </p:extLst>
          </p:nvPr>
        </p:nvGraphicFramePr>
        <p:xfrm>
          <a:off x="1077913" y="2809875"/>
          <a:ext cx="10036175" cy="313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0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4242-72B5-ED39-B9B0-65EF426C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/>
              <a:t>Details(Continued)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A04-A180-D145-54C0-1C72743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Datatypes of the columns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7DF9-D7A9-9AFC-0869-E26C08EF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2" y="3212131"/>
            <a:ext cx="11629058" cy="11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0282-DA96-9276-74B3-3A31AA5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 of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9AA0AE-D7B3-0BC2-879E-2FB554A9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62" y="2554494"/>
            <a:ext cx="9948862" cy="2704545"/>
          </a:xfrm>
        </p:spPr>
      </p:pic>
    </p:spTree>
    <p:extLst>
      <p:ext uri="{BB962C8B-B14F-4D97-AF65-F5344CB8AC3E}">
        <p14:creationId xmlns:p14="http://schemas.microsoft.com/office/powerpoint/2010/main" val="15633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C0EA-BF2C-8BE7-437D-96F5A88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08DC-6178-7F67-73FC-0FED381A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Genres –   </a:t>
            </a:r>
            <a:r>
              <a:rPr lang="en-IN" dirty="0" err="1"/>
              <a:t>edm</a:t>
            </a:r>
            <a:r>
              <a:rPr lang="en-IN" dirty="0"/>
              <a:t>, </a:t>
            </a:r>
            <a:r>
              <a:rPr lang="en-IN" dirty="0" err="1"/>
              <a:t>latin</a:t>
            </a:r>
            <a:r>
              <a:rPr lang="en-IN" dirty="0"/>
              <a:t>, pop, </a:t>
            </a:r>
            <a:r>
              <a:rPr lang="en-IN" dirty="0" err="1"/>
              <a:t>r&amp;b</a:t>
            </a:r>
            <a:r>
              <a:rPr lang="en-IN" dirty="0"/>
              <a:t>, rap, rock</a:t>
            </a:r>
          </a:p>
          <a:p>
            <a:r>
              <a:rPr lang="en-IN" dirty="0"/>
              <a:t>Subgenres - </a:t>
            </a:r>
            <a:r>
              <a:rPr lang="en-GB" dirty="0"/>
              <a:t>album rock ,big room, classic rock, dance pop, house , electropop,  gangster rap, hard rock, hip hop , hip pop , </a:t>
            </a:r>
            <a:r>
              <a:rPr lang="en-GB" dirty="0" err="1"/>
              <a:t>poptimism</a:t>
            </a:r>
            <a:r>
              <a:rPr lang="en-GB" dirty="0"/>
              <a:t> , </a:t>
            </a:r>
            <a:r>
              <a:rPr lang="en-GB" dirty="0" err="1"/>
              <a:t>latin</a:t>
            </a:r>
            <a:r>
              <a:rPr lang="en-GB" dirty="0"/>
              <a:t> hip hop,  </a:t>
            </a:r>
            <a:r>
              <a:rPr lang="en-GB" dirty="0" err="1"/>
              <a:t>latin</a:t>
            </a:r>
            <a:r>
              <a:rPr lang="en-GB" dirty="0"/>
              <a:t> pop, soul, new jack swing ,           permanent wave, pop </a:t>
            </a:r>
            <a:r>
              <a:rPr lang="en-GB" dirty="0" err="1"/>
              <a:t>edm</a:t>
            </a:r>
            <a:r>
              <a:rPr lang="en-GB" dirty="0"/>
              <a:t> , pop, </a:t>
            </a:r>
            <a:r>
              <a:rPr lang="en-IN" dirty="0"/>
              <a:t> </a:t>
            </a:r>
            <a:r>
              <a:rPr lang="en-GB" dirty="0"/>
              <a:t>progressive electro house , reggaeton, southern hip hop,                      trap, tropical, contemporary </a:t>
            </a:r>
          </a:p>
          <a:p>
            <a:r>
              <a:rPr lang="en-GB" dirty="0"/>
              <a:t>Number of unique playlist – 449</a:t>
            </a:r>
          </a:p>
          <a:p>
            <a:r>
              <a:rPr lang="en-GB" dirty="0"/>
              <a:t>Number of unique artists - 10693</a:t>
            </a:r>
          </a:p>
        </p:txBody>
      </p:sp>
    </p:spTree>
    <p:extLst>
      <p:ext uri="{BB962C8B-B14F-4D97-AF65-F5344CB8AC3E}">
        <p14:creationId xmlns:p14="http://schemas.microsoft.com/office/powerpoint/2010/main" val="962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B90-F74F-7F09-94FE-2D7D399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66DEC-4BAF-3689-FB72-9BA90F375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24" y="2451809"/>
            <a:ext cx="11356695" cy="1622384"/>
          </a:xfrm>
        </p:spPr>
      </p:pic>
    </p:spTree>
    <p:extLst>
      <p:ext uri="{BB962C8B-B14F-4D97-AF65-F5344CB8AC3E}">
        <p14:creationId xmlns:p14="http://schemas.microsoft.com/office/powerpoint/2010/main" val="187647320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70e12b-026f-4921-ae93-c41ed233b9a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3421E2C63024B814EE4433B1C7594" ma:contentTypeVersion="5" ma:contentTypeDescription="Create a new document." ma:contentTypeScope="" ma:versionID="b7a81449c1c3c6e137a4cd439a349271">
  <xsd:schema xmlns:xsd="http://www.w3.org/2001/XMLSchema" xmlns:xs="http://www.w3.org/2001/XMLSchema" xmlns:p="http://schemas.microsoft.com/office/2006/metadata/properties" xmlns:ns3="7870e12b-026f-4921-ae93-c41ed233b9ae" targetNamespace="http://schemas.microsoft.com/office/2006/metadata/properties" ma:root="true" ma:fieldsID="0062ad2b2ddaac6a210fdfd21cd3c94f" ns3:_="">
    <xsd:import namespace="7870e12b-026f-4921-ae93-c41ed233b9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e12b-026f-4921-ae93-c41ed233b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EB1A09-4EC6-4E5D-987D-5E1643E07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2E7A40-ABF0-49DC-900B-9761BA8655B8}">
  <ds:schemaRefs>
    <ds:schemaRef ds:uri="http://purl.org/dc/elements/1.1/"/>
    <ds:schemaRef ds:uri="http://schemas.openxmlformats.org/package/2006/metadata/core-properties"/>
    <ds:schemaRef ds:uri="http://purl.org/dc/dcmitype/"/>
    <ds:schemaRef ds:uri="7870e12b-026f-4921-ae93-c41ed233b9ae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9CC1BE0-9422-492A-9AFC-BE06F12624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0e12b-026f-4921-ae93-c41ed233b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487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Avenir Next LT Pro</vt:lpstr>
      <vt:lpstr>Avenir Next LT Pro Light</vt:lpstr>
      <vt:lpstr>BlocksVTI</vt:lpstr>
      <vt:lpstr>PowerPoint Presentation</vt:lpstr>
      <vt:lpstr>Techniques Used</vt:lpstr>
      <vt:lpstr>Libraries Used</vt:lpstr>
      <vt:lpstr>Dataset details</vt:lpstr>
      <vt:lpstr>Details(Continued)</vt:lpstr>
      <vt:lpstr>Details(Continued)</vt:lpstr>
      <vt:lpstr>Summary of the data</vt:lpstr>
      <vt:lpstr>Details(Continued)</vt:lpstr>
      <vt:lpstr>Correlation Matrix</vt:lpstr>
      <vt:lpstr>Correlation Heatmap</vt:lpstr>
      <vt:lpstr>Scree Plot after 100 iterations </vt:lpstr>
      <vt:lpstr>Factor Analysis</vt:lpstr>
      <vt:lpstr>PCA</vt:lpstr>
      <vt:lpstr>Using prcomp function</vt:lpstr>
      <vt:lpstr>Wss(Within Sum of Squares) plots for K- means clustering </vt:lpstr>
      <vt:lpstr>K- means clustering with different number of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Prateek Katkam</dc:creator>
  <cp:lastModifiedBy>Sai Prateek Katkam</cp:lastModifiedBy>
  <cp:revision>3</cp:revision>
  <dcterms:created xsi:type="dcterms:W3CDTF">2023-02-21T17:17:24Z</dcterms:created>
  <dcterms:modified xsi:type="dcterms:W3CDTF">2023-02-22T09:05:01Z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0x0101007DE3421E2C63024B814EE4433B1C7594</vt:lpwstr>
  </property>
</Properties>
</file>